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60" d="100"/>
          <a:sy n="60" d="100"/>
        </p:scale>
        <p:origin x="14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FF2B2C-CACA-442E-A749-AFA7D46BCD8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201D926-440B-4E81-8183-52B8796D91E0}">
      <dgm:prSet phldrT="[Text]"/>
      <dgm:spPr/>
      <dgm:t>
        <a:bodyPr/>
        <a:lstStyle/>
        <a:p>
          <a:r>
            <a:rPr lang="en-GB" dirty="0"/>
            <a:t>Ela -1261</a:t>
          </a:r>
        </a:p>
        <a:p>
          <a:r>
            <a:rPr lang="en-GB" dirty="0"/>
            <a:t>M William </a:t>
          </a:r>
          <a:r>
            <a:rPr lang="en-GB" dirty="0" err="1"/>
            <a:t>Longspee</a:t>
          </a:r>
          <a:r>
            <a:rPr lang="en-GB" dirty="0"/>
            <a:t>, 3</a:t>
          </a:r>
          <a:r>
            <a:rPr lang="en-GB" baseline="30000" dirty="0"/>
            <a:t>rd</a:t>
          </a:r>
          <a:r>
            <a:rPr lang="en-GB" dirty="0"/>
            <a:t> Earl </a:t>
          </a:r>
        </a:p>
        <a:p>
          <a:r>
            <a:rPr lang="en-GB" dirty="0"/>
            <a:t>1176-1226</a:t>
          </a:r>
        </a:p>
      </dgm:t>
    </dgm:pt>
    <dgm:pt modelId="{48A88CE5-4424-4D22-BAAC-CDA1FDB4298C}" type="parTrans" cxnId="{1389238C-C350-465C-AAED-D35DF91377B9}">
      <dgm:prSet/>
      <dgm:spPr/>
      <dgm:t>
        <a:bodyPr/>
        <a:lstStyle/>
        <a:p>
          <a:endParaRPr lang="en-GB"/>
        </a:p>
      </dgm:t>
    </dgm:pt>
    <dgm:pt modelId="{3841317B-2172-40C0-B696-8D3859082021}" type="sibTrans" cxnId="{1389238C-C350-465C-AAED-D35DF91377B9}">
      <dgm:prSet/>
      <dgm:spPr/>
      <dgm:t>
        <a:bodyPr/>
        <a:lstStyle/>
        <a:p>
          <a:endParaRPr lang="en-GB"/>
        </a:p>
      </dgm:t>
    </dgm:pt>
    <dgm:pt modelId="{6B68C653-08C5-4934-BAAE-170DC6271B99}">
      <dgm:prSet phldrT="[Text]"/>
      <dgm:spPr/>
      <dgm:t>
        <a:bodyPr/>
        <a:lstStyle/>
        <a:p>
          <a:r>
            <a:rPr lang="en-GB" dirty="0"/>
            <a:t>William 1207-50</a:t>
          </a:r>
        </a:p>
        <a:p>
          <a:r>
            <a:rPr lang="en-GB" dirty="0"/>
            <a:t>M </a:t>
          </a:r>
          <a:r>
            <a:rPr lang="en-GB" dirty="0" err="1"/>
            <a:t>Idonea</a:t>
          </a:r>
          <a:r>
            <a:rPr lang="en-GB" dirty="0"/>
            <a:t> de </a:t>
          </a:r>
          <a:r>
            <a:rPr lang="en-GB" dirty="0" err="1"/>
            <a:t>Camville</a:t>
          </a:r>
          <a:r>
            <a:rPr lang="en-GB" dirty="0"/>
            <a:t> </a:t>
          </a:r>
        </a:p>
        <a:p>
          <a:r>
            <a:rPr lang="en-GB" dirty="0"/>
            <a:t>-1252</a:t>
          </a:r>
        </a:p>
      </dgm:t>
    </dgm:pt>
    <dgm:pt modelId="{3829A902-6C01-4434-894D-C37205C594C9}" type="parTrans" cxnId="{451ECADF-A9A7-40D0-A61E-570E467E137B}">
      <dgm:prSet/>
      <dgm:spPr/>
      <dgm:t>
        <a:bodyPr/>
        <a:lstStyle/>
        <a:p>
          <a:endParaRPr lang="en-GB"/>
        </a:p>
      </dgm:t>
    </dgm:pt>
    <dgm:pt modelId="{54CC6231-975E-447B-834A-BEA7376EAAE5}" type="sibTrans" cxnId="{451ECADF-A9A7-40D0-A61E-570E467E137B}">
      <dgm:prSet/>
      <dgm:spPr/>
      <dgm:t>
        <a:bodyPr/>
        <a:lstStyle/>
        <a:p>
          <a:endParaRPr lang="en-GB"/>
        </a:p>
      </dgm:t>
    </dgm:pt>
    <dgm:pt modelId="{189F92F0-62A1-4C47-846A-9262F8F2DDA8}">
      <dgm:prSet phldrT="[Text]"/>
      <dgm:spPr/>
      <dgm:t>
        <a:bodyPr/>
        <a:lstStyle/>
        <a:p>
          <a:r>
            <a:rPr lang="en-GB" dirty="0"/>
            <a:t>Stephen, Justiciar of Ireland -1260</a:t>
          </a:r>
        </a:p>
        <a:p>
          <a:r>
            <a:rPr lang="en-GB" dirty="0"/>
            <a:t>M Emmeline de </a:t>
          </a:r>
          <a:r>
            <a:rPr lang="en-GB" dirty="0" err="1"/>
            <a:t>Ridelsford</a:t>
          </a:r>
          <a:r>
            <a:rPr lang="en-GB" dirty="0"/>
            <a:t> -1276</a:t>
          </a:r>
        </a:p>
      </dgm:t>
    </dgm:pt>
    <dgm:pt modelId="{C0E0F51E-CFBF-47C7-BEE7-5564F2F0AAA9}" type="parTrans" cxnId="{1B6D7B40-E167-4EBF-826D-D432A154583A}">
      <dgm:prSet/>
      <dgm:spPr/>
      <dgm:t>
        <a:bodyPr/>
        <a:lstStyle/>
        <a:p>
          <a:endParaRPr lang="en-GB"/>
        </a:p>
      </dgm:t>
    </dgm:pt>
    <dgm:pt modelId="{D6615443-6093-4AA9-B180-98E858484FF1}" type="sibTrans" cxnId="{1B6D7B40-E167-4EBF-826D-D432A154583A}">
      <dgm:prSet/>
      <dgm:spPr/>
      <dgm:t>
        <a:bodyPr/>
        <a:lstStyle/>
        <a:p>
          <a:endParaRPr lang="en-GB"/>
        </a:p>
      </dgm:t>
    </dgm:pt>
    <dgm:pt modelId="{7C59B166-2322-4C30-9720-D14861D6E185}">
      <dgm:prSet/>
      <dgm:spPr/>
      <dgm:t>
        <a:bodyPr/>
        <a:lstStyle/>
        <a:p>
          <a:r>
            <a:rPr lang="en-GB" dirty="0"/>
            <a:t>Ela 1228-99</a:t>
          </a:r>
        </a:p>
        <a:p>
          <a:r>
            <a:rPr lang="en-GB" dirty="0"/>
            <a:t>M Sir James de Audley </a:t>
          </a:r>
        </a:p>
        <a:p>
          <a:r>
            <a:rPr lang="en-GB" dirty="0"/>
            <a:t>1220-72</a:t>
          </a:r>
        </a:p>
      </dgm:t>
    </dgm:pt>
    <dgm:pt modelId="{787339FE-3B58-4E1F-9E75-4F2801EA03A4}" type="parTrans" cxnId="{59ACF361-8C2D-4392-9F7E-2C27EE6C0686}">
      <dgm:prSet/>
      <dgm:spPr/>
      <dgm:t>
        <a:bodyPr/>
        <a:lstStyle/>
        <a:p>
          <a:endParaRPr lang="en-GB"/>
        </a:p>
      </dgm:t>
    </dgm:pt>
    <dgm:pt modelId="{201DF01F-2BEF-4985-812C-17AADFEEC28B}" type="sibTrans" cxnId="{59ACF361-8C2D-4392-9F7E-2C27EE6C0686}">
      <dgm:prSet/>
      <dgm:spPr/>
      <dgm:t>
        <a:bodyPr/>
        <a:lstStyle/>
        <a:p>
          <a:endParaRPr lang="en-GB"/>
        </a:p>
      </dgm:t>
    </dgm:pt>
    <dgm:pt modelId="{F2CDE9D3-962E-42A1-A738-D8D050C60AD8}">
      <dgm:prSet/>
      <dgm:spPr/>
      <dgm:t>
        <a:bodyPr/>
        <a:lstStyle/>
        <a:p>
          <a:r>
            <a:rPr lang="en-GB" dirty="0"/>
            <a:t>Hugh, Baron Audley </a:t>
          </a:r>
        </a:p>
        <a:p>
          <a:r>
            <a:rPr lang="en-GB" dirty="0"/>
            <a:t>1267-1325</a:t>
          </a:r>
        </a:p>
        <a:p>
          <a:r>
            <a:rPr lang="en-GB" dirty="0"/>
            <a:t>M  Isolde de Rous </a:t>
          </a:r>
        </a:p>
        <a:p>
          <a:r>
            <a:rPr lang="en-GB" dirty="0"/>
            <a:t>1269-1338</a:t>
          </a:r>
        </a:p>
      </dgm:t>
    </dgm:pt>
    <dgm:pt modelId="{83C5385A-6EC0-4A28-8256-EBD2EBCFE55A}" type="parTrans" cxnId="{572F3324-EA62-4B6E-B5A6-59AC03723072}">
      <dgm:prSet/>
      <dgm:spPr/>
      <dgm:t>
        <a:bodyPr/>
        <a:lstStyle/>
        <a:p>
          <a:endParaRPr lang="en-GB"/>
        </a:p>
      </dgm:t>
    </dgm:pt>
    <dgm:pt modelId="{E2B6F9C4-B7AA-4B88-A896-20EB7D6D197E}" type="sibTrans" cxnId="{572F3324-EA62-4B6E-B5A6-59AC03723072}">
      <dgm:prSet/>
      <dgm:spPr/>
      <dgm:t>
        <a:bodyPr/>
        <a:lstStyle/>
        <a:p>
          <a:endParaRPr lang="en-GB"/>
        </a:p>
      </dgm:t>
    </dgm:pt>
    <dgm:pt modelId="{8CEF6404-F0AA-4680-AB92-9886F24FFD7C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Alice c.1300-75</a:t>
          </a:r>
        </a:p>
        <a:p>
          <a:r>
            <a:rPr lang="en-GB" dirty="0"/>
            <a:t>M2 Ralph Neville, 2</a:t>
          </a:r>
          <a:r>
            <a:rPr lang="en-GB" baseline="30000" dirty="0"/>
            <a:t>nd</a:t>
          </a:r>
          <a:r>
            <a:rPr lang="en-GB" dirty="0"/>
            <a:t> Baron Raby 1302-67</a:t>
          </a:r>
        </a:p>
      </dgm:t>
    </dgm:pt>
    <dgm:pt modelId="{7A459152-32CE-4FAF-B49C-433C73C7914F}" type="parTrans" cxnId="{EF8C1966-CB4D-4C95-BA48-75B9AB54F814}">
      <dgm:prSet/>
      <dgm:spPr/>
      <dgm:t>
        <a:bodyPr/>
        <a:lstStyle/>
        <a:p>
          <a:endParaRPr lang="en-GB"/>
        </a:p>
      </dgm:t>
    </dgm:pt>
    <dgm:pt modelId="{76D31BD1-C81C-43F8-885C-0637F506DA29}" type="sibTrans" cxnId="{EF8C1966-CB4D-4C95-BA48-75B9AB54F814}">
      <dgm:prSet/>
      <dgm:spPr/>
      <dgm:t>
        <a:bodyPr/>
        <a:lstStyle/>
        <a:p>
          <a:endParaRPr lang="en-GB"/>
        </a:p>
      </dgm:t>
    </dgm:pt>
    <dgm:pt modelId="{BE95A6AE-9A8F-4B92-B5F4-A8FDE0638E65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John, 3</a:t>
          </a:r>
          <a:r>
            <a:rPr lang="en-GB" baseline="30000" dirty="0"/>
            <a:t>rd</a:t>
          </a:r>
          <a:r>
            <a:rPr lang="en-GB" dirty="0"/>
            <a:t> Baron 1331-88</a:t>
          </a:r>
        </a:p>
        <a:p>
          <a:r>
            <a:rPr lang="en-GB" dirty="0"/>
            <a:t>M Maud Percy 1345-79</a:t>
          </a:r>
        </a:p>
      </dgm:t>
    </dgm:pt>
    <dgm:pt modelId="{559D6349-2DE0-41F9-8121-267C64077531}" type="parTrans" cxnId="{056BE020-973F-4201-9E41-F380B3A5B36A}">
      <dgm:prSet/>
      <dgm:spPr/>
      <dgm:t>
        <a:bodyPr/>
        <a:lstStyle/>
        <a:p>
          <a:endParaRPr lang="en-GB"/>
        </a:p>
      </dgm:t>
    </dgm:pt>
    <dgm:pt modelId="{E76260B5-C1BD-4627-B700-96075F20D496}" type="sibTrans" cxnId="{056BE020-973F-4201-9E41-F380B3A5B36A}">
      <dgm:prSet/>
      <dgm:spPr/>
      <dgm:t>
        <a:bodyPr/>
        <a:lstStyle/>
        <a:p>
          <a:endParaRPr lang="en-GB"/>
        </a:p>
      </dgm:t>
    </dgm:pt>
    <dgm:pt modelId="{3FE9FB7A-A0C1-4176-8412-CF7501ACC75B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Ralph, Earl of Westmorland 1364-1425</a:t>
          </a:r>
        </a:p>
        <a:p>
          <a:r>
            <a:rPr lang="en-GB" dirty="0"/>
            <a:t>M2 Joan Beaufort 1379-1440</a:t>
          </a:r>
        </a:p>
      </dgm:t>
    </dgm:pt>
    <dgm:pt modelId="{950FB31B-F042-4828-9EF8-6337A81A3F48}" type="parTrans" cxnId="{6BE60AC1-0E3C-459B-A733-55F1B0D06CFE}">
      <dgm:prSet/>
      <dgm:spPr/>
      <dgm:t>
        <a:bodyPr/>
        <a:lstStyle/>
        <a:p>
          <a:endParaRPr lang="en-GB"/>
        </a:p>
      </dgm:t>
    </dgm:pt>
    <dgm:pt modelId="{C9DCFAB9-9418-41F9-8BD6-B5509F3AE3A5}" type="sibTrans" cxnId="{6BE60AC1-0E3C-459B-A733-55F1B0D06CFE}">
      <dgm:prSet/>
      <dgm:spPr/>
      <dgm:t>
        <a:bodyPr/>
        <a:lstStyle/>
        <a:p>
          <a:endParaRPr lang="en-GB"/>
        </a:p>
      </dgm:t>
    </dgm:pt>
    <dgm:pt modelId="{6F2C8739-E18C-4DF0-A4E6-BD7DDEFFB760}">
      <dgm:prSet/>
      <dgm:spPr>
        <a:solidFill>
          <a:srgbClr val="FF0000"/>
        </a:solidFill>
      </dgm:spPr>
      <dgm:t>
        <a:bodyPr/>
        <a:lstStyle/>
        <a:p>
          <a:r>
            <a:rPr lang="en-GB" dirty="0"/>
            <a:t>Cecily 1415-95</a:t>
          </a:r>
        </a:p>
        <a:p>
          <a:r>
            <a:rPr lang="en-GB" dirty="0"/>
            <a:t>M Richard, Duke of York </a:t>
          </a:r>
        </a:p>
        <a:p>
          <a:r>
            <a:rPr lang="en-GB" dirty="0"/>
            <a:t>1411-60</a:t>
          </a:r>
        </a:p>
      </dgm:t>
    </dgm:pt>
    <dgm:pt modelId="{68EB484C-6D88-4951-9E01-96D9BB4E4DBD}" type="parTrans" cxnId="{B86D02B3-3A85-40BE-93B2-DCFC9CB6E3F9}">
      <dgm:prSet/>
      <dgm:spPr/>
      <dgm:t>
        <a:bodyPr/>
        <a:lstStyle/>
        <a:p>
          <a:endParaRPr lang="en-GB"/>
        </a:p>
      </dgm:t>
    </dgm:pt>
    <dgm:pt modelId="{06B2BC3C-CDED-4051-AF62-13F5D2690BF3}" type="sibTrans" cxnId="{B86D02B3-3A85-40BE-93B2-DCFC9CB6E3F9}">
      <dgm:prSet/>
      <dgm:spPr/>
      <dgm:t>
        <a:bodyPr/>
        <a:lstStyle/>
        <a:p>
          <a:endParaRPr lang="en-GB"/>
        </a:p>
      </dgm:t>
    </dgm:pt>
    <dgm:pt modelId="{F4A2DBE8-4FA6-4383-B82E-684776A85105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RICHARD III</a:t>
          </a:r>
        </a:p>
        <a:p>
          <a:r>
            <a:rPr lang="en-GB" dirty="0"/>
            <a:t>1452 r.83-5</a:t>
          </a:r>
        </a:p>
      </dgm:t>
    </dgm:pt>
    <dgm:pt modelId="{601C043D-8088-4F15-813B-BD1A9ACA53BB}" type="parTrans" cxnId="{2709C31D-F5ED-4CF9-8AB0-F73FA25EDD4C}">
      <dgm:prSet/>
      <dgm:spPr/>
      <dgm:t>
        <a:bodyPr/>
        <a:lstStyle/>
        <a:p>
          <a:endParaRPr lang="en-GB"/>
        </a:p>
      </dgm:t>
    </dgm:pt>
    <dgm:pt modelId="{6D84E7D2-DEE5-4AF0-9256-98ECD4A8695D}" type="sibTrans" cxnId="{2709C31D-F5ED-4CF9-8AB0-F73FA25EDD4C}">
      <dgm:prSet/>
      <dgm:spPr/>
      <dgm:t>
        <a:bodyPr/>
        <a:lstStyle/>
        <a:p>
          <a:endParaRPr lang="en-GB"/>
        </a:p>
      </dgm:t>
    </dgm:pt>
    <dgm:pt modelId="{97F1BFB3-D1AA-4F40-BCCD-AE12815024F1}">
      <dgm:prSet/>
      <dgm:spPr/>
      <dgm:t>
        <a:bodyPr/>
        <a:lstStyle/>
        <a:p>
          <a:r>
            <a:rPr lang="en-GB" dirty="0"/>
            <a:t>Ela 1245-76</a:t>
          </a:r>
        </a:p>
        <a:p>
          <a:r>
            <a:rPr lang="en-GB" dirty="0"/>
            <a:t>M Roger la </a:t>
          </a:r>
          <a:r>
            <a:rPr lang="en-GB" dirty="0" err="1"/>
            <a:t>Zouche</a:t>
          </a:r>
          <a:r>
            <a:rPr lang="en-GB" dirty="0"/>
            <a:t> </a:t>
          </a:r>
        </a:p>
        <a:p>
          <a:r>
            <a:rPr lang="en-GB" dirty="0"/>
            <a:t>1241-85</a:t>
          </a:r>
        </a:p>
      </dgm:t>
    </dgm:pt>
    <dgm:pt modelId="{85BE3B8D-6335-4C04-B253-408EA622E1AC}" type="parTrans" cxnId="{00162923-FFFB-4E04-819F-493D2455C90C}">
      <dgm:prSet/>
      <dgm:spPr/>
      <dgm:t>
        <a:bodyPr/>
        <a:lstStyle/>
        <a:p>
          <a:endParaRPr lang="en-GB"/>
        </a:p>
      </dgm:t>
    </dgm:pt>
    <dgm:pt modelId="{ED0A5DF7-7E60-4F72-A312-8C3F956916FA}" type="sibTrans" cxnId="{00162923-FFFB-4E04-819F-493D2455C90C}">
      <dgm:prSet/>
      <dgm:spPr/>
      <dgm:t>
        <a:bodyPr/>
        <a:lstStyle/>
        <a:p>
          <a:endParaRPr lang="en-GB"/>
        </a:p>
      </dgm:t>
    </dgm:pt>
    <dgm:pt modelId="{9F46ACA0-7965-41E2-9247-DE5A50891DE6}">
      <dgm:prSet/>
      <dgm:spPr/>
      <dgm:t>
        <a:bodyPr/>
        <a:lstStyle/>
        <a:p>
          <a:r>
            <a:rPr lang="en-GB" dirty="0"/>
            <a:t>Alan, Baron </a:t>
          </a:r>
          <a:r>
            <a:rPr lang="en-GB" dirty="0" err="1"/>
            <a:t>Zouche</a:t>
          </a:r>
          <a:r>
            <a:rPr lang="en-GB" dirty="0"/>
            <a:t> </a:t>
          </a:r>
        </a:p>
        <a:p>
          <a:r>
            <a:rPr lang="en-GB" dirty="0"/>
            <a:t>1267-1314</a:t>
          </a:r>
        </a:p>
        <a:p>
          <a:r>
            <a:rPr lang="en-GB" dirty="0"/>
            <a:t>M Eleanor de </a:t>
          </a:r>
          <a:r>
            <a:rPr lang="en-GB" dirty="0" err="1"/>
            <a:t>Segrave</a:t>
          </a:r>
          <a:r>
            <a:rPr lang="en-GB" dirty="0"/>
            <a:t> 1270-</a:t>
          </a:r>
        </a:p>
      </dgm:t>
    </dgm:pt>
    <dgm:pt modelId="{7041214B-81DC-40FD-8E8E-170321E629F3}" type="parTrans" cxnId="{25BDD02A-13B8-4962-A46F-CECBA056F3E9}">
      <dgm:prSet/>
      <dgm:spPr/>
      <dgm:t>
        <a:bodyPr/>
        <a:lstStyle/>
        <a:p>
          <a:endParaRPr lang="en-GB"/>
        </a:p>
      </dgm:t>
    </dgm:pt>
    <dgm:pt modelId="{4FFC502D-76C2-4AD2-BFD9-8C94062622DA}" type="sibTrans" cxnId="{25BDD02A-13B8-4962-A46F-CECBA056F3E9}">
      <dgm:prSet/>
      <dgm:spPr/>
      <dgm:t>
        <a:bodyPr/>
        <a:lstStyle/>
        <a:p>
          <a:endParaRPr lang="en-GB"/>
        </a:p>
      </dgm:t>
    </dgm:pt>
    <dgm:pt modelId="{7CBC28C6-4424-4CBE-B0CB-61137E4659E1}">
      <dgm:prSet/>
      <dgm:spPr/>
      <dgm:t>
        <a:bodyPr/>
        <a:lstStyle/>
        <a:p>
          <a:r>
            <a:rPr lang="en-GB" dirty="0"/>
            <a:t>Maud 1290-1349</a:t>
          </a:r>
        </a:p>
        <a:p>
          <a:r>
            <a:rPr lang="en-GB" dirty="0"/>
            <a:t>M Robert, Baron Holland 1270-1328</a:t>
          </a:r>
        </a:p>
      </dgm:t>
    </dgm:pt>
    <dgm:pt modelId="{2E54A583-49E4-427D-A878-4261D3DBB1DC}" type="parTrans" cxnId="{1D3F7E28-3366-461E-8B9F-3D91E04BB73F}">
      <dgm:prSet/>
      <dgm:spPr/>
      <dgm:t>
        <a:bodyPr/>
        <a:lstStyle/>
        <a:p>
          <a:endParaRPr lang="en-GB"/>
        </a:p>
      </dgm:t>
    </dgm:pt>
    <dgm:pt modelId="{C54F3B58-53C7-4E43-8AA3-A332AA2ED924}" type="sibTrans" cxnId="{1D3F7E28-3366-461E-8B9F-3D91E04BB73F}">
      <dgm:prSet/>
      <dgm:spPr/>
      <dgm:t>
        <a:bodyPr/>
        <a:lstStyle/>
        <a:p>
          <a:endParaRPr lang="en-GB"/>
        </a:p>
      </dgm:t>
    </dgm:pt>
    <dgm:pt modelId="{B16AA797-6BCA-4024-8F10-75B7D0CA11F8}">
      <dgm:prSet/>
      <dgm:spPr/>
      <dgm:t>
        <a:bodyPr/>
        <a:lstStyle/>
        <a:p>
          <a:r>
            <a:rPr lang="en-GB" dirty="0"/>
            <a:t>Sir Thomas, 1</a:t>
          </a:r>
          <a:r>
            <a:rPr lang="en-GB" baseline="30000" dirty="0"/>
            <a:t>st</a:t>
          </a:r>
          <a:r>
            <a:rPr lang="en-GB" dirty="0"/>
            <a:t> </a:t>
          </a:r>
          <a:r>
            <a:rPr lang="en-GB" dirty="0" err="1"/>
            <a:t>arl</a:t>
          </a:r>
          <a:r>
            <a:rPr lang="en-GB" dirty="0"/>
            <a:t> of </a:t>
          </a:r>
          <a:r>
            <a:rPr lang="en-GB" dirty="0" err="1"/>
            <a:t>kent</a:t>
          </a:r>
          <a:r>
            <a:rPr lang="en-GB" dirty="0"/>
            <a:t> 1314-60</a:t>
          </a:r>
        </a:p>
        <a:p>
          <a:r>
            <a:rPr lang="en-GB" dirty="0"/>
            <a:t>M Joan 1328-85</a:t>
          </a:r>
        </a:p>
      </dgm:t>
    </dgm:pt>
    <dgm:pt modelId="{A2EB85F7-1F57-4E87-9C59-6E642599F231}" type="parTrans" cxnId="{02F73777-C193-4048-A04D-1895B07AA3F3}">
      <dgm:prSet/>
      <dgm:spPr/>
      <dgm:t>
        <a:bodyPr/>
        <a:lstStyle/>
        <a:p>
          <a:endParaRPr lang="en-GB"/>
        </a:p>
      </dgm:t>
    </dgm:pt>
    <dgm:pt modelId="{2D95724B-7D66-4904-89A1-40EA0C40A30C}" type="sibTrans" cxnId="{02F73777-C193-4048-A04D-1895B07AA3F3}">
      <dgm:prSet/>
      <dgm:spPr/>
      <dgm:t>
        <a:bodyPr/>
        <a:lstStyle/>
        <a:p>
          <a:endParaRPr lang="en-GB"/>
        </a:p>
      </dgm:t>
    </dgm:pt>
    <dgm:pt modelId="{C6ADDE01-563A-4661-AA90-5367F79A5F77}">
      <dgm:prSet/>
      <dgm:spPr/>
      <dgm:t>
        <a:bodyPr/>
        <a:lstStyle/>
        <a:p>
          <a:r>
            <a:rPr lang="en-GB" dirty="0"/>
            <a:t>Thomas, 2</a:t>
          </a:r>
          <a:r>
            <a:rPr lang="en-GB" baseline="30000" dirty="0"/>
            <a:t>nd</a:t>
          </a:r>
          <a:r>
            <a:rPr lang="en-GB" dirty="0"/>
            <a:t> Earl 1350-98</a:t>
          </a:r>
        </a:p>
        <a:p>
          <a:r>
            <a:rPr lang="en-GB" dirty="0"/>
            <a:t>M Lady Alice </a:t>
          </a:r>
          <a:r>
            <a:rPr lang="en-GB" dirty="0" err="1"/>
            <a:t>Fitzalan</a:t>
          </a:r>
          <a:r>
            <a:rPr lang="en-GB" dirty="0"/>
            <a:t> 1352-1416</a:t>
          </a:r>
        </a:p>
      </dgm:t>
    </dgm:pt>
    <dgm:pt modelId="{81589AE1-4465-4F16-9E20-FD47417CAE80}" type="parTrans" cxnId="{FE58585B-EBAE-4235-9918-BE50BA0E1F00}">
      <dgm:prSet/>
      <dgm:spPr/>
      <dgm:t>
        <a:bodyPr/>
        <a:lstStyle/>
        <a:p>
          <a:endParaRPr lang="en-GB"/>
        </a:p>
      </dgm:t>
    </dgm:pt>
    <dgm:pt modelId="{FA0D3F88-CE61-43B6-8249-98F30FC5E635}" type="sibTrans" cxnId="{FE58585B-EBAE-4235-9918-BE50BA0E1F00}">
      <dgm:prSet/>
      <dgm:spPr/>
      <dgm:t>
        <a:bodyPr/>
        <a:lstStyle/>
        <a:p>
          <a:endParaRPr lang="en-GB"/>
        </a:p>
      </dgm:t>
    </dgm:pt>
    <dgm:pt modelId="{7971049C-5C6E-4400-86B8-F8435B6B0312}">
      <dgm:prSet/>
      <dgm:spPr/>
      <dgm:t>
        <a:bodyPr/>
        <a:lstStyle/>
        <a:p>
          <a:r>
            <a:rPr lang="en-GB" dirty="0"/>
            <a:t>Lady Eleanor 1373-1405</a:t>
          </a:r>
        </a:p>
        <a:p>
          <a:r>
            <a:rPr lang="en-GB" dirty="0"/>
            <a:t>M Roger Mortimer, 4</a:t>
          </a:r>
          <a:r>
            <a:rPr lang="en-GB" baseline="30000" dirty="0"/>
            <a:t>th</a:t>
          </a:r>
          <a:r>
            <a:rPr lang="en-GB" dirty="0"/>
            <a:t> Earl of March 1374-98</a:t>
          </a:r>
        </a:p>
      </dgm:t>
    </dgm:pt>
    <dgm:pt modelId="{C1B36A35-6DB4-4FCA-B951-4677C5A508A2}" type="parTrans" cxnId="{5B8D2A6B-A3DF-458E-8791-87A52DE5FF78}">
      <dgm:prSet/>
      <dgm:spPr/>
      <dgm:t>
        <a:bodyPr/>
        <a:lstStyle/>
        <a:p>
          <a:endParaRPr lang="en-GB"/>
        </a:p>
      </dgm:t>
    </dgm:pt>
    <dgm:pt modelId="{51975E9D-1733-430C-A997-5682B997F6F3}" type="sibTrans" cxnId="{5B8D2A6B-A3DF-458E-8791-87A52DE5FF78}">
      <dgm:prSet/>
      <dgm:spPr/>
      <dgm:t>
        <a:bodyPr/>
        <a:lstStyle/>
        <a:p>
          <a:endParaRPr lang="en-GB"/>
        </a:p>
      </dgm:t>
    </dgm:pt>
    <dgm:pt modelId="{3ED0A235-F9F0-4D96-A5E4-80C61D6DDF7D}">
      <dgm:prSet/>
      <dgm:spPr/>
      <dgm:t>
        <a:bodyPr/>
        <a:lstStyle/>
        <a:p>
          <a:r>
            <a:rPr lang="en-GB" dirty="0"/>
            <a:t>Anne 1390-1411</a:t>
          </a:r>
        </a:p>
        <a:p>
          <a:r>
            <a:rPr lang="en-GB" dirty="0"/>
            <a:t>M Richard, Earl of Cambridge 1375-1415</a:t>
          </a:r>
        </a:p>
      </dgm:t>
    </dgm:pt>
    <dgm:pt modelId="{758410DA-5FE6-46A7-9544-166A2E8EFB1C}" type="parTrans" cxnId="{2D3FAB99-AB6C-4A7C-97F9-FC62BE261298}">
      <dgm:prSet/>
      <dgm:spPr/>
      <dgm:t>
        <a:bodyPr/>
        <a:lstStyle/>
        <a:p>
          <a:endParaRPr lang="en-GB"/>
        </a:p>
      </dgm:t>
    </dgm:pt>
    <dgm:pt modelId="{BA18061F-A137-4398-A7F3-D481E8178A1E}" type="sibTrans" cxnId="{2D3FAB99-AB6C-4A7C-97F9-FC62BE261298}">
      <dgm:prSet/>
      <dgm:spPr/>
      <dgm:t>
        <a:bodyPr/>
        <a:lstStyle/>
        <a:p>
          <a:endParaRPr lang="en-GB"/>
        </a:p>
      </dgm:t>
    </dgm:pt>
    <dgm:pt modelId="{58939F07-41C3-48A4-9752-E8E70E01BA47}">
      <dgm:prSet/>
      <dgm:spPr/>
      <dgm:t>
        <a:bodyPr/>
        <a:lstStyle/>
        <a:p>
          <a:r>
            <a:rPr lang="en-GB" dirty="0"/>
            <a:t>Richard, Duke of York (qv)</a:t>
          </a:r>
        </a:p>
      </dgm:t>
    </dgm:pt>
    <dgm:pt modelId="{CF464269-7320-4AFA-95DB-2EF75EFC07AD}" type="parTrans" cxnId="{88246203-A20E-45DA-98DC-CBFB3F133E6A}">
      <dgm:prSet/>
      <dgm:spPr/>
      <dgm:t>
        <a:bodyPr/>
        <a:lstStyle/>
        <a:p>
          <a:endParaRPr lang="en-GB"/>
        </a:p>
      </dgm:t>
    </dgm:pt>
    <dgm:pt modelId="{BA7676E7-8AEB-416F-8969-B6FC4737548C}" type="sibTrans" cxnId="{88246203-A20E-45DA-98DC-CBFB3F133E6A}">
      <dgm:prSet/>
      <dgm:spPr/>
      <dgm:t>
        <a:bodyPr/>
        <a:lstStyle/>
        <a:p>
          <a:endParaRPr lang="en-GB"/>
        </a:p>
      </dgm:t>
    </dgm:pt>
    <dgm:pt modelId="{17A61282-B842-4A17-A528-95BA0CF2762B}" type="pres">
      <dgm:prSet presAssocID="{32FF2B2C-CACA-442E-A749-AFA7D46BCD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3BE3639-FB23-4AFF-8BB5-2332F9285D2A}" type="pres">
      <dgm:prSet presAssocID="{1201D926-440B-4E81-8183-52B8796D91E0}" presName="hierRoot1" presStyleCnt="0">
        <dgm:presLayoutVars>
          <dgm:hierBranch val="init"/>
        </dgm:presLayoutVars>
      </dgm:prSet>
      <dgm:spPr/>
    </dgm:pt>
    <dgm:pt modelId="{317DAD5B-1575-41CF-9D25-0C9A014592D8}" type="pres">
      <dgm:prSet presAssocID="{1201D926-440B-4E81-8183-52B8796D91E0}" presName="rootComposite1" presStyleCnt="0"/>
      <dgm:spPr/>
    </dgm:pt>
    <dgm:pt modelId="{F2B93F20-F605-4698-AF73-0AC0B389A36F}" type="pres">
      <dgm:prSet presAssocID="{1201D926-440B-4E81-8183-52B8796D91E0}" presName="rootText1" presStyleLbl="node0" presStyleIdx="0" presStyleCnt="1">
        <dgm:presLayoutVars>
          <dgm:chPref val="3"/>
        </dgm:presLayoutVars>
      </dgm:prSet>
      <dgm:spPr/>
    </dgm:pt>
    <dgm:pt modelId="{E69026A2-1AAF-455C-98BD-F435C36596D1}" type="pres">
      <dgm:prSet presAssocID="{1201D926-440B-4E81-8183-52B8796D91E0}" presName="rootConnector1" presStyleLbl="node1" presStyleIdx="0" presStyleCnt="0"/>
      <dgm:spPr/>
    </dgm:pt>
    <dgm:pt modelId="{0B588512-FAC1-437C-8102-9494D5CFDA3A}" type="pres">
      <dgm:prSet presAssocID="{1201D926-440B-4E81-8183-52B8796D91E0}" presName="hierChild2" presStyleCnt="0"/>
      <dgm:spPr/>
    </dgm:pt>
    <dgm:pt modelId="{C59C3804-6308-4B59-9E6E-D07AC6746481}" type="pres">
      <dgm:prSet presAssocID="{3829A902-6C01-4434-894D-C37205C594C9}" presName="Name37" presStyleLbl="parChTrans1D2" presStyleIdx="0" presStyleCnt="2"/>
      <dgm:spPr/>
    </dgm:pt>
    <dgm:pt modelId="{EC46922D-D393-4E24-80A7-A24F22C38BBF}" type="pres">
      <dgm:prSet presAssocID="{6B68C653-08C5-4934-BAAE-170DC6271B99}" presName="hierRoot2" presStyleCnt="0">
        <dgm:presLayoutVars>
          <dgm:hierBranch val="init"/>
        </dgm:presLayoutVars>
      </dgm:prSet>
      <dgm:spPr/>
    </dgm:pt>
    <dgm:pt modelId="{048BC71A-4D37-4E38-A300-154B1BA901E0}" type="pres">
      <dgm:prSet presAssocID="{6B68C653-08C5-4934-BAAE-170DC6271B99}" presName="rootComposite" presStyleCnt="0"/>
      <dgm:spPr/>
    </dgm:pt>
    <dgm:pt modelId="{D6C5560F-776A-47F4-81AD-A86EF366B461}" type="pres">
      <dgm:prSet presAssocID="{6B68C653-08C5-4934-BAAE-170DC6271B99}" presName="rootText" presStyleLbl="node2" presStyleIdx="0" presStyleCnt="2">
        <dgm:presLayoutVars>
          <dgm:chPref val="3"/>
        </dgm:presLayoutVars>
      </dgm:prSet>
      <dgm:spPr/>
    </dgm:pt>
    <dgm:pt modelId="{FD7BB9A0-6FC0-46B6-A2EC-CD7679BA8913}" type="pres">
      <dgm:prSet presAssocID="{6B68C653-08C5-4934-BAAE-170DC6271B99}" presName="rootConnector" presStyleLbl="node2" presStyleIdx="0" presStyleCnt="2"/>
      <dgm:spPr/>
    </dgm:pt>
    <dgm:pt modelId="{20CC5CDE-E29A-4130-AD0A-E100C281976F}" type="pres">
      <dgm:prSet presAssocID="{6B68C653-08C5-4934-BAAE-170DC6271B99}" presName="hierChild4" presStyleCnt="0"/>
      <dgm:spPr/>
    </dgm:pt>
    <dgm:pt modelId="{86C3FA8B-5B1D-4A64-A6E0-7D40A7783BB7}" type="pres">
      <dgm:prSet presAssocID="{787339FE-3B58-4E1F-9E75-4F2801EA03A4}" presName="Name37" presStyleLbl="parChTrans1D3" presStyleIdx="0" presStyleCnt="2"/>
      <dgm:spPr/>
    </dgm:pt>
    <dgm:pt modelId="{05363493-5326-4607-B1EB-6EAF866E2753}" type="pres">
      <dgm:prSet presAssocID="{7C59B166-2322-4C30-9720-D14861D6E185}" presName="hierRoot2" presStyleCnt="0">
        <dgm:presLayoutVars>
          <dgm:hierBranch val="init"/>
        </dgm:presLayoutVars>
      </dgm:prSet>
      <dgm:spPr/>
    </dgm:pt>
    <dgm:pt modelId="{D41058FD-AC76-497C-8E95-76CF350307D2}" type="pres">
      <dgm:prSet presAssocID="{7C59B166-2322-4C30-9720-D14861D6E185}" presName="rootComposite" presStyleCnt="0"/>
      <dgm:spPr/>
    </dgm:pt>
    <dgm:pt modelId="{2361CD5F-41C0-48BF-883E-E5AAFF3EE917}" type="pres">
      <dgm:prSet presAssocID="{7C59B166-2322-4C30-9720-D14861D6E185}" presName="rootText" presStyleLbl="node3" presStyleIdx="0" presStyleCnt="2">
        <dgm:presLayoutVars>
          <dgm:chPref val="3"/>
        </dgm:presLayoutVars>
      </dgm:prSet>
      <dgm:spPr/>
    </dgm:pt>
    <dgm:pt modelId="{5E2C5B47-AF84-48B0-8508-DC18E984FBD8}" type="pres">
      <dgm:prSet presAssocID="{7C59B166-2322-4C30-9720-D14861D6E185}" presName="rootConnector" presStyleLbl="node3" presStyleIdx="0" presStyleCnt="2"/>
      <dgm:spPr/>
    </dgm:pt>
    <dgm:pt modelId="{A110869C-4899-446B-A4F4-F65B716CB2F6}" type="pres">
      <dgm:prSet presAssocID="{7C59B166-2322-4C30-9720-D14861D6E185}" presName="hierChild4" presStyleCnt="0"/>
      <dgm:spPr/>
    </dgm:pt>
    <dgm:pt modelId="{57EAC8F4-61DA-49FD-9FFD-71D5E4EFF588}" type="pres">
      <dgm:prSet presAssocID="{83C5385A-6EC0-4A28-8256-EBD2EBCFE55A}" presName="Name37" presStyleLbl="parChTrans1D4" presStyleIdx="0" presStyleCnt="13"/>
      <dgm:spPr/>
    </dgm:pt>
    <dgm:pt modelId="{FE371CF4-3AF4-4406-8FA5-CCFC6143DC51}" type="pres">
      <dgm:prSet presAssocID="{F2CDE9D3-962E-42A1-A738-D8D050C60AD8}" presName="hierRoot2" presStyleCnt="0">
        <dgm:presLayoutVars>
          <dgm:hierBranch val="init"/>
        </dgm:presLayoutVars>
      </dgm:prSet>
      <dgm:spPr/>
    </dgm:pt>
    <dgm:pt modelId="{0A610FB9-856D-478C-8ACF-E4481E3519AD}" type="pres">
      <dgm:prSet presAssocID="{F2CDE9D3-962E-42A1-A738-D8D050C60AD8}" presName="rootComposite" presStyleCnt="0"/>
      <dgm:spPr/>
    </dgm:pt>
    <dgm:pt modelId="{FEDCEBDB-E47E-4FC4-A9B9-8E78D2CA0F30}" type="pres">
      <dgm:prSet presAssocID="{F2CDE9D3-962E-42A1-A738-D8D050C60AD8}" presName="rootText" presStyleLbl="node4" presStyleIdx="0" presStyleCnt="13">
        <dgm:presLayoutVars>
          <dgm:chPref val="3"/>
        </dgm:presLayoutVars>
      </dgm:prSet>
      <dgm:spPr/>
    </dgm:pt>
    <dgm:pt modelId="{C808B2AA-B814-4B83-A798-C0990ED86C25}" type="pres">
      <dgm:prSet presAssocID="{F2CDE9D3-962E-42A1-A738-D8D050C60AD8}" presName="rootConnector" presStyleLbl="node4" presStyleIdx="0" presStyleCnt="13"/>
      <dgm:spPr/>
    </dgm:pt>
    <dgm:pt modelId="{D69553CA-E885-4F3B-8464-7ED943DE54F8}" type="pres">
      <dgm:prSet presAssocID="{F2CDE9D3-962E-42A1-A738-D8D050C60AD8}" presName="hierChild4" presStyleCnt="0"/>
      <dgm:spPr/>
    </dgm:pt>
    <dgm:pt modelId="{2EE9DBA2-8FFB-40B5-8BB2-9949C4D01335}" type="pres">
      <dgm:prSet presAssocID="{7A459152-32CE-4FAF-B49C-433C73C7914F}" presName="Name37" presStyleLbl="parChTrans1D4" presStyleIdx="1" presStyleCnt="13"/>
      <dgm:spPr/>
    </dgm:pt>
    <dgm:pt modelId="{4ABD2786-88F2-4759-96C8-7B7B7A60DAB3}" type="pres">
      <dgm:prSet presAssocID="{8CEF6404-F0AA-4680-AB92-9886F24FFD7C}" presName="hierRoot2" presStyleCnt="0">
        <dgm:presLayoutVars>
          <dgm:hierBranch val="init"/>
        </dgm:presLayoutVars>
      </dgm:prSet>
      <dgm:spPr/>
    </dgm:pt>
    <dgm:pt modelId="{8F1B2249-D2FF-4F73-98D7-F18B2FB9E782}" type="pres">
      <dgm:prSet presAssocID="{8CEF6404-F0AA-4680-AB92-9886F24FFD7C}" presName="rootComposite" presStyleCnt="0"/>
      <dgm:spPr/>
    </dgm:pt>
    <dgm:pt modelId="{4DB459F4-C51D-442D-9E8C-67AF4A22E47E}" type="pres">
      <dgm:prSet presAssocID="{8CEF6404-F0AA-4680-AB92-9886F24FFD7C}" presName="rootText" presStyleLbl="node4" presStyleIdx="1" presStyleCnt="13">
        <dgm:presLayoutVars>
          <dgm:chPref val="3"/>
        </dgm:presLayoutVars>
      </dgm:prSet>
      <dgm:spPr/>
    </dgm:pt>
    <dgm:pt modelId="{8E7E9762-4F58-43FD-909E-765FC95FC1AA}" type="pres">
      <dgm:prSet presAssocID="{8CEF6404-F0AA-4680-AB92-9886F24FFD7C}" presName="rootConnector" presStyleLbl="node4" presStyleIdx="1" presStyleCnt="13"/>
      <dgm:spPr/>
    </dgm:pt>
    <dgm:pt modelId="{3E288A9E-D106-4984-A317-3C6977CCB289}" type="pres">
      <dgm:prSet presAssocID="{8CEF6404-F0AA-4680-AB92-9886F24FFD7C}" presName="hierChild4" presStyleCnt="0"/>
      <dgm:spPr/>
    </dgm:pt>
    <dgm:pt modelId="{51D8559F-2DC7-4B14-B536-9E39495388A9}" type="pres">
      <dgm:prSet presAssocID="{559D6349-2DE0-41F9-8121-267C64077531}" presName="Name37" presStyleLbl="parChTrans1D4" presStyleIdx="2" presStyleCnt="13"/>
      <dgm:spPr/>
    </dgm:pt>
    <dgm:pt modelId="{064F9F74-B5B9-4027-8CE1-B0ED1E1CAA7F}" type="pres">
      <dgm:prSet presAssocID="{BE95A6AE-9A8F-4B92-B5F4-A8FDE0638E65}" presName="hierRoot2" presStyleCnt="0">
        <dgm:presLayoutVars>
          <dgm:hierBranch val="init"/>
        </dgm:presLayoutVars>
      </dgm:prSet>
      <dgm:spPr/>
    </dgm:pt>
    <dgm:pt modelId="{4BAC2F01-98F5-4DD9-8353-BFA5E39CAE50}" type="pres">
      <dgm:prSet presAssocID="{BE95A6AE-9A8F-4B92-B5F4-A8FDE0638E65}" presName="rootComposite" presStyleCnt="0"/>
      <dgm:spPr/>
    </dgm:pt>
    <dgm:pt modelId="{4FD7D0D3-55A9-4AE7-B3C0-4B59331BDAF7}" type="pres">
      <dgm:prSet presAssocID="{BE95A6AE-9A8F-4B92-B5F4-A8FDE0638E65}" presName="rootText" presStyleLbl="node4" presStyleIdx="2" presStyleCnt="13">
        <dgm:presLayoutVars>
          <dgm:chPref val="3"/>
        </dgm:presLayoutVars>
      </dgm:prSet>
      <dgm:spPr/>
    </dgm:pt>
    <dgm:pt modelId="{FCE524F3-FE88-4EB8-9F96-8AF5F1B30C04}" type="pres">
      <dgm:prSet presAssocID="{BE95A6AE-9A8F-4B92-B5F4-A8FDE0638E65}" presName="rootConnector" presStyleLbl="node4" presStyleIdx="2" presStyleCnt="13"/>
      <dgm:spPr/>
    </dgm:pt>
    <dgm:pt modelId="{E86995AD-F504-4527-BCEC-EEAC72D4DF41}" type="pres">
      <dgm:prSet presAssocID="{BE95A6AE-9A8F-4B92-B5F4-A8FDE0638E65}" presName="hierChild4" presStyleCnt="0"/>
      <dgm:spPr/>
    </dgm:pt>
    <dgm:pt modelId="{B5D6924B-538C-422B-BE37-EBBE54FB2957}" type="pres">
      <dgm:prSet presAssocID="{950FB31B-F042-4828-9EF8-6337A81A3F48}" presName="Name37" presStyleLbl="parChTrans1D4" presStyleIdx="3" presStyleCnt="13"/>
      <dgm:spPr/>
    </dgm:pt>
    <dgm:pt modelId="{C80E6FC0-D670-406A-B70C-21576BC04FC6}" type="pres">
      <dgm:prSet presAssocID="{3FE9FB7A-A0C1-4176-8412-CF7501ACC75B}" presName="hierRoot2" presStyleCnt="0">
        <dgm:presLayoutVars>
          <dgm:hierBranch val="init"/>
        </dgm:presLayoutVars>
      </dgm:prSet>
      <dgm:spPr/>
    </dgm:pt>
    <dgm:pt modelId="{1FC80435-168D-4F73-9DF4-20C4017D3F62}" type="pres">
      <dgm:prSet presAssocID="{3FE9FB7A-A0C1-4176-8412-CF7501ACC75B}" presName="rootComposite" presStyleCnt="0"/>
      <dgm:spPr/>
    </dgm:pt>
    <dgm:pt modelId="{5ACB3C86-D470-4642-9032-95D16691EDFA}" type="pres">
      <dgm:prSet presAssocID="{3FE9FB7A-A0C1-4176-8412-CF7501ACC75B}" presName="rootText" presStyleLbl="node4" presStyleIdx="3" presStyleCnt="13">
        <dgm:presLayoutVars>
          <dgm:chPref val="3"/>
        </dgm:presLayoutVars>
      </dgm:prSet>
      <dgm:spPr/>
    </dgm:pt>
    <dgm:pt modelId="{86EAB6BE-6188-47AE-9352-B5502BEAAC3A}" type="pres">
      <dgm:prSet presAssocID="{3FE9FB7A-A0C1-4176-8412-CF7501ACC75B}" presName="rootConnector" presStyleLbl="node4" presStyleIdx="3" presStyleCnt="13"/>
      <dgm:spPr/>
    </dgm:pt>
    <dgm:pt modelId="{ABB6552E-D118-436B-A0FF-8CC5601A9A4B}" type="pres">
      <dgm:prSet presAssocID="{3FE9FB7A-A0C1-4176-8412-CF7501ACC75B}" presName="hierChild4" presStyleCnt="0"/>
      <dgm:spPr/>
    </dgm:pt>
    <dgm:pt modelId="{B39649BA-D503-4C5E-8D2C-CA825071297D}" type="pres">
      <dgm:prSet presAssocID="{68EB484C-6D88-4951-9E01-96D9BB4E4DBD}" presName="Name37" presStyleLbl="parChTrans1D4" presStyleIdx="4" presStyleCnt="13"/>
      <dgm:spPr/>
    </dgm:pt>
    <dgm:pt modelId="{55904F09-27DD-4DC1-820B-578A0C156FAD}" type="pres">
      <dgm:prSet presAssocID="{6F2C8739-E18C-4DF0-A4E6-BD7DDEFFB760}" presName="hierRoot2" presStyleCnt="0">
        <dgm:presLayoutVars>
          <dgm:hierBranch val="init"/>
        </dgm:presLayoutVars>
      </dgm:prSet>
      <dgm:spPr/>
    </dgm:pt>
    <dgm:pt modelId="{961B2196-CB6C-4E63-A779-E65E5D2EA1BB}" type="pres">
      <dgm:prSet presAssocID="{6F2C8739-E18C-4DF0-A4E6-BD7DDEFFB760}" presName="rootComposite" presStyleCnt="0"/>
      <dgm:spPr/>
    </dgm:pt>
    <dgm:pt modelId="{4A72FBCF-BCEB-4080-A85E-0052E1968909}" type="pres">
      <dgm:prSet presAssocID="{6F2C8739-E18C-4DF0-A4E6-BD7DDEFFB760}" presName="rootText" presStyleLbl="node4" presStyleIdx="4" presStyleCnt="13" custLinFactNeighborX="5990" custLinFactNeighborY="-7188">
        <dgm:presLayoutVars>
          <dgm:chPref val="3"/>
        </dgm:presLayoutVars>
      </dgm:prSet>
      <dgm:spPr/>
    </dgm:pt>
    <dgm:pt modelId="{C4F767FD-DAE6-4CA1-9F10-59C66CA41E7E}" type="pres">
      <dgm:prSet presAssocID="{6F2C8739-E18C-4DF0-A4E6-BD7DDEFFB760}" presName="rootConnector" presStyleLbl="node4" presStyleIdx="4" presStyleCnt="13"/>
      <dgm:spPr/>
    </dgm:pt>
    <dgm:pt modelId="{BBF38559-F3AC-416F-A145-7766F244731F}" type="pres">
      <dgm:prSet presAssocID="{6F2C8739-E18C-4DF0-A4E6-BD7DDEFFB760}" presName="hierChild4" presStyleCnt="0"/>
      <dgm:spPr/>
    </dgm:pt>
    <dgm:pt modelId="{DF396767-E79B-43FC-9E07-BBE94FB73981}" type="pres">
      <dgm:prSet presAssocID="{601C043D-8088-4F15-813B-BD1A9ACA53BB}" presName="Name37" presStyleLbl="parChTrans1D4" presStyleIdx="5" presStyleCnt="13"/>
      <dgm:spPr/>
    </dgm:pt>
    <dgm:pt modelId="{4AF80C46-4877-4F6E-85DC-6E890DD96610}" type="pres">
      <dgm:prSet presAssocID="{F4A2DBE8-4FA6-4383-B82E-684776A85105}" presName="hierRoot2" presStyleCnt="0">
        <dgm:presLayoutVars>
          <dgm:hierBranch val="init"/>
        </dgm:presLayoutVars>
      </dgm:prSet>
      <dgm:spPr/>
    </dgm:pt>
    <dgm:pt modelId="{B765DA40-4947-46AC-9CBC-61FCCC92CC2A}" type="pres">
      <dgm:prSet presAssocID="{F4A2DBE8-4FA6-4383-B82E-684776A85105}" presName="rootComposite" presStyleCnt="0"/>
      <dgm:spPr/>
    </dgm:pt>
    <dgm:pt modelId="{3961D39B-DCA3-4C75-A146-E1A558EB8184}" type="pres">
      <dgm:prSet presAssocID="{F4A2DBE8-4FA6-4383-B82E-684776A85105}" presName="rootText" presStyleLbl="node4" presStyleIdx="5" presStyleCnt="13">
        <dgm:presLayoutVars>
          <dgm:chPref val="3"/>
        </dgm:presLayoutVars>
      </dgm:prSet>
      <dgm:spPr/>
    </dgm:pt>
    <dgm:pt modelId="{32C78E5C-7231-430A-AE9B-F419FBBAD186}" type="pres">
      <dgm:prSet presAssocID="{F4A2DBE8-4FA6-4383-B82E-684776A85105}" presName="rootConnector" presStyleLbl="node4" presStyleIdx="5" presStyleCnt="13"/>
      <dgm:spPr/>
    </dgm:pt>
    <dgm:pt modelId="{1BB96F02-3C98-4446-AB3D-2ECF27BC1EA2}" type="pres">
      <dgm:prSet presAssocID="{F4A2DBE8-4FA6-4383-B82E-684776A85105}" presName="hierChild4" presStyleCnt="0"/>
      <dgm:spPr/>
    </dgm:pt>
    <dgm:pt modelId="{2E4210AC-DD3C-4DB7-A08E-14FD5B61E5B6}" type="pres">
      <dgm:prSet presAssocID="{F4A2DBE8-4FA6-4383-B82E-684776A85105}" presName="hierChild5" presStyleCnt="0"/>
      <dgm:spPr/>
    </dgm:pt>
    <dgm:pt modelId="{2F82F661-87E4-4F44-93DB-5381120C9C1F}" type="pres">
      <dgm:prSet presAssocID="{6F2C8739-E18C-4DF0-A4E6-BD7DDEFFB760}" presName="hierChild5" presStyleCnt="0"/>
      <dgm:spPr/>
    </dgm:pt>
    <dgm:pt modelId="{1DFE7C82-4D16-45BA-899E-B52E571EF53E}" type="pres">
      <dgm:prSet presAssocID="{3FE9FB7A-A0C1-4176-8412-CF7501ACC75B}" presName="hierChild5" presStyleCnt="0"/>
      <dgm:spPr/>
    </dgm:pt>
    <dgm:pt modelId="{2590177C-9BCA-4E22-B3D4-735AC5D83A10}" type="pres">
      <dgm:prSet presAssocID="{BE95A6AE-9A8F-4B92-B5F4-A8FDE0638E65}" presName="hierChild5" presStyleCnt="0"/>
      <dgm:spPr/>
    </dgm:pt>
    <dgm:pt modelId="{AEAEEAAE-5A5C-444D-93B9-9511D7C16F35}" type="pres">
      <dgm:prSet presAssocID="{8CEF6404-F0AA-4680-AB92-9886F24FFD7C}" presName="hierChild5" presStyleCnt="0"/>
      <dgm:spPr/>
    </dgm:pt>
    <dgm:pt modelId="{98179261-8FB2-45E5-B64A-891F175F834F}" type="pres">
      <dgm:prSet presAssocID="{F2CDE9D3-962E-42A1-A738-D8D050C60AD8}" presName="hierChild5" presStyleCnt="0"/>
      <dgm:spPr/>
    </dgm:pt>
    <dgm:pt modelId="{E1FB0291-EA04-4A50-899E-4BC7C9C3526C}" type="pres">
      <dgm:prSet presAssocID="{7C59B166-2322-4C30-9720-D14861D6E185}" presName="hierChild5" presStyleCnt="0"/>
      <dgm:spPr/>
    </dgm:pt>
    <dgm:pt modelId="{5AAF0276-AE06-4E26-AACA-D855F7C64CB4}" type="pres">
      <dgm:prSet presAssocID="{6B68C653-08C5-4934-BAAE-170DC6271B99}" presName="hierChild5" presStyleCnt="0"/>
      <dgm:spPr/>
    </dgm:pt>
    <dgm:pt modelId="{003F787D-870C-4A27-B002-5BE908B73CA9}" type="pres">
      <dgm:prSet presAssocID="{C0E0F51E-CFBF-47C7-BEE7-5564F2F0AAA9}" presName="Name37" presStyleLbl="parChTrans1D2" presStyleIdx="1" presStyleCnt="2"/>
      <dgm:spPr/>
    </dgm:pt>
    <dgm:pt modelId="{6C9972C0-E44E-4C05-A1BF-1A5CC7FF9CC5}" type="pres">
      <dgm:prSet presAssocID="{189F92F0-62A1-4C47-846A-9262F8F2DDA8}" presName="hierRoot2" presStyleCnt="0">
        <dgm:presLayoutVars>
          <dgm:hierBranch val="init"/>
        </dgm:presLayoutVars>
      </dgm:prSet>
      <dgm:spPr/>
    </dgm:pt>
    <dgm:pt modelId="{EC077E78-DE91-4CFE-9A12-1B4F1412ED8E}" type="pres">
      <dgm:prSet presAssocID="{189F92F0-62A1-4C47-846A-9262F8F2DDA8}" presName="rootComposite" presStyleCnt="0"/>
      <dgm:spPr/>
    </dgm:pt>
    <dgm:pt modelId="{A62E94CA-A317-4BDB-9542-BD788941F78B}" type="pres">
      <dgm:prSet presAssocID="{189F92F0-62A1-4C47-846A-9262F8F2DDA8}" presName="rootText" presStyleLbl="node2" presStyleIdx="1" presStyleCnt="2">
        <dgm:presLayoutVars>
          <dgm:chPref val="3"/>
        </dgm:presLayoutVars>
      </dgm:prSet>
      <dgm:spPr/>
    </dgm:pt>
    <dgm:pt modelId="{A0DA795E-DA57-4918-8E70-704C7A33E50C}" type="pres">
      <dgm:prSet presAssocID="{189F92F0-62A1-4C47-846A-9262F8F2DDA8}" presName="rootConnector" presStyleLbl="node2" presStyleIdx="1" presStyleCnt="2"/>
      <dgm:spPr/>
    </dgm:pt>
    <dgm:pt modelId="{061F0E9C-1D2B-41C8-846A-2C5DEDE1873A}" type="pres">
      <dgm:prSet presAssocID="{189F92F0-62A1-4C47-846A-9262F8F2DDA8}" presName="hierChild4" presStyleCnt="0"/>
      <dgm:spPr/>
    </dgm:pt>
    <dgm:pt modelId="{D794470A-2310-4C07-AC3F-FD896E1761DF}" type="pres">
      <dgm:prSet presAssocID="{85BE3B8D-6335-4C04-B253-408EA622E1AC}" presName="Name37" presStyleLbl="parChTrans1D3" presStyleIdx="1" presStyleCnt="2"/>
      <dgm:spPr/>
    </dgm:pt>
    <dgm:pt modelId="{678BA733-F94B-496A-8105-FBA66CBFDF8A}" type="pres">
      <dgm:prSet presAssocID="{97F1BFB3-D1AA-4F40-BCCD-AE12815024F1}" presName="hierRoot2" presStyleCnt="0">
        <dgm:presLayoutVars>
          <dgm:hierBranch val="init"/>
        </dgm:presLayoutVars>
      </dgm:prSet>
      <dgm:spPr/>
    </dgm:pt>
    <dgm:pt modelId="{EA7F2489-5E56-44D3-8F5B-DE6684389992}" type="pres">
      <dgm:prSet presAssocID="{97F1BFB3-D1AA-4F40-BCCD-AE12815024F1}" presName="rootComposite" presStyleCnt="0"/>
      <dgm:spPr/>
    </dgm:pt>
    <dgm:pt modelId="{13D2FD50-11D1-4D1A-9319-11676ED766FC}" type="pres">
      <dgm:prSet presAssocID="{97F1BFB3-D1AA-4F40-BCCD-AE12815024F1}" presName="rootText" presStyleLbl="node3" presStyleIdx="1" presStyleCnt="2">
        <dgm:presLayoutVars>
          <dgm:chPref val="3"/>
        </dgm:presLayoutVars>
      </dgm:prSet>
      <dgm:spPr/>
    </dgm:pt>
    <dgm:pt modelId="{5CFC2417-FC71-4F23-A2B5-ED6E8AC9B91F}" type="pres">
      <dgm:prSet presAssocID="{97F1BFB3-D1AA-4F40-BCCD-AE12815024F1}" presName="rootConnector" presStyleLbl="node3" presStyleIdx="1" presStyleCnt="2"/>
      <dgm:spPr/>
    </dgm:pt>
    <dgm:pt modelId="{E9EB7EFA-E59C-4235-BCE5-9EC80140A76F}" type="pres">
      <dgm:prSet presAssocID="{97F1BFB3-D1AA-4F40-BCCD-AE12815024F1}" presName="hierChild4" presStyleCnt="0"/>
      <dgm:spPr/>
    </dgm:pt>
    <dgm:pt modelId="{E591969F-C474-41A9-ABDC-0C71BF29DA42}" type="pres">
      <dgm:prSet presAssocID="{7041214B-81DC-40FD-8E8E-170321E629F3}" presName="Name37" presStyleLbl="parChTrans1D4" presStyleIdx="6" presStyleCnt="13"/>
      <dgm:spPr/>
    </dgm:pt>
    <dgm:pt modelId="{46929F8F-01DA-4C6C-A793-5870CA2F1793}" type="pres">
      <dgm:prSet presAssocID="{9F46ACA0-7965-41E2-9247-DE5A50891DE6}" presName="hierRoot2" presStyleCnt="0">
        <dgm:presLayoutVars>
          <dgm:hierBranch val="init"/>
        </dgm:presLayoutVars>
      </dgm:prSet>
      <dgm:spPr/>
    </dgm:pt>
    <dgm:pt modelId="{23C2CCDE-8095-4FD4-834F-D997FDBD185B}" type="pres">
      <dgm:prSet presAssocID="{9F46ACA0-7965-41E2-9247-DE5A50891DE6}" presName="rootComposite" presStyleCnt="0"/>
      <dgm:spPr/>
    </dgm:pt>
    <dgm:pt modelId="{452A84EF-129C-4902-9C7C-38168FA3E7AB}" type="pres">
      <dgm:prSet presAssocID="{9F46ACA0-7965-41E2-9247-DE5A50891DE6}" presName="rootText" presStyleLbl="node4" presStyleIdx="6" presStyleCnt="13">
        <dgm:presLayoutVars>
          <dgm:chPref val="3"/>
        </dgm:presLayoutVars>
      </dgm:prSet>
      <dgm:spPr/>
    </dgm:pt>
    <dgm:pt modelId="{E2153C3F-7155-4940-A43A-FBC24EFDFB8C}" type="pres">
      <dgm:prSet presAssocID="{9F46ACA0-7965-41E2-9247-DE5A50891DE6}" presName="rootConnector" presStyleLbl="node4" presStyleIdx="6" presStyleCnt="13"/>
      <dgm:spPr/>
    </dgm:pt>
    <dgm:pt modelId="{AC9C0FBD-67B7-4EA9-862F-EB39AFFCD512}" type="pres">
      <dgm:prSet presAssocID="{9F46ACA0-7965-41E2-9247-DE5A50891DE6}" presName="hierChild4" presStyleCnt="0"/>
      <dgm:spPr/>
    </dgm:pt>
    <dgm:pt modelId="{A5D9FEDD-44A7-4831-B506-13EC77E5BA78}" type="pres">
      <dgm:prSet presAssocID="{2E54A583-49E4-427D-A878-4261D3DBB1DC}" presName="Name37" presStyleLbl="parChTrans1D4" presStyleIdx="7" presStyleCnt="13"/>
      <dgm:spPr/>
    </dgm:pt>
    <dgm:pt modelId="{6FECF88F-EA3D-4F08-857A-B94824DDE008}" type="pres">
      <dgm:prSet presAssocID="{7CBC28C6-4424-4CBE-B0CB-61137E4659E1}" presName="hierRoot2" presStyleCnt="0">
        <dgm:presLayoutVars>
          <dgm:hierBranch val="init"/>
        </dgm:presLayoutVars>
      </dgm:prSet>
      <dgm:spPr/>
    </dgm:pt>
    <dgm:pt modelId="{C4783E1D-8639-421D-A6FE-3C337E08C25D}" type="pres">
      <dgm:prSet presAssocID="{7CBC28C6-4424-4CBE-B0CB-61137E4659E1}" presName="rootComposite" presStyleCnt="0"/>
      <dgm:spPr/>
    </dgm:pt>
    <dgm:pt modelId="{D8482AB5-FA0A-4346-B58D-B202C94F0A04}" type="pres">
      <dgm:prSet presAssocID="{7CBC28C6-4424-4CBE-B0CB-61137E4659E1}" presName="rootText" presStyleLbl="node4" presStyleIdx="7" presStyleCnt="13">
        <dgm:presLayoutVars>
          <dgm:chPref val="3"/>
        </dgm:presLayoutVars>
      </dgm:prSet>
      <dgm:spPr/>
    </dgm:pt>
    <dgm:pt modelId="{F1F5067A-1AF7-4D06-BDFF-C7FBF7925EA2}" type="pres">
      <dgm:prSet presAssocID="{7CBC28C6-4424-4CBE-B0CB-61137E4659E1}" presName="rootConnector" presStyleLbl="node4" presStyleIdx="7" presStyleCnt="13"/>
      <dgm:spPr/>
    </dgm:pt>
    <dgm:pt modelId="{57F6F697-8458-431E-97E5-BDE72694887E}" type="pres">
      <dgm:prSet presAssocID="{7CBC28C6-4424-4CBE-B0CB-61137E4659E1}" presName="hierChild4" presStyleCnt="0"/>
      <dgm:spPr/>
    </dgm:pt>
    <dgm:pt modelId="{F1A7AA8B-2344-415B-978E-5F7EB60B4CD7}" type="pres">
      <dgm:prSet presAssocID="{A2EB85F7-1F57-4E87-9C59-6E642599F231}" presName="Name37" presStyleLbl="parChTrans1D4" presStyleIdx="8" presStyleCnt="13"/>
      <dgm:spPr/>
    </dgm:pt>
    <dgm:pt modelId="{02D7C4E6-84E3-4AE0-A2B3-B1E9C6F6C04B}" type="pres">
      <dgm:prSet presAssocID="{B16AA797-6BCA-4024-8F10-75B7D0CA11F8}" presName="hierRoot2" presStyleCnt="0">
        <dgm:presLayoutVars>
          <dgm:hierBranch val="init"/>
        </dgm:presLayoutVars>
      </dgm:prSet>
      <dgm:spPr/>
    </dgm:pt>
    <dgm:pt modelId="{5E68E932-6E21-4864-A095-3E9E81B8ECAF}" type="pres">
      <dgm:prSet presAssocID="{B16AA797-6BCA-4024-8F10-75B7D0CA11F8}" presName="rootComposite" presStyleCnt="0"/>
      <dgm:spPr/>
    </dgm:pt>
    <dgm:pt modelId="{EDF90D47-149C-423C-BEC4-E2C096ECC65B}" type="pres">
      <dgm:prSet presAssocID="{B16AA797-6BCA-4024-8F10-75B7D0CA11F8}" presName="rootText" presStyleLbl="node4" presStyleIdx="8" presStyleCnt="13">
        <dgm:presLayoutVars>
          <dgm:chPref val="3"/>
        </dgm:presLayoutVars>
      </dgm:prSet>
      <dgm:spPr/>
    </dgm:pt>
    <dgm:pt modelId="{A30DF3EF-8A54-4EA1-8CD7-E990E8869123}" type="pres">
      <dgm:prSet presAssocID="{B16AA797-6BCA-4024-8F10-75B7D0CA11F8}" presName="rootConnector" presStyleLbl="node4" presStyleIdx="8" presStyleCnt="13"/>
      <dgm:spPr/>
    </dgm:pt>
    <dgm:pt modelId="{B7D9477B-4973-41E5-B53B-00F411D2A81F}" type="pres">
      <dgm:prSet presAssocID="{B16AA797-6BCA-4024-8F10-75B7D0CA11F8}" presName="hierChild4" presStyleCnt="0"/>
      <dgm:spPr/>
    </dgm:pt>
    <dgm:pt modelId="{757E0E49-77DF-4654-B9A2-EAA6C20F0055}" type="pres">
      <dgm:prSet presAssocID="{81589AE1-4465-4F16-9E20-FD47417CAE80}" presName="Name37" presStyleLbl="parChTrans1D4" presStyleIdx="9" presStyleCnt="13"/>
      <dgm:spPr/>
    </dgm:pt>
    <dgm:pt modelId="{C26EBBF9-0585-45B5-9518-B38BF5F25831}" type="pres">
      <dgm:prSet presAssocID="{C6ADDE01-563A-4661-AA90-5367F79A5F77}" presName="hierRoot2" presStyleCnt="0">
        <dgm:presLayoutVars>
          <dgm:hierBranch val="init"/>
        </dgm:presLayoutVars>
      </dgm:prSet>
      <dgm:spPr/>
    </dgm:pt>
    <dgm:pt modelId="{5557731E-4CEC-433D-BEA3-652C144FB91F}" type="pres">
      <dgm:prSet presAssocID="{C6ADDE01-563A-4661-AA90-5367F79A5F77}" presName="rootComposite" presStyleCnt="0"/>
      <dgm:spPr/>
    </dgm:pt>
    <dgm:pt modelId="{24107159-E06C-42E5-A62C-4F6EEF7F5D1A}" type="pres">
      <dgm:prSet presAssocID="{C6ADDE01-563A-4661-AA90-5367F79A5F77}" presName="rootText" presStyleLbl="node4" presStyleIdx="9" presStyleCnt="13">
        <dgm:presLayoutVars>
          <dgm:chPref val="3"/>
        </dgm:presLayoutVars>
      </dgm:prSet>
      <dgm:spPr/>
    </dgm:pt>
    <dgm:pt modelId="{9459A36C-2B7A-441B-967F-A4EA23F9F926}" type="pres">
      <dgm:prSet presAssocID="{C6ADDE01-563A-4661-AA90-5367F79A5F77}" presName="rootConnector" presStyleLbl="node4" presStyleIdx="9" presStyleCnt="13"/>
      <dgm:spPr/>
    </dgm:pt>
    <dgm:pt modelId="{FC688E2D-17C6-4A95-BB4E-6E97C93F99F6}" type="pres">
      <dgm:prSet presAssocID="{C6ADDE01-563A-4661-AA90-5367F79A5F77}" presName="hierChild4" presStyleCnt="0"/>
      <dgm:spPr/>
    </dgm:pt>
    <dgm:pt modelId="{C4A1B0D1-025F-43FD-8A2B-A8C0073FDD98}" type="pres">
      <dgm:prSet presAssocID="{C1B36A35-6DB4-4FCA-B951-4677C5A508A2}" presName="Name37" presStyleLbl="parChTrans1D4" presStyleIdx="10" presStyleCnt="13"/>
      <dgm:spPr/>
    </dgm:pt>
    <dgm:pt modelId="{BADA38A7-DB74-4CA5-93BD-666BDDDA8C88}" type="pres">
      <dgm:prSet presAssocID="{7971049C-5C6E-4400-86B8-F8435B6B0312}" presName="hierRoot2" presStyleCnt="0">
        <dgm:presLayoutVars>
          <dgm:hierBranch val="init"/>
        </dgm:presLayoutVars>
      </dgm:prSet>
      <dgm:spPr/>
    </dgm:pt>
    <dgm:pt modelId="{E74A0FF4-B309-4850-9E0D-CF72FF68C2DE}" type="pres">
      <dgm:prSet presAssocID="{7971049C-5C6E-4400-86B8-F8435B6B0312}" presName="rootComposite" presStyleCnt="0"/>
      <dgm:spPr/>
    </dgm:pt>
    <dgm:pt modelId="{535D3597-907F-4DAA-A789-9960637C4DAA}" type="pres">
      <dgm:prSet presAssocID="{7971049C-5C6E-4400-86B8-F8435B6B0312}" presName="rootText" presStyleLbl="node4" presStyleIdx="10" presStyleCnt="13">
        <dgm:presLayoutVars>
          <dgm:chPref val="3"/>
        </dgm:presLayoutVars>
      </dgm:prSet>
      <dgm:spPr/>
    </dgm:pt>
    <dgm:pt modelId="{64BFF404-B83D-440D-874E-09A1428EEAAE}" type="pres">
      <dgm:prSet presAssocID="{7971049C-5C6E-4400-86B8-F8435B6B0312}" presName="rootConnector" presStyleLbl="node4" presStyleIdx="10" presStyleCnt="13"/>
      <dgm:spPr/>
    </dgm:pt>
    <dgm:pt modelId="{BC0FC6A7-5401-4B0D-8DE5-C9B22B6FD213}" type="pres">
      <dgm:prSet presAssocID="{7971049C-5C6E-4400-86B8-F8435B6B0312}" presName="hierChild4" presStyleCnt="0"/>
      <dgm:spPr/>
    </dgm:pt>
    <dgm:pt modelId="{3FD69377-198E-43AB-A2B8-3954E7D9E731}" type="pres">
      <dgm:prSet presAssocID="{758410DA-5FE6-46A7-9544-166A2E8EFB1C}" presName="Name37" presStyleLbl="parChTrans1D4" presStyleIdx="11" presStyleCnt="13"/>
      <dgm:spPr/>
    </dgm:pt>
    <dgm:pt modelId="{E3D8EC96-51DF-44BF-A660-E7EF54582EA4}" type="pres">
      <dgm:prSet presAssocID="{3ED0A235-F9F0-4D96-A5E4-80C61D6DDF7D}" presName="hierRoot2" presStyleCnt="0">
        <dgm:presLayoutVars>
          <dgm:hierBranch val="init"/>
        </dgm:presLayoutVars>
      </dgm:prSet>
      <dgm:spPr/>
    </dgm:pt>
    <dgm:pt modelId="{2AB9B6CD-C36B-47C2-AA02-0F019B322C7D}" type="pres">
      <dgm:prSet presAssocID="{3ED0A235-F9F0-4D96-A5E4-80C61D6DDF7D}" presName="rootComposite" presStyleCnt="0"/>
      <dgm:spPr/>
    </dgm:pt>
    <dgm:pt modelId="{9DEEB782-8FC8-4EE7-909E-4C0D7D9D07F4}" type="pres">
      <dgm:prSet presAssocID="{3ED0A235-F9F0-4D96-A5E4-80C61D6DDF7D}" presName="rootText" presStyleLbl="node4" presStyleIdx="11" presStyleCnt="13">
        <dgm:presLayoutVars>
          <dgm:chPref val="3"/>
        </dgm:presLayoutVars>
      </dgm:prSet>
      <dgm:spPr/>
    </dgm:pt>
    <dgm:pt modelId="{D546F269-DAC3-4DAF-8D66-4409E2576F38}" type="pres">
      <dgm:prSet presAssocID="{3ED0A235-F9F0-4D96-A5E4-80C61D6DDF7D}" presName="rootConnector" presStyleLbl="node4" presStyleIdx="11" presStyleCnt="13"/>
      <dgm:spPr/>
    </dgm:pt>
    <dgm:pt modelId="{BCCD7CBF-7976-45F7-8CAA-759410949C96}" type="pres">
      <dgm:prSet presAssocID="{3ED0A235-F9F0-4D96-A5E4-80C61D6DDF7D}" presName="hierChild4" presStyleCnt="0"/>
      <dgm:spPr/>
    </dgm:pt>
    <dgm:pt modelId="{D6C9C19B-DAE9-4ADD-8B2F-3F9538BB55C3}" type="pres">
      <dgm:prSet presAssocID="{CF464269-7320-4AFA-95DB-2EF75EFC07AD}" presName="Name37" presStyleLbl="parChTrans1D4" presStyleIdx="12" presStyleCnt="13"/>
      <dgm:spPr/>
    </dgm:pt>
    <dgm:pt modelId="{484C8B70-5EEB-4521-99E9-82C07C8004EF}" type="pres">
      <dgm:prSet presAssocID="{58939F07-41C3-48A4-9752-E8E70E01BA47}" presName="hierRoot2" presStyleCnt="0">
        <dgm:presLayoutVars>
          <dgm:hierBranch val="init"/>
        </dgm:presLayoutVars>
      </dgm:prSet>
      <dgm:spPr/>
    </dgm:pt>
    <dgm:pt modelId="{DD973680-910D-4EA2-8EC3-8BF52ABFDB09}" type="pres">
      <dgm:prSet presAssocID="{58939F07-41C3-48A4-9752-E8E70E01BA47}" presName="rootComposite" presStyleCnt="0"/>
      <dgm:spPr/>
    </dgm:pt>
    <dgm:pt modelId="{1B78B1FE-9189-48F1-AB40-CE52E89F5C45}" type="pres">
      <dgm:prSet presAssocID="{58939F07-41C3-48A4-9752-E8E70E01BA47}" presName="rootText" presStyleLbl="node4" presStyleIdx="12" presStyleCnt="13">
        <dgm:presLayoutVars>
          <dgm:chPref val="3"/>
        </dgm:presLayoutVars>
      </dgm:prSet>
      <dgm:spPr/>
    </dgm:pt>
    <dgm:pt modelId="{85BA456A-E7F9-4DCF-9D21-90D0D8B7D538}" type="pres">
      <dgm:prSet presAssocID="{58939F07-41C3-48A4-9752-E8E70E01BA47}" presName="rootConnector" presStyleLbl="node4" presStyleIdx="12" presStyleCnt="13"/>
      <dgm:spPr/>
    </dgm:pt>
    <dgm:pt modelId="{B44DC019-2EAF-433C-9320-C9E95E11936A}" type="pres">
      <dgm:prSet presAssocID="{58939F07-41C3-48A4-9752-E8E70E01BA47}" presName="hierChild4" presStyleCnt="0"/>
      <dgm:spPr/>
    </dgm:pt>
    <dgm:pt modelId="{AB80A6A3-8337-4B87-8C0B-DFCF6ED1DBF2}" type="pres">
      <dgm:prSet presAssocID="{58939F07-41C3-48A4-9752-E8E70E01BA47}" presName="hierChild5" presStyleCnt="0"/>
      <dgm:spPr/>
    </dgm:pt>
    <dgm:pt modelId="{ED9936B2-A7A6-4790-948C-2E3AA69045DE}" type="pres">
      <dgm:prSet presAssocID="{3ED0A235-F9F0-4D96-A5E4-80C61D6DDF7D}" presName="hierChild5" presStyleCnt="0"/>
      <dgm:spPr/>
    </dgm:pt>
    <dgm:pt modelId="{6DBBB50E-044A-48DA-94AB-C07231B515B2}" type="pres">
      <dgm:prSet presAssocID="{7971049C-5C6E-4400-86B8-F8435B6B0312}" presName="hierChild5" presStyleCnt="0"/>
      <dgm:spPr/>
    </dgm:pt>
    <dgm:pt modelId="{E87DB53B-DDCF-44C9-ADA5-9808A42F686A}" type="pres">
      <dgm:prSet presAssocID="{C6ADDE01-563A-4661-AA90-5367F79A5F77}" presName="hierChild5" presStyleCnt="0"/>
      <dgm:spPr/>
    </dgm:pt>
    <dgm:pt modelId="{A6A1E312-891F-40F9-8424-BE0DB54761E0}" type="pres">
      <dgm:prSet presAssocID="{B16AA797-6BCA-4024-8F10-75B7D0CA11F8}" presName="hierChild5" presStyleCnt="0"/>
      <dgm:spPr/>
    </dgm:pt>
    <dgm:pt modelId="{DF069ABD-258E-4795-83AC-7C1A951EA55B}" type="pres">
      <dgm:prSet presAssocID="{7CBC28C6-4424-4CBE-B0CB-61137E4659E1}" presName="hierChild5" presStyleCnt="0"/>
      <dgm:spPr/>
    </dgm:pt>
    <dgm:pt modelId="{D2B0C1B4-3456-448D-B8B5-C78783E0FFE5}" type="pres">
      <dgm:prSet presAssocID="{9F46ACA0-7965-41E2-9247-DE5A50891DE6}" presName="hierChild5" presStyleCnt="0"/>
      <dgm:spPr/>
    </dgm:pt>
    <dgm:pt modelId="{15027EFD-2E39-45FC-B0D4-95E12C3DCE9B}" type="pres">
      <dgm:prSet presAssocID="{97F1BFB3-D1AA-4F40-BCCD-AE12815024F1}" presName="hierChild5" presStyleCnt="0"/>
      <dgm:spPr/>
    </dgm:pt>
    <dgm:pt modelId="{6F95F047-C17D-49CD-9988-401115FD5829}" type="pres">
      <dgm:prSet presAssocID="{189F92F0-62A1-4C47-846A-9262F8F2DDA8}" presName="hierChild5" presStyleCnt="0"/>
      <dgm:spPr/>
    </dgm:pt>
    <dgm:pt modelId="{A10BCEE3-D5A9-4801-81ED-BE3378FA3372}" type="pres">
      <dgm:prSet presAssocID="{1201D926-440B-4E81-8183-52B8796D91E0}" presName="hierChild3" presStyleCnt="0"/>
      <dgm:spPr/>
    </dgm:pt>
  </dgm:ptLst>
  <dgm:cxnLst>
    <dgm:cxn modelId="{BCA61400-0674-4926-BF3D-917392CF1CE4}" type="presOf" srcId="{F2CDE9D3-962E-42A1-A738-D8D050C60AD8}" destId="{C808B2AA-B814-4B83-A798-C0990ED86C25}" srcOrd="1" destOrd="0" presId="urn:microsoft.com/office/officeart/2005/8/layout/orgChart1"/>
    <dgm:cxn modelId="{88246203-A20E-45DA-98DC-CBFB3F133E6A}" srcId="{3ED0A235-F9F0-4D96-A5E4-80C61D6DDF7D}" destId="{58939F07-41C3-48A4-9752-E8E70E01BA47}" srcOrd="0" destOrd="0" parTransId="{CF464269-7320-4AFA-95DB-2EF75EFC07AD}" sibTransId="{BA7676E7-8AEB-416F-8969-B6FC4737548C}"/>
    <dgm:cxn modelId="{3794FA04-8719-458B-BD98-48A0195A9E37}" type="presOf" srcId="{7971049C-5C6E-4400-86B8-F8435B6B0312}" destId="{64BFF404-B83D-440D-874E-09A1428EEAAE}" srcOrd="1" destOrd="0" presId="urn:microsoft.com/office/officeart/2005/8/layout/orgChart1"/>
    <dgm:cxn modelId="{90830607-F18C-4CDE-9AC7-F24BB20F3126}" type="presOf" srcId="{189F92F0-62A1-4C47-846A-9262F8F2DDA8}" destId="{A0DA795E-DA57-4918-8E70-704C7A33E50C}" srcOrd="1" destOrd="0" presId="urn:microsoft.com/office/officeart/2005/8/layout/orgChart1"/>
    <dgm:cxn modelId="{BA511912-09A4-437B-A169-DA5C050242EA}" type="presOf" srcId="{7A459152-32CE-4FAF-B49C-433C73C7914F}" destId="{2EE9DBA2-8FFB-40B5-8BB2-9949C4D01335}" srcOrd="0" destOrd="0" presId="urn:microsoft.com/office/officeart/2005/8/layout/orgChart1"/>
    <dgm:cxn modelId="{CCA1A614-6DF4-4A80-B9CD-86F907659406}" type="presOf" srcId="{F4A2DBE8-4FA6-4383-B82E-684776A85105}" destId="{32C78E5C-7231-430A-AE9B-F419FBBAD186}" srcOrd="1" destOrd="0" presId="urn:microsoft.com/office/officeart/2005/8/layout/orgChart1"/>
    <dgm:cxn modelId="{F500FE1C-9117-44B6-BCAF-57157A502A35}" type="presOf" srcId="{8CEF6404-F0AA-4680-AB92-9886F24FFD7C}" destId="{8E7E9762-4F58-43FD-909E-765FC95FC1AA}" srcOrd="1" destOrd="0" presId="urn:microsoft.com/office/officeart/2005/8/layout/orgChart1"/>
    <dgm:cxn modelId="{2709C31D-F5ED-4CF9-8AB0-F73FA25EDD4C}" srcId="{6F2C8739-E18C-4DF0-A4E6-BD7DDEFFB760}" destId="{F4A2DBE8-4FA6-4383-B82E-684776A85105}" srcOrd="0" destOrd="0" parTransId="{601C043D-8088-4F15-813B-BD1A9ACA53BB}" sibTransId="{6D84E7D2-DEE5-4AF0-9256-98ECD4A8695D}"/>
    <dgm:cxn modelId="{056BE020-973F-4201-9E41-F380B3A5B36A}" srcId="{8CEF6404-F0AA-4680-AB92-9886F24FFD7C}" destId="{BE95A6AE-9A8F-4B92-B5F4-A8FDE0638E65}" srcOrd="0" destOrd="0" parTransId="{559D6349-2DE0-41F9-8121-267C64077531}" sibTransId="{E76260B5-C1BD-4627-B700-96075F20D496}"/>
    <dgm:cxn modelId="{00162923-FFFB-4E04-819F-493D2455C90C}" srcId="{189F92F0-62A1-4C47-846A-9262F8F2DDA8}" destId="{97F1BFB3-D1AA-4F40-BCCD-AE12815024F1}" srcOrd="0" destOrd="0" parTransId="{85BE3B8D-6335-4C04-B253-408EA622E1AC}" sibTransId="{ED0A5DF7-7E60-4F72-A312-8C3F956916FA}"/>
    <dgm:cxn modelId="{572F3324-EA62-4B6E-B5A6-59AC03723072}" srcId="{7C59B166-2322-4C30-9720-D14861D6E185}" destId="{F2CDE9D3-962E-42A1-A738-D8D050C60AD8}" srcOrd="0" destOrd="0" parTransId="{83C5385A-6EC0-4A28-8256-EBD2EBCFE55A}" sibTransId="{E2B6F9C4-B7AA-4B88-A896-20EB7D6D197E}"/>
    <dgm:cxn modelId="{73034326-ED8C-4423-8F82-88E3A276D173}" type="presOf" srcId="{81589AE1-4465-4F16-9E20-FD47417CAE80}" destId="{757E0E49-77DF-4654-B9A2-EAA6C20F0055}" srcOrd="0" destOrd="0" presId="urn:microsoft.com/office/officeart/2005/8/layout/orgChart1"/>
    <dgm:cxn modelId="{1D3F7E28-3366-461E-8B9F-3D91E04BB73F}" srcId="{9F46ACA0-7965-41E2-9247-DE5A50891DE6}" destId="{7CBC28C6-4424-4CBE-B0CB-61137E4659E1}" srcOrd="0" destOrd="0" parTransId="{2E54A583-49E4-427D-A878-4261D3DBB1DC}" sibTransId="{C54F3B58-53C7-4E43-8AA3-A332AA2ED924}"/>
    <dgm:cxn modelId="{05A87B29-2EDE-4EC2-92C8-F3535E6B7BD6}" type="presOf" srcId="{7CBC28C6-4424-4CBE-B0CB-61137E4659E1}" destId="{F1F5067A-1AF7-4D06-BDFF-C7FBF7925EA2}" srcOrd="1" destOrd="0" presId="urn:microsoft.com/office/officeart/2005/8/layout/orgChart1"/>
    <dgm:cxn modelId="{25BDD02A-13B8-4962-A46F-CECBA056F3E9}" srcId="{97F1BFB3-D1AA-4F40-BCCD-AE12815024F1}" destId="{9F46ACA0-7965-41E2-9247-DE5A50891DE6}" srcOrd="0" destOrd="0" parTransId="{7041214B-81DC-40FD-8E8E-170321E629F3}" sibTransId="{4FFC502D-76C2-4AD2-BFD9-8C94062622DA}"/>
    <dgm:cxn modelId="{E3D35538-1882-4EFF-840B-C94E1697CBF1}" type="presOf" srcId="{9F46ACA0-7965-41E2-9247-DE5A50891DE6}" destId="{452A84EF-129C-4902-9C7C-38168FA3E7AB}" srcOrd="0" destOrd="0" presId="urn:microsoft.com/office/officeart/2005/8/layout/orgChart1"/>
    <dgm:cxn modelId="{D9F5143D-994F-4A09-AE9C-8290996F4F37}" type="presOf" srcId="{3FE9FB7A-A0C1-4176-8412-CF7501ACC75B}" destId="{5ACB3C86-D470-4642-9032-95D16691EDFA}" srcOrd="0" destOrd="0" presId="urn:microsoft.com/office/officeart/2005/8/layout/orgChart1"/>
    <dgm:cxn modelId="{1B6D7B40-E167-4EBF-826D-D432A154583A}" srcId="{1201D926-440B-4E81-8183-52B8796D91E0}" destId="{189F92F0-62A1-4C47-846A-9262F8F2DDA8}" srcOrd="1" destOrd="0" parTransId="{C0E0F51E-CFBF-47C7-BEE7-5564F2F0AAA9}" sibTransId="{D6615443-6093-4AA9-B180-98E858484FF1}"/>
    <dgm:cxn modelId="{FE58585B-EBAE-4235-9918-BE50BA0E1F00}" srcId="{B16AA797-6BCA-4024-8F10-75B7D0CA11F8}" destId="{C6ADDE01-563A-4661-AA90-5367F79A5F77}" srcOrd="0" destOrd="0" parTransId="{81589AE1-4465-4F16-9E20-FD47417CAE80}" sibTransId="{FA0D3F88-CE61-43B6-8249-98F30FC5E635}"/>
    <dgm:cxn modelId="{E670C161-3A7F-4614-AE2D-221186D2E61D}" type="presOf" srcId="{85BE3B8D-6335-4C04-B253-408EA622E1AC}" destId="{D794470A-2310-4C07-AC3F-FD896E1761DF}" srcOrd="0" destOrd="0" presId="urn:microsoft.com/office/officeart/2005/8/layout/orgChart1"/>
    <dgm:cxn modelId="{59ACF361-8C2D-4392-9F7E-2C27EE6C0686}" srcId="{6B68C653-08C5-4934-BAAE-170DC6271B99}" destId="{7C59B166-2322-4C30-9720-D14861D6E185}" srcOrd="0" destOrd="0" parTransId="{787339FE-3B58-4E1F-9E75-4F2801EA03A4}" sibTransId="{201DF01F-2BEF-4985-812C-17AADFEEC28B}"/>
    <dgm:cxn modelId="{5249CB43-CC9F-4A38-9BC8-2E0C31BD2644}" type="presOf" srcId="{559D6349-2DE0-41F9-8121-267C64077531}" destId="{51D8559F-2DC7-4B14-B536-9E39495388A9}" srcOrd="0" destOrd="0" presId="urn:microsoft.com/office/officeart/2005/8/layout/orgChart1"/>
    <dgm:cxn modelId="{D3D54B64-1E53-4F25-8765-557BC43D3087}" type="presOf" srcId="{F4A2DBE8-4FA6-4383-B82E-684776A85105}" destId="{3961D39B-DCA3-4C75-A146-E1A558EB8184}" srcOrd="0" destOrd="0" presId="urn:microsoft.com/office/officeart/2005/8/layout/orgChart1"/>
    <dgm:cxn modelId="{51665B65-6252-4C9F-81A6-C62236B12238}" type="presOf" srcId="{C1B36A35-6DB4-4FCA-B951-4677C5A508A2}" destId="{C4A1B0D1-025F-43FD-8A2B-A8C0073FDD98}" srcOrd="0" destOrd="0" presId="urn:microsoft.com/office/officeart/2005/8/layout/orgChart1"/>
    <dgm:cxn modelId="{704A1146-75C7-4453-9330-F576A6BDE1DF}" type="presOf" srcId="{A2EB85F7-1F57-4E87-9C59-6E642599F231}" destId="{F1A7AA8B-2344-415B-978E-5F7EB60B4CD7}" srcOrd="0" destOrd="0" presId="urn:microsoft.com/office/officeart/2005/8/layout/orgChart1"/>
    <dgm:cxn modelId="{EF8C1966-CB4D-4C95-BA48-75B9AB54F814}" srcId="{F2CDE9D3-962E-42A1-A738-D8D050C60AD8}" destId="{8CEF6404-F0AA-4680-AB92-9886F24FFD7C}" srcOrd="0" destOrd="0" parTransId="{7A459152-32CE-4FAF-B49C-433C73C7914F}" sibTransId="{76D31BD1-C81C-43F8-885C-0637F506DA29}"/>
    <dgm:cxn modelId="{604C0847-D22F-424F-ADCB-3851BF704F25}" type="presOf" srcId="{7971049C-5C6E-4400-86B8-F8435B6B0312}" destId="{535D3597-907F-4DAA-A789-9960637C4DAA}" srcOrd="0" destOrd="0" presId="urn:microsoft.com/office/officeart/2005/8/layout/orgChart1"/>
    <dgm:cxn modelId="{A50EA648-DC25-4872-9944-AEACEBCE368F}" type="presOf" srcId="{601C043D-8088-4F15-813B-BD1A9ACA53BB}" destId="{DF396767-E79B-43FC-9E07-BBE94FB73981}" srcOrd="0" destOrd="0" presId="urn:microsoft.com/office/officeart/2005/8/layout/orgChart1"/>
    <dgm:cxn modelId="{5B8D2A6B-A3DF-458E-8791-87A52DE5FF78}" srcId="{C6ADDE01-563A-4661-AA90-5367F79A5F77}" destId="{7971049C-5C6E-4400-86B8-F8435B6B0312}" srcOrd="0" destOrd="0" parTransId="{C1B36A35-6DB4-4FCA-B951-4677C5A508A2}" sibTransId="{51975E9D-1733-430C-A997-5682B997F6F3}"/>
    <dgm:cxn modelId="{7A9C9370-17D6-4635-940E-229C0FF3A17A}" type="presOf" srcId="{97F1BFB3-D1AA-4F40-BCCD-AE12815024F1}" destId="{5CFC2417-FC71-4F23-A2B5-ED6E8AC9B91F}" srcOrd="1" destOrd="0" presId="urn:microsoft.com/office/officeart/2005/8/layout/orgChart1"/>
    <dgm:cxn modelId="{859B9074-857C-47DA-8515-565031BB33BF}" type="presOf" srcId="{B16AA797-6BCA-4024-8F10-75B7D0CA11F8}" destId="{EDF90D47-149C-423C-BEC4-E2C096ECC65B}" srcOrd="0" destOrd="0" presId="urn:microsoft.com/office/officeart/2005/8/layout/orgChart1"/>
    <dgm:cxn modelId="{EA2DD854-A8B2-4121-A216-CE427C770F68}" type="presOf" srcId="{6B68C653-08C5-4934-BAAE-170DC6271B99}" destId="{FD7BB9A0-6FC0-46B6-A2EC-CD7679BA8913}" srcOrd="1" destOrd="0" presId="urn:microsoft.com/office/officeart/2005/8/layout/orgChart1"/>
    <dgm:cxn modelId="{48E15F56-7366-4B8A-8481-E141A881B8D3}" type="presOf" srcId="{758410DA-5FE6-46A7-9544-166A2E8EFB1C}" destId="{3FD69377-198E-43AB-A2B8-3954E7D9E731}" srcOrd="0" destOrd="0" presId="urn:microsoft.com/office/officeart/2005/8/layout/orgChart1"/>
    <dgm:cxn modelId="{02F73777-C193-4048-A04D-1895B07AA3F3}" srcId="{7CBC28C6-4424-4CBE-B0CB-61137E4659E1}" destId="{B16AA797-6BCA-4024-8F10-75B7D0CA11F8}" srcOrd="0" destOrd="0" parTransId="{A2EB85F7-1F57-4E87-9C59-6E642599F231}" sibTransId="{2D95724B-7D66-4904-89A1-40EA0C40A30C}"/>
    <dgm:cxn modelId="{6BC55157-2445-443C-B36F-07D7E3350DE7}" type="presOf" srcId="{950FB31B-F042-4828-9EF8-6337A81A3F48}" destId="{B5D6924B-538C-422B-BE37-EBBE54FB2957}" srcOrd="0" destOrd="0" presId="urn:microsoft.com/office/officeart/2005/8/layout/orgChart1"/>
    <dgm:cxn modelId="{3E9B3F7F-B6AF-4F2F-9C64-545F23C1B31D}" type="presOf" srcId="{6F2C8739-E18C-4DF0-A4E6-BD7DDEFFB760}" destId="{4A72FBCF-BCEB-4080-A85E-0052E1968909}" srcOrd="0" destOrd="0" presId="urn:microsoft.com/office/officeart/2005/8/layout/orgChart1"/>
    <dgm:cxn modelId="{A3B59A84-BA6A-47D9-90D5-EBB49561CCD6}" type="presOf" srcId="{C6ADDE01-563A-4661-AA90-5367F79A5F77}" destId="{9459A36C-2B7A-441B-967F-A4EA23F9F926}" srcOrd="1" destOrd="0" presId="urn:microsoft.com/office/officeart/2005/8/layout/orgChart1"/>
    <dgm:cxn modelId="{E48AF986-FC4F-4BA9-AF74-918F7B530649}" type="presOf" srcId="{1201D926-440B-4E81-8183-52B8796D91E0}" destId="{F2B93F20-F605-4698-AF73-0AC0B389A36F}" srcOrd="0" destOrd="0" presId="urn:microsoft.com/office/officeart/2005/8/layout/orgChart1"/>
    <dgm:cxn modelId="{A9E6B687-0011-48A1-822C-705B37DB3DB1}" type="presOf" srcId="{7CBC28C6-4424-4CBE-B0CB-61137E4659E1}" destId="{D8482AB5-FA0A-4346-B58D-B202C94F0A04}" srcOrd="0" destOrd="0" presId="urn:microsoft.com/office/officeart/2005/8/layout/orgChart1"/>
    <dgm:cxn modelId="{1389238C-C350-465C-AAED-D35DF91377B9}" srcId="{32FF2B2C-CACA-442E-A749-AFA7D46BCD86}" destId="{1201D926-440B-4E81-8183-52B8796D91E0}" srcOrd="0" destOrd="0" parTransId="{48A88CE5-4424-4D22-BAAC-CDA1FDB4298C}" sibTransId="{3841317B-2172-40C0-B696-8D3859082021}"/>
    <dgm:cxn modelId="{B8193E8C-6064-49A4-A853-29D25A081D0E}" type="presOf" srcId="{B16AA797-6BCA-4024-8F10-75B7D0CA11F8}" destId="{A30DF3EF-8A54-4EA1-8CD7-E990E8869123}" srcOrd="1" destOrd="0" presId="urn:microsoft.com/office/officeart/2005/8/layout/orgChart1"/>
    <dgm:cxn modelId="{AEAC4F8F-E38F-40A2-AC37-2CD98BC1FF88}" type="presOf" srcId="{97F1BFB3-D1AA-4F40-BCCD-AE12815024F1}" destId="{13D2FD50-11D1-4D1A-9319-11676ED766FC}" srcOrd="0" destOrd="0" presId="urn:microsoft.com/office/officeart/2005/8/layout/orgChart1"/>
    <dgm:cxn modelId="{FA157E90-C886-456A-BDF3-D4CABFC21E61}" type="presOf" srcId="{8CEF6404-F0AA-4680-AB92-9886F24FFD7C}" destId="{4DB459F4-C51D-442D-9E8C-67AF4A22E47E}" srcOrd="0" destOrd="0" presId="urn:microsoft.com/office/officeart/2005/8/layout/orgChart1"/>
    <dgm:cxn modelId="{2D3FAB99-AB6C-4A7C-97F9-FC62BE261298}" srcId="{7971049C-5C6E-4400-86B8-F8435B6B0312}" destId="{3ED0A235-F9F0-4D96-A5E4-80C61D6DDF7D}" srcOrd="0" destOrd="0" parTransId="{758410DA-5FE6-46A7-9544-166A2E8EFB1C}" sibTransId="{BA18061F-A137-4398-A7F3-D481E8178A1E}"/>
    <dgm:cxn modelId="{A217099C-3429-47AF-AF5C-DBFF3DB8C9A8}" type="presOf" srcId="{BE95A6AE-9A8F-4B92-B5F4-A8FDE0638E65}" destId="{FCE524F3-FE88-4EB8-9F96-8AF5F1B30C04}" srcOrd="1" destOrd="0" presId="urn:microsoft.com/office/officeart/2005/8/layout/orgChart1"/>
    <dgm:cxn modelId="{AFFDB7A1-F1E3-42B6-96A2-83BD9B042815}" type="presOf" srcId="{F2CDE9D3-962E-42A1-A738-D8D050C60AD8}" destId="{FEDCEBDB-E47E-4FC4-A9B9-8E78D2CA0F30}" srcOrd="0" destOrd="0" presId="urn:microsoft.com/office/officeart/2005/8/layout/orgChart1"/>
    <dgm:cxn modelId="{BF5439A8-00F8-4F6F-BC12-3D929388848F}" type="presOf" srcId="{787339FE-3B58-4E1F-9E75-4F2801EA03A4}" destId="{86C3FA8B-5B1D-4A64-A6E0-7D40A7783BB7}" srcOrd="0" destOrd="0" presId="urn:microsoft.com/office/officeart/2005/8/layout/orgChart1"/>
    <dgm:cxn modelId="{DBE3C3AE-B59A-49FE-9F45-AFD98BB3F7DD}" type="presOf" srcId="{3829A902-6C01-4434-894D-C37205C594C9}" destId="{C59C3804-6308-4B59-9E6E-D07AC6746481}" srcOrd="0" destOrd="0" presId="urn:microsoft.com/office/officeart/2005/8/layout/orgChart1"/>
    <dgm:cxn modelId="{7B35E6AF-9A9A-4FD9-A50D-E44D868098CD}" type="presOf" srcId="{7C59B166-2322-4C30-9720-D14861D6E185}" destId="{2361CD5F-41C0-48BF-883E-E5AAFF3EE917}" srcOrd="0" destOrd="0" presId="urn:microsoft.com/office/officeart/2005/8/layout/orgChart1"/>
    <dgm:cxn modelId="{FA8B41B1-869C-4769-A3F4-2FC46B379F10}" type="presOf" srcId="{C0E0F51E-CFBF-47C7-BEE7-5564F2F0AAA9}" destId="{003F787D-870C-4A27-B002-5BE908B73CA9}" srcOrd="0" destOrd="0" presId="urn:microsoft.com/office/officeart/2005/8/layout/orgChart1"/>
    <dgm:cxn modelId="{B86D02B3-3A85-40BE-93B2-DCFC9CB6E3F9}" srcId="{3FE9FB7A-A0C1-4176-8412-CF7501ACC75B}" destId="{6F2C8739-E18C-4DF0-A4E6-BD7DDEFFB760}" srcOrd="0" destOrd="0" parTransId="{68EB484C-6D88-4951-9E01-96D9BB4E4DBD}" sibTransId="{06B2BC3C-CDED-4051-AF62-13F5D2690BF3}"/>
    <dgm:cxn modelId="{55F67CB4-56EE-4A05-9B3A-F2198440C061}" type="presOf" srcId="{7041214B-81DC-40FD-8E8E-170321E629F3}" destId="{E591969F-C474-41A9-ABDC-0C71BF29DA42}" srcOrd="0" destOrd="0" presId="urn:microsoft.com/office/officeart/2005/8/layout/orgChart1"/>
    <dgm:cxn modelId="{29D9DFB6-389A-47D4-8092-9EEFCAF6CF2C}" type="presOf" srcId="{2E54A583-49E4-427D-A878-4261D3DBB1DC}" destId="{A5D9FEDD-44A7-4831-B506-13EC77E5BA78}" srcOrd="0" destOrd="0" presId="urn:microsoft.com/office/officeart/2005/8/layout/orgChart1"/>
    <dgm:cxn modelId="{D318E0B6-2B08-4364-A765-35459A98CFB2}" type="presOf" srcId="{6F2C8739-E18C-4DF0-A4E6-BD7DDEFFB760}" destId="{C4F767FD-DAE6-4CA1-9F10-59C66CA41E7E}" srcOrd="1" destOrd="0" presId="urn:microsoft.com/office/officeart/2005/8/layout/orgChart1"/>
    <dgm:cxn modelId="{8BC6A4B8-8D51-4D10-9B81-F8DB78624D4A}" type="presOf" srcId="{1201D926-440B-4E81-8183-52B8796D91E0}" destId="{E69026A2-1AAF-455C-98BD-F435C36596D1}" srcOrd="1" destOrd="0" presId="urn:microsoft.com/office/officeart/2005/8/layout/orgChart1"/>
    <dgm:cxn modelId="{57BA35BD-7320-42AB-8F09-9D8844444294}" type="presOf" srcId="{3ED0A235-F9F0-4D96-A5E4-80C61D6DDF7D}" destId="{9DEEB782-8FC8-4EE7-909E-4C0D7D9D07F4}" srcOrd="0" destOrd="0" presId="urn:microsoft.com/office/officeart/2005/8/layout/orgChart1"/>
    <dgm:cxn modelId="{606FEBBD-BBAD-4863-A8CC-57DDE19ADC0D}" type="presOf" srcId="{58939F07-41C3-48A4-9752-E8E70E01BA47}" destId="{1B78B1FE-9189-48F1-AB40-CE52E89F5C45}" srcOrd="0" destOrd="0" presId="urn:microsoft.com/office/officeart/2005/8/layout/orgChart1"/>
    <dgm:cxn modelId="{6BE60AC1-0E3C-459B-A733-55F1B0D06CFE}" srcId="{BE95A6AE-9A8F-4B92-B5F4-A8FDE0638E65}" destId="{3FE9FB7A-A0C1-4176-8412-CF7501ACC75B}" srcOrd="0" destOrd="0" parTransId="{950FB31B-F042-4828-9EF8-6337A81A3F48}" sibTransId="{C9DCFAB9-9418-41F9-8BD6-B5509F3AE3A5}"/>
    <dgm:cxn modelId="{AF505AC1-F888-48C9-9BA1-00470491EBE4}" type="presOf" srcId="{68EB484C-6D88-4951-9E01-96D9BB4E4DBD}" destId="{B39649BA-D503-4C5E-8D2C-CA825071297D}" srcOrd="0" destOrd="0" presId="urn:microsoft.com/office/officeart/2005/8/layout/orgChart1"/>
    <dgm:cxn modelId="{4D82F8C2-6BF1-4AB4-9B59-D3BE4F03E508}" type="presOf" srcId="{6B68C653-08C5-4934-BAAE-170DC6271B99}" destId="{D6C5560F-776A-47F4-81AD-A86EF366B461}" srcOrd="0" destOrd="0" presId="urn:microsoft.com/office/officeart/2005/8/layout/orgChart1"/>
    <dgm:cxn modelId="{5F12FDC6-2D86-4B33-9C0E-A9D669CDA698}" type="presOf" srcId="{BE95A6AE-9A8F-4B92-B5F4-A8FDE0638E65}" destId="{4FD7D0D3-55A9-4AE7-B3C0-4B59331BDAF7}" srcOrd="0" destOrd="0" presId="urn:microsoft.com/office/officeart/2005/8/layout/orgChart1"/>
    <dgm:cxn modelId="{6CF0F4CD-4737-4D86-85D8-8F7B0C1BDE0C}" type="presOf" srcId="{58939F07-41C3-48A4-9752-E8E70E01BA47}" destId="{85BA456A-E7F9-4DCF-9D21-90D0D8B7D538}" srcOrd="1" destOrd="0" presId="urn:microsoft.com/office/officeart/2005/8/layout/orgChart1"/>
    <dgm:cxn modelId="{48B84ED7-6BED-4A60-B30A-698F0FF4646E}" type="presOf" srcId="{9F46ACA0-7965-41E2-9247-DE5A50891DE6}" destId="{E2153C3F-7155-4940-A43A-FBC24EFDFB8C}" srcOrd="1" destOrd="0" presId="urn:microsoft.com/office/officeart/2005/8/layout/orgChart1"/>
    <dgm:cxn modelId="{EA4D92DF-EB02-40DC-9F99-286659EB1AA2}" type="presOf" srcId="{C6ADDE01-563A-4661-AA90-5367F79A5F77}" destId="{24107159-E06C-42E5-A62C-4F6EEF7F5D1A}" srcOrd="0" destOrd="0" presId="urn:microsoft.com/office/officeart/2005/8/layout/orgChart1"/>
    <dgm:cxn modelId="{A399BCDF-8ADD-4D68-8FE7-C7D7AB85F5A0}" type="presOf" srcId="{83C5385A-6EC0-4A28-8256-EBD2EBCFE55A}" destId="{57EAC8F4-61DA-49FD-9FFD-71D5E4EFF588}" srcOrd="0" destOrd="0" presId="urn:microsoft.com/office/officeart/2005/8/layout/orgChart1"/>
    <dgm:cxn modelId="{451ECADF-A9A7-40D0-A61E-570E467E137B}" srcId="{1201D926-440B-4E81-8183-52B8796D91E0}" destId="{6B68C653-08C5-4934-BAAE-170DC6271B99}" srcOrd="0" destOrd="0" parTransId="{3829A902-6C01-4434-894D-C37205C594C9}" sibTransId="{54CC6231-975E-447B-834A-BEA7376EAAE5}"/>
    <dgm:cxn modelId="{7B93A7E0-ED4B-4AED-97CC-52A461007A2F}" type="presOf" srcId="{189F92F0-62A1-4C47-846A-9262F8F2DDA8}" destId="{A62E94CA-A317-4BDB-9542-BD788941F78B}" srcOrd="0" destOrd="0" presId="urn:microsoft.com/office/officeart/2005/8/layout/orgChart1"/>
    <dgm:cxn modelId="{9826A6E4-2E36-45A4-8E11-CB06A81F49BA}" type="presOf" srcId="{CF464269-7320-4AFA-95DB-2EF75EFC07AD}" destId="{D6C9C19B-DAE9-4ADD-8B2F-3F9538BB55C3}" srcOrd="0" destOrd="0" presId="urn:microsoft.com/office/officeart/2005/8/layout/orgChart1"/>
    <dgm:cxn modelId="{AB2E14EE-6CA5-49EC-9C4C-008A47DCA640}" type="presOf" srcId="{32FF2B2C-CACA-442E-A749-AFA7D46BCD86}" destId="{17A61282-B842-4A17-A528-95BA0CF2762B}" srcOrd="0" destOrd="0" presId="urn:microsoft.com/office/officeart/2005/8/layout/orgChart1"/>
    <dgm:cxn modelId="{2DA153EF-8F67-4E06-B49E-91CBCC2002C1}" type="presOf" srcId="{7C59B166-2322-4C30-9720-D14861D6E185}" destId="{5E2C5B47-AF84-48B0-8508-DC18E984FBD8}" srcOrd="1" destOrd="0" presId="urn:microsoft.com/office/officeart/2005/8/layout/orgChart1"/>
    <dgm:cxn modelId="{81EFF5F1-B83B-4966-B81A-62F43EE14CA0}" type="presOf" srcId="{3FE9FB7A-A0C1-4176-8412-CF7501ACC75B}" destId="{86EAB6BE-6188-47AE-9352-B5502BEAAC3A}" srcOrd="1" destOrd="0" presId="urn:microsoft.com/office/officeart/2005/8/layout/orgChart1"/>
    <dgm:cxn modelId="{4152ADF9-0FBC-4AA4-B1E4-F7B3857B4D02}" type="presOf" srcId="{3ED0A235-F9F0-4D96-A5E4-80C61D6DDF7D}" destId="{D546F269-DAC3-4DAF-8D66-4409E2576F38}" srcOrd="1" destOrd="0" presId="urn:microsoft.com/office/officeart/2005/8/layout/orgChart1"/>
    <dgm:cxn modelId="{74A19BB3-E006-4455-AF9B-96500DA1913A}" type="presParOf" srcId="{17A61282-B842-4A17-A528-95BA0CF2762B}" destId="{C3BE3639-FB23-4AFF-8BB5-2332F9285D2A}" srcOrd="0" destOrd="0" presId="urn:microsoft.com/office/officeart/2005/8/layout/orgChart1"/>
    <dgm:cxn modelId="{1DD006A5-E454-4E52-BFB3-CAB4D648ED50}" type="presParOf" srcId="{C3BE3639-FB23-4AFF-8BB5-2332F9285D2A}" destId="{317DAD5B-1575-41CF-9D25-0C9A014592D8}" srcOrd="0" destOrd="0" presId="urn:microsoft.com/office/officeart/2005/8/layout/orgChart1"/>
    <dgm:cxn modelId="{62CC333A-DE56-4DBF-9B8E-C2A612289CA4}" type="presParOf" srcId="{317DAD5B-1575-41CF-9D25-0C9A014592D8}" destId="{F2B93F20-F605-4698-AF73-0AC0B389A36F}" srcOrd="0" destOrd="0" presId="urn:microsoft.com/office/officeart/2005/8/layout/orgChart1"/>
    <dgm:cxn modelId="{9DFB052A-3CE3-4862-8E13-6324CF1444A6}" type="presParOf" srcId="{317DAD5B-1575-41CF-9D25-0C9A014592D8}" destId="{E69026A2-1AAF-455C-98BD-F435C36596D1}" srcOrd="1" destOrd="0" presId="urn:microsoft.com/office/officeart/2005/8/layout/orgChart1"/>
    <dgm:cxn modelId="{B28840F7-5C60-48BB-9506-CB31EC9DD9D8}" type="presParOf" srcId="{C3BE3639-FB23-4AFF-8BB5-2332F9285D2A}" destId="{0B588512-FAC1-437C-8102-9494D5CFDA3A}" srcOrd="1" destOrd="0" presId="urn:microsoft.com/office/officeart/2005/8/layout/orgChart1"/>
    <dgm:cxn modelId="{74087F4A-586A-4304-A7BE-C659B63547A5}" type="presParOf" srcId="{0B588512-FAC1-437C-8102-9494D5CFDA3A}" destId="{C59C3804-6308-4B59-9E6E-D07AC6746481}" srcOrd="0" destOrd="0" presId="urn:microsoft.com/office/officeart/2005/8/layout/orgChart1"/>
    <dgm:cxn modelId="{E35FD743-A80D-48FD-B155-7771AB59A251}" type="presParOf" srcId="{0B588512-FAC1-437C-8102-9494D5CFDA3A}" destId="{EC46922D-D393-4E24-80A7-A24F22C38BBF}" srcOrd="1" destOrd="0" presId="urn:microsoft.com/office/officeart/2005/8/layout/orgChart1"/>
    <dgm:cxn modelId="{3F7875AC-5958-46D5-ADC1-EE373C203379}" type="presParOf" srcId="{EC46922D-D393-4E24-80A7-A24F22C38BBF}" destId="{048BC71A-4D37-4E38-A300-154B1BA901E0}" srcOrd="0" destOrd="0" presId="urn:microsoft.com/office/officeart/2005/8/layout/orgChart1"/>
    <dgm:cxn modelId="{68FD0096-8599-4CE4-8724-ED63C56294C8}" type="presParOf" srcId="{048BC71A-4D37-4E38-A300-154B1BA901E0}" destId="{D6C5560F-776A-47F4-81AD-A86EF366B461}" srcOrd="0" destOrd="0" presId="urn:microsoft.com/office/officeart/2005/8/layout/orgChart1"/>
    <dgm:cxn modelId="{60DD30B2-C337-4F75-9FCA-A7FEE7DF0900}" type="presParOf" srcId="{048BC71A-4D37-4E38-A300-154B1BA901E0}" destId="{FD7BB9A0-6FC0-46B6-A2EC-CD7679BA8913}" srcOrd="1" destOrd="0" presId="urn:microsoft.com/office/officeart/2005/8/layout/orgChart1"/>
    <dgm:cxn modelId="{F001FF1C-B299-47B6-A34B-F846AB145D94}" type="presParOf" srcId="{EC46922D-D393-4E24-80A7-A24F22C38BBF}" destId="{20CC5CDE-E29A-4130-AD0A-E100C281976F}" srcOrd="1" destOrd="0" presId="urn:microsoft.com/office/officeart/2005/8/layout/orgChart1"/>
    <dgm:cxn modelId="{5BEB911A-20B9-4758-9D89-1501C7BFC9A6}" type="presParOf" srcId="{20CC5CDE-E29A-4130-AD0A-E100C281976F}" destId="{86C3FA8B-5B1D-4A64-A6E0-7D40A7783BB7}" srcOrd="0" destOrd="0" presId="urn:microsoft.com/office/officeart/2005/8/layout/orgChart1"/>
    <dgm:cxn modelId="{BD14ECF7-8E83-4862-A348-89480C748A1E}" type="presParOf" srcId="{20CC5CDE-E29A-4130-AD0A-E100C281976F}" destId="{05363493-5326-4607-B1EB-6EAF866E2753}" srcOrd="1" destOrd="0" presId="urn:microsoft.com/office/officeart/2005/8/layout/orgChart1"/>
    <dgm:cxn modelId="{4E435E5B-099F-4382-ACE1-AAE85D0C24A4}" type="presParOf" srcId="{05363493-5326-4607-B1EB-6EAF866E2753}" destId="{D41058FD-AC76-497C-8E95-76CF350307D2}" srcOrd="0" destOrd="0" presId="urn:microsoft.com/office/officeart/2005/8/layout/orgChart1"/>
    <dgm:cxn modelId="{DA7BC4DA-891D-4F37-89B6-58BC3047DB4F}" type="presParOf" srcId="{D41058FD-AC76-497C-8E95-76CF350307D2}" destId="{2361CD5F-41C0-48BF-883E-E5AAFF3EE917}" srcOrd="0" destOrd="0" presId="urn:microsoft.com/office/officeart/2005/8/layout/orgChart1"/>
    <dgm:cxn modelId="{643DFD9E-21BB-4AF2-9E27-FB4DF5395A6C}" type="presParOf" srcId="{D41058FD-AC76-497C-8E95-76CF350307D2}" destId="{5E2C5B47-AF84-48B0-8508-DC18E984FBD8}" srcOrd="1" destOrd="0" presId="urn:microsoft.com/office/officeart/2005/8/layout/orgChart1"/>
    <dgm:cxn modelId="{79801832-156A-4DB4-8DF6-1FE7EB007B89}" type="presParOf" srcId="{05363493-5326-4607-B1EB-6EAF866E2753}" destId="{A110869C-4899-446B-A4F4-F65B716CB2F6}" srcOrd="1" destOrd="0" presId="urn:microsoft.com/office/officeart/2005/8/layout/orgChart1"/>
    <dgm:cxn modelId="{6E147BB8-4821-4223-AC1D-0A9A9FF721E6}" type="presParOf" srcId="{A110869C-4899-446B-A4F4-F65B716CB2F6}" destId="{57EAC8F4-61DA-49FD-9FFD-71D5E4EFF588}" srcOrd="0" destOrd="0" presId="urn:microsoft.com/office/officeart/2005/8/layout/orgChart1"/>
    <dgm:cxn modelId="{6A2CB312-DB51-427A-B974-63F639C339F8}" type="presParOf" srcId="{A110869C-4899-446B-A4F4-F65B716CB2F6}" destId="{FE371CF4-3AF4-4406-8FA5-CCFC6143DC51}" srcOrd="1" destOrd="0" presId="urn:microsoft.com/office/officeart/2005/8/layout/orgChart1"/>
    <dgm:cxn modelId="{640EE6D9-91E0-46B2-A944-B8655CC9E0F9}" type="presParOf" srcId="{FE371CF4-3AF4-4406-8FA5-CCFC6143DC51}" destId="{0A610FB9-856D-478C-8ACF-E4481E3519AD}" srcOrd="0" destOrd="0" presId="urn:microsoft.com/office/officeart/2005/8/layout/orgChart1"/>
    <dgm:cxn modelId="{675D9276-2D64-426C-8685-F3EDBE31F2C9}" type="presParOf" srcId="{0A610FB9-856D-478C-8ACF-E4481E3519AD}" destId="{FEDCEBDB-E47E-4FC4-A9B9-8E78D2CA0F30}" srcOrd="0" destOrd="0" presId="urn:microsoft.com/office/officeart/2005/8/layout/orgChart1"/>
    <dgm:cxn modelId="{B6D9ED51-376C-4A66-899B-6C0EAA3064E0}" type="presParOf" srcId="{0A610FB9-856D-478C-8ACF-E4481E3519AD}" destId="{C808B2AA-B814-4B83-A798-C0990ED86C25}" srcOrd="1" destOrd="0" presId="urn:microsoft.com/office/officeart/2005/8/layout/orgChart1"/>
    <dgm:cxn modelId="{5753AD11-2F78-465D-A970-3BB850E4D367}" type="presParOf" srcId="{FE371CF4-3AF4-4406-8FA5-CCFC6143DC51}" destId="{D69553CA-E885-4F3B-8464-7ED943DE54F8}" srcOrd="1" destOrd="0" presId="urn:microsoft.com/office/officeart/2005/8/layout/orgChart1"/>
    <dgm:cxn modelId="{35E0D454-2C14-4AC5-A963-84219A20C36C}" type="presParOf" srcId="{D69553CA-E885-4F3B-8464-7ED943DE54F8}" destId="{2EE9DBA2-8FFB-40B5-8BB2-9949C4D01335}" srcOrd="0" destOrd="0" presId="urn:microsoft.com/office/officeart/2005/8/layout/orgChart1"/>
    <dgm:cxn modelId="{76E1D215-0072-4275-B7B9-8DDB9C1FA4F0}" type="presParOf" srcId="{D69553CA-E885-4F3B-8464-7ED943DE54F8}" destId="{4ABD2786-88F2-4759-96C8-7B7B7A60DAB3}" srcOrd="1" destOrd="0" presId="urn:microsoft.com/office/officeart/2005/8/layout/orgChart1"/>
    <dgm:cxn modelId="{B0568703-EC9D-4D48-BE51-6D98BB6A422D}" type="presParOf" srcId="{4ABD2786-88F2-4759-96C8-7B7B7A60DAB3}" destId="{8F1B2249-D2FF-4F73-98D7-F18B2FB9E782}" srcOrd="0" destOrd="0" presId="urn:microsoft.com/office/officeart/2005/8/layout/orgChart1"/>
    <dgm:cxn modelId="{FE39E1B9-ACB9-4FB7-B7E1-5B0B686BE6BC}" type="presParOf" srcId="{8F1B2249-D2FF-4F73-98D7-F18B2FB9E782}" destId="{4DB459F4-C51D-442D-9E8C-67AF4A22E47E}" srcOrd="0" destOrd="0" presId="urn:microsoft.com/office/officeart/2005/8/layout/orgChart1"/>
    <dgm:cxn modelId="{B52E42EC-331D-40CB-AEC9-C9EB04A60FD4}" type="presParOf" srcId="{8F1B2249-D2FF-4F73-98D7-F18B2FB9E782}" destId="{8E7E9762-4F58-43FD-909E-765FC95FC1AA}" srcOrd="1" destOrd="0" presId="urn:microsoft.com/office/officeart/2005/8/layout/orgChart1"/>
    <dgm:cxn modelId="{2B5D5C88-CB91-40D7-9E67-6D1790BB6C12}" type="presParOf" srcId="{4ABD2786-88F2-4759-96C8-7B7B7A60DAB3}" destId="{3E288A9E-D106-4984-A317-3C6977CCB289}" srcOrd="1" destOrd="0" presId="urn:microsoft.com/office/officeart/2005/8/layout/orgChart1"/>
    <dgm:cxn modelId="{D190E4C6-A344-4F48-9476-9E257C2C708B}" type="presParOf" srcId="{3E288A9E-D106-4984-A317-3C6977CCB289}" destId="{51D8559F-2DC7-4B14-B536-9E39495388A9}" srcOrd="0" destOrd="0" presId="urn:microsoft.com/office/officeart/2005/8/layout/orgChart1"/>
    <dgm:cxn modelId="{2C4C08E1-9720-48B2-98AA-CA8D8A01E251}" type="presParOf" srcId="{3E288A9E-D106-4984-A317-3C6977CCB289}" destId="{064F9F74-B5B9-4027-8CE1-B0ED1E1CAA7F}" srcOrd="1" destOrd="0" presId="urn:microsoft.com/office/officeart/2005/8/layout/orgChart1"/>
    <dgm:cxn modelId="{E85593A6-42E4-41AC-90BC-56415030B25E}" type="presParOf" srcId="{064F9F74-B5B9-4027-8CE1-B0ED1E1CAA7F}" destId="{4BAC2F01-98F5-4DD9-8353-BFA5E39CAE50}" srcOrd="0" destOrd="0" presId="urn:microsoft.com/office/officeart/2005/8/layout/orgChart1"/>
    <dgm:cxn modelId="{E3C2E780-A077-4D39-B362-38835FCD3776}" type="presParOf" srcId="{4BAC2F01-98F5-4DD9-8353-BFA5E39CAE50}" destId="{4FD7D0D3-55A9-4AE7-B3C0-4B59331BDAF7}" srcOrd="0" destOrd="0" presId="urn:microsoft.com/office/officeart/2005/8/layout/orgChart1"/>
    <dgm:cxn modelId="{7E65D3EC-3BB0-4A79-BCEF-3329B4A1A222}" type="presParOf" srcId="{4BAC2F01-98F5-4DD9-8353-BFA5E39CAE50}" destId="{FCE524F3-FE88-4EB8-9F96-8AF5F1B30C04}" srcOrd="1" destOrd="0" presId="urn:microsoft.com/office/officeart/2005/8/layout/orgChart1"/>
    <dgm:cxn modelId="{D3E22727-9DFD-441D-8499-394F02E62AE8}" type="presParOf" srcId="{064F9F74-B5B9-4027-8CE1-B0ED1E1CAA7F}" destId="{E86995AD-F504-4527-BCEC-EEAC72D4DF41}" srcOrd="1" destOrd="0" presId="urn:microsoft.com/office/officeart/2005/8/layout/orgChart1"/>
    <dgm:cxn modelId="{113922BE-CCED-4D5B-A83C-31D3DE3102C6}" type="presParOf" srcId="{E86995AD-F504-4527-BCEC-EEAC72D4DF41}" destId="{B5D6924B-538C-422B-BE37-EBBE54FB2957}" srcOrd="0" destOrd="0" presId="urn:microsoft.com/office/officeart/2005/8/layout/orgChart1"/>
    <dgm:cxn modelId="{7C5F7B9D-855E-4532-BEB8-CE76D4B58CAF}" type="presParOf" srcId="{E86995AD-F504-4527-BCEC-EEAC72D4DF41}" destId="{C80E6FC0-D670-406A-B70C-21576BC04FC6}" srcOrd="1" destOrd="0" presId="urn:microsoft.com/office/officeart/2005/8/layout/orgChart1"/>
    <dgm:cxn modelId="{9959DDDB-A20F-46AC-8169-9E8E95A8DB12}" type="presParOf" srcId="{C80E6FC0-D670-406A-B70C-21576BC04FC6}" destId="{1FC80435-168D-4F73-9DF4-20C4017D3F62}" srcOrd="0" destOrd="0" presId="urn:microsoft.com/office/officeart/2005/8/layout/orgChart1"/>
    <dgm:cxn modelId="{EE4745B7-858A-4353-9D3E-987BFCDC081B}" type="presParOf" srcId="{1FC80435-168D-4F73-9DF4-20C4017D3F62}" destId="{5ACB3C86-D470-4642-9032-95D16691EDFA}" srcOrd="0" destOrd="0" presId="urn:microsoft.com/office/officeart/2005/8/layout/orgChart1"/>
    <dgm:cxn modelId="{13558A41-88D3-4486-99B2-E26901263F4D}" type="presParOf" srcId="{1FC80435-168D-4F73-9DF4-20C4017D3F62}" destId="{86EAB6BE-6188-47AE-9352-B5502BEAAC3A}" srcOrd="1" destOrd="0" presId="urn:microsoft.com/office/officeart/2005/8/layout/orgChart1"/>
    <dgm:cxn modelId="{9150921B-944F-485A-A5AC-1EEEF4066491}" type="presParOf" srcId="{C80E6FC0-D670-406A-B70C-21576BC04FC6}" destId="{ABB6552E-D118-436B-A0FF-8CC5601A9A4B}" srcOrd="1" destOrd="0" presId="urn:microsoft.com/office/officeart/2005/8/layout/orgChart1"/>
    <dgm:cxn modelId="{8ADB8BE0-DD10-4933-9A57-BA11CB25EDF4}" type="presParOf" srcId="{ABB6552E-D118-436B-A0FF-8CC5601A9A4B}" destId="{B39649BA-D503-4C5E-8D2C-CA825071297D}" srcOrd="0" destOrd="0" presId="urn:microsoft.com/office/officeart/2005/8/layout/orgChart1"/>
    <dgm:cxn modelId="{48A8DFB8-3D7F-42C5-8EBA-00A7E5DD59E2}" type="presParOf" srcId="{ABB6552E-D118-436B-A0FF-8CC5601A9A4B}" destId="{55904F09-27DD-4DC1-820B-578A0C156FAD}" srcOrd="1" destOrd="0" presId="urn:microsoft.com/office/officeart/2005/8/layout/orgChart1"/>
    <dgm:cxn modelId="{3AF706FA-1C62-485B-882A-EBC7870F3671}" type="presParOf" srcId="{55904F09-27DD-4DC1-820B-578A0C156FAD}" destId="{961B2196-CB6C-4E63-A779-E65E5D2EA1BB}" srcOrd="0" destOrd="0" presId="urn:microsoft.com/office/officeart/2005/8/layout/orgChart1"/>
    <dgm:cxn modelId="{2B0DAB95-13CB-4D13-8FF4-AE101CBDA433}" type="presParOf" srcId="{961B2196-CB6C-4E63-A779-E65E5D2EA1BB}" destId="{4A72FBCF-BCEB-4080-A85E-0052E1968909}" srcOrd="0" destOrd="0" presId="urn:microsoft.com/office/officeart/2005/8/layout/orgChart1"/>
    <dgm:cxn modelId="{16EA3112-E991-4DAE-9259-E4B30CE6F1E2}" type="presParOf" srcId="{961B2196-CB6C-4E63-A779-E65E5D2EA1BB}" destId="{C4F767FD-DAE6-4CA1-9F10-59C66CA41E7E}" srcOrd="1" destOrd="0" presId="urn:microsoft.com/office/officeart/2005/8/layout/orgChart1"/>
    <dgm:cxn modelId="{9D695B76-3E9F-49D9-B370-A68EF061DAD9}" type="presParOf" srcId="{55904F09-27DD-4DC1-820B-578A0C156FAD}" destId="{BBF38559-F3AC-416F-A145-7766F244731F}" srcOrd="1" destOrd="0" presId="urn:microsoft.com/office/officeart/2005/8/layout/orgChart1"/>
    <dgm:cxn modelId="{A87ED467-82A7-42DB-A72B-7F7CF294E485}" type="presParOf" srcId="{BBF38559-F3AC-416F-A145-7766F244731F}" destId="{DF396767-E79B-43FC-9E07-BBE94FB73981}" srcOrd="0" destOrd="0" presId="urn:microsoft.com/office/officeart/2005/8/layout/orgChart1"/>
    <dgm:cxn modelId="{0CE569E2-CEDF-408C-A6C4-3529A1FF57ED}" type="presParOf" srcId="{BBF38559-F3AC-416F-A145-7766F244731F}" destId="{4AF80C46-4877-4F6E-85DC-6E890DD96610}" srcOrd="1" destOrd="0" presId="urn:microsoft.com/office/officeart/2005/8/layout/orgChart1"/>
    <dgm:cxn modelId="{169B4434-5FA3-4B52-96BF-0FD0EF574604}" type="presParOf" srcId="{4AF80C46-4877-4F6E-85DC-6E890DD96610}" destId="{B765DA40-4947-46AC-9CBC-61FCCC92CC2A}" srcOrd="0" destOrd="0" presId="urn:microsoft.com/office/officeart/2005/8/layout/orgChart1"/>
    <dgm:cxn modelId="{782232D7-CBB4-42E8-970E-A9C78705C81D}" type="presParOf" srcId="{B765DA40-4947-46AC-9CBC-61FCCC92CC2A}" destId="{3961D39B-DCA3-4C75-A146-E1A558EB8184}" srcOrd="0" destOrd="0" presId="urn:microsoft.com/office/officeart/2005/8/layout/orgChart1"/>
    <dgm:cxn modelId="{2089B201-5D4F-422E-AFBD-98CE6B3C15E5}" type="presParOf" srcId="{B765DA40-4947-46AC-9CBC-61FCCC92CC2A}" destId="{32C78E5C-7231-430A-AE9B-F419FBBAD186}" srcOrd="1" destOrd="0" presId="urn:microsoft.com/office/officeart/2005/8/layout/orgChart1"/>
    <dgm:cxn modelId="{18F16D95-89D7-45DE-91AF-9F153933ED41}" type="presParOf" srcId="{4AF80C46-4877-4F6E-85DC-6E890DD96610}" destId="{1BB96F02-3C98-4446-AB3D-2ECF27BC1EA2}" srcOrd="1" destOrd="0" presId="urn:microsoft.com/office/officeart/2005/8/layout/orgChart1"/>
    <dgm:cxn modelId="{91B458B0-062A-4B66-B165-23E8CE846DE5}" type="presParOf" srcId="{4AF80C46-4877-4F6E-85DC-6E890DD96610}" destId="{2E4210AC-DD3C-4DB7-A08E-14FD5B61E5B6}" srcOrd="2" destOrd="0" presId="urn:microsoft.com/office/officeart/2005/8/layout/orgChart1"/>
    <dgm:cxn modelId="{5EDAD6DC-A81F-422A-957A-39EE87F0BF49}" type="presParOf" srcId="{55904F09-27DD-4DC1-820B-578A0C156FAD}" destId="{2F82F661-87E4-4F44-93DB-5381120C9C1F}" srcOrd="2" destOrd="0" presId="urn:microsoft.com/office/officeart/2005/8/layout/orgChart1"/>
    <dgm:cxn modelId="{7823E267-C050-4642-84FE-AF4ECCA6AD55}" type="presParOf" srcId="{C80E6FC0-D670-406A-B70C-21576BC04FC6}" destId="{1DFE7C82-4D16-45BA-899E-B52E571EF53E}" srcOrd="2" destOrd="0" presId="urn:microsoft.com/office/officeart/2005/8/layout/orgChart1"/>
    <dgm:cxn modelId="{7F67E00D-FD58-4D64-A874-19ABDD60CD2A}" type="presParOf" srcId="{064F9F74-B5B9-4027-8CE1-B0ED1E1CAA7F}" destId="{2590177C-9BCA-4E22-B3D4-735AC5D83A10}" srcOrd="2" destOrd="0" presId="urn:microsoft.com/office/officeart/2005/8/layout/orgChart1"/>
    <dgm:cxn modelId="{3B8061D0-92B7-4F16-9FD1-85A0951C7B5F}" type="presParOf" srcId="{4ABD2786-88F2-4759-96C8-7B7B7A60DAB3}" destId="{AEAEEAAE-5A5C-444D-93B9-9511D7C16F35}" srcOrd="2" destOrd="0" presId="urn:microsoft.com/office/officeart/2005/8/layout/orgChart1"/>
    <dgm:cxn modelId="{53F87A62-654F-43B0-97B1-1D0F62D32E4D}" type="presParOf" srcId="{FE371CF4-3AF4-4406-8FA5-CCFC6143DC51}" destId="{98179261-8FB2-45E5-B64A-891F175F834F}" srcOrd="2" destOrd="0" presId="urn:microsoft.com/office/officeart/2005/8/layout/orgChart1"/>
    <dgm:cxn modelId="{FD9B193B-7C29-4AE1-BDA3-24FB6FFAE8FC}" type="presParOf" srcId="{05363493-5326-4607-B1EB-6EAF866E2753}" destId="{E1FB0291-EA04-4A50-899E-4BC7C9C3526C}" srcOrd="2" destOrd="0" presId="urn:microsoft.com/office/officeart/2005/8/layout/orgChart1"/>
    <dgm:cxn modelId="{4765CED1-207B-48A0-87D5-19775A9122E6}" type="presParOf" srcId="{EC46922D-D393-4E24-80A7-A24F22C38BBF}" destId="{5AAF0276-AE06-4E26-AACA-D855F7C64CB4}" srcOrd="2" destOrd="0" presId="urn:microsoft.com/office/officeart/2005/8/layout/orgChart1"/>
    <dgm:cxn modelId="{36DD0D2D-A302-4359-B928-B40163B28413}" type="presParOf" srcId="{0B588512-FAC1-437C-8102-9494D5CFDA3A}" destId="{003F787D-870C-4A27-B002-5BE908B73CA9}" srcOrd="2" destOrd="0" presId="urn:microsoft.com/office/officeart/2005/8/layout/orgChart1"/>
    <dgm:cxn modelId="{5BB162FC-D713-49C2-B43B-45024C3612B1}" type="presParOf" srcId="{0B588512-FAC1-437C-8102-9494D5CFDA3A}" destId="{6C9972C0-E44E-4C05-A1BF-1A5CC7FF9CC5}" srcOrd="3" destOrd="0" presId="urn:microsoft.com/office/officeart/2005/8/layout/orgChart1"/>
    <dgm:cxn modelId="{79A195B5-88F9-483E-80D9-11F89A39B256}" type="presParOf" srcId="{6C9972C0-E44E-4C05-A1BF-1A5CC7FF9CC5}" destId="{EC077E78-DE91-4CFE-9A12-1B4F1412ED8E}" srcOrd="0" destOrd="0" presId="urn:microsoft.com/office/officeart/2005/8/layout/orgChart1"/>
    <dgm:cxn modelId="{DCF13160-ACD0-4888-946C-BE886DECF700}" type="presParOf" srcId="{EC077E78-DE91-4CFE-9A12-1B4F1412ED8E}" destId="{A62E94CA-A317-4BDB-9542-BD788941F78B}" srcOrd="0" destOrd="0" presId="urn:microsoft.com/office/officeart/2005/8/layout/orgChart1"/>
    <dgm:cxn modelId="{FA6C6150-BF7E-466D-8D41-BB88B78E6971}" type="presParOf" srcId="{EC077E78-DE91-4CFE-9A12-1B4F1412ED8E}" destId="{A0DA795E-DA57-4918-8E70-704C7A33E50C}" srcOrd="1" destOrd="0" presId="urn:microsoft.com/office/officeart/2005/8/layout/orgChart1"/>
    <dgm:cxn modelId="{E92D4C7A-EFAB-4B5C-940B-426601A32C09}" type="presParOf" srcId="{6C9972C0-E44E-4C05-A1BF-1A5CC7FF9CC5}" destId="{061F0E9C-1D2B-41C8-846A-2C5DEDE1873A}" srcOrd="1" destOrd="0" presId="urn:microsoft.com/office/officeart/2005/8/layout/orgChart1"/>
    <dgm:cxn modelId="{7A5D0EF7-09AF-46ED-AEDE-11524637583B}" type="presParOf" srcId="{061F0E9C-1D2B-41C8-846A-2C5DEDE1873A}" destId="{D794470A-2310-4C07-AC3F-FD896E1761DF}" srcOrd="0" destOrd="0" presId="urn:microsoft.com/office/officeart/2005/8/layout/orgChart1"/>
    <dgm:cxn modelId="{36769E79-EE13-4326-8273-3A6B8D8EA6A4}" type="presParOf" srcId="{061F0E9C-1D2B-41C8-846A-2C5DEDE1873A}" destId="{678BA733-F94B-496A-8105-FBA66CBFDF8A}" srcOrd="1" destOrd="0" presId="urn:microsoft.com/office/officeart/2005/8/layout/orgChart1"/>
    <dgm:cxn modelId="{B682B2E1-3C1E-4764-81B1-FB24FF0F6577}" type="presParOf" srcId="{678BA733-F94B-496A-8105-FBA66CBFDF8A}" destId="{EA7F2489-5E56-44D3-8F5B-DE6684389992}" srcOrd="0" destOrd="0" presId="urn:microsoft.com/office/officeart/2005/8/layout/orgChart1"/>
    <dgm:cxn modelId="{B985CB8F-D6EF-4198-8091-84FBAA5C6620}" type="presParOf" srcId="{EA7F2489-5E56-44D3-8F5B-DE6684389992}" destId="{13D2FD50-11D1-4D1A-9319-11676ED766FC}" srcOrd="0" destOrd="0" presId="urn:microsoft.com/office/officeart/2005/8/layout/orgChart1"/>
    <dgm:cxn modelId="{72D44116-60D6-4168-9C78-1D94B1527BF4}" type="presParOf" srcId="{EA7F2489-5E56-44D3-8F5B-DE6684389992}" destId="{5CFC2417-FC71-4F23-A2B5-ED6E8AC9B91F}" srcOrd="1" destOrd="0" presId="urn:microsoft.com/office/officeart/2005/8/layout/orgChart1"/>
    <dgm:cxn modelId="{88863D20-C5A8-443F-ACF9-7410E9E7AAAA}" type="presParOf" srcId="{678BA733-F94B-496A-8105-FBA66CBFDF8A}" destId="{E9EB7EFA-E59C-4235-BCE5-9EC80140A76F}" srcOrd="1" destOrd="0" presId="urn:microsoft.com/office/officeart/2005/8/layout/orgChart1"/>
    <dgm:cxn modelId="{76D1DC3E-E8F6-46E8-8417-EE2FC325A9A7}" type="presParOf" srcId="{E9EB7EFA-E59C-4235-BCE5-9EC80140A76F}" destId="{E591969F-C474-41A9-ABDC-0C71BF29DA42}" srcOrd="0" destOrd="0" presId="urn:microsoft.com/office/officeart/2005/8/layout/orgChart1"/>
    <dgm:cxn modelId="{70610801-1FE8-441E-AC9A-3F1134B236F1}" type="presParOf" srcId="{E9EB7EFA-E59C-4235-BCE5-9EC80140A76F}" destId="{46929F8F-01DA-4C6C-A793-5870CA2F1793}" srcOrd="1" destOrd="0" presId="urn:microsoft.com/office/officeart/2005/8/layout/orgChart1"/>
    <dgm:cxn modelId="{982538AE-84CB-4055-8827-94B142DCEACD}" type="presParOf" srcId="{46929F8F-01DA-4C6C-A793-5870CA2F1793}" destId="{23C2CCDE-8095-4FD4-834F-D997FDBD185B}" srcOrd="0" destOrd="0" presId="urn:microsoft.com/office/officeart/2005/8/layout/orgChart1"/>
    <dgm:cxn modelId="{39C14FC0-E87F-46E3-8040-3441893C6D2C}" type="presParOf" srcId="{23C2CCDE-8095-4FD4-834F-D997FDBD185B}" destId="{452A84EF-129C-4902-9C7C-38168FA3E7AB}" srcOrd="0" destOrd="0" presId="urn:microsoft.com/office/officeart/2005/8/layout/orgChart1"/>
    <dgm:cxn modelId="{6C201C59-BA50-4A87-8646-3191DB65EC2B}" type="presParOf" srcId="{23C2CCDE-8095-4FD4-834F-D997FDBD185B}" destId="{E2153C3F-7155-4940-A43A-FBC24EFDFB8C}" srcOrd="1" destOrd="0" presId="urn:microsoft.com/office/officeart/2005/8/layout/orgChart1"/>
    <dgm:cxn modelId="{ED883042-79B8-4C13-BA6D-58636730BAC0}" type="presParOf" srcId="{46929F8F-01DA-4C6C-A793-5870CA2F1793}" destId="{AC9C0FBD-67B7-4EA9-862F-EB39AFFCD512}" srcOrd="1" destOrd="0" presId="urn:microsoft.com/office/officeart/2005/8/layout/orgChart1"/>
    <dgm:cxn modelId="{80D85F30-ACD1-442C-8B05-CA98681FB615}" type="presParOf" srcId="{AC9C0FBD-67B7-4EA9-862F-EB39AFFCD512}" destId="{A5D9FEDD-44A7-4831-B506-13EC77E5BA78}" srcOrd="0" destOrd="0" presId="urn:microsoft.com/office/officeart/2005/8/layout/orgChart1"/>
    <dgm:cxn modelId="{4860091A-2826-47B2-9F9E-95BA0BADDC56}" type="presParOf" srcId="{AC9C0FBD-67B7-4EA9-862F-EB39AFFCD512}" destId="{6FECF88F-EA3D-4F08-857A-B94824DDE008}" srcOrd="1" destOrd="0" presId="urn:microsoft.com/office/officeart/2005/8/layout/orgChart1"/>
    <dgm:cxn modelId="{646ECA6E-20AD-4D7B-8778-23FDFACFFB3C}" type="presParOf" srcId="{6FECF88F-EA3D-4F08-857A-B94824DDE008}" destId="{C4783E1D-8639-421D-A6FE-3C337E08C25D}" srcOrd="0" destOrd="0" presId="urn:microsoft.com/office/officeart/2005/8/layout/orgChart1"/>
    <dgm:cxn modelId="{254AEE8B-1E76-4A01-89DE-76BF4D194179}" type="presParOf" srcId="{C4783E1D-8639-421D-A6FE-3C337E08C25D}" destId="{D8482AB5-FA0A-4346-B58D-B202C94F0A04}" srcOrd="0" destOrd="0" presId="urn:microsoft.com/office/officeart/2005/8/layout/orgChart1"/>
    <dgm:cxn modelId="{FAD9BA5E-D67C-4D60-89CD-C1603072AEAC}" type="presParOf" srcId="{C4783E1D-8639-421D-A6FE-3C337E08C25D}" destId="{F1F5067A-1AF7-4D06-BDFF-C7FBF7925EA2}" srcOrd="1" destOrd="0" presId="urn:microsoft.com/office/officeart/2005/8/layout/orgChart1"/>
    <dgm:cxn modelId="{2517AE0E-8242-444C-A23B-846412D80047}" type="presParOf" srcId="{6FECF88F-EA3D-4F08-857A-B94824DDE008}" destId="{57F6F697-8458-431E-97E5-BDE72694887E}" srcOrd="1" destOrd="0" presId="urn:microsoft.com/office/officeart/2005/8/layout/orgChart1"/>
    <dgm:cxn modelId="{2D7051CE-B88A-4AE8-B594-FD26F41519DB}" type="presParOf" srcId="{57F6F697-8458-431E-97E5-BDE72694887E}" destId="{F1A7AA8B-2344-415B-978E-5F7EB60B4CD7}" srcOrd="0" destOrd="0" presId="urn:microsoft.com/office/officeart/2005/8/layout/orgChart1"/>
    <dgm:cxn modelId="{10273693-9124-4BE1-81CF-3356E43B87C8}" type="presParOf" srcId="{57F6F697-8458-431E-97E5-BDE72694887E}" destId="{02D7C4E6-84E3-4AE0-A2B3-B1E9C6F6C04B}" srcOrd="1" destOrd="0" presId="urn:microsoft.com/office/officeart/2005/8/layout/orgChart1"/>
    <dgm:cxn modelId="{A307D1E3-CAF8-4669-B198-0D539AB47F98}" type="presParOf" srcId="{02D7C4E6-84E3-4AE0-A2B3-B1E9C6F6C04B}" destId="{5E68E932-6E21-4864-A095-3E9E81B8ECAF}" srcOrd="0" destOrd="0" presId="urn:microsoft.com/office/officeart/2005/8/layout/orgChart1"/>
    <dgm:cxn modelId="{5E3A34C0-8005-4DCA-A347-F208507F03D8}" type="presParOf" srcId="{5E68E932-6E21-4864-A095-3E9E81B8ECAF}" destId="{EDF90D47-149C-423C-BEC4-E2C096ECC65B}" srcOrd="0" destOrd="0" presId="urn:microsoft.com/office/officeart/2005/8/layout/orgChart1"/>
    <dgm:cxn modelId="{0FE8243A-FB8D-482C-A290-9D6888C6D480}" type="presParOf" srcId="{5E68E932-6E21-4864-A095-3E9E81B8ECAF}" destId="{A30DF3EF-8A54-4EA1-8CD7-E990E8869123}" srcOrd="1" destOrd="0" presId="urn:microsoft.com/office/officeart/2005/8/layout/orgChart1"/>
    <dgm:cxn modelId="{6932C66A-2FF1-4D0B-9FB9-D22BFCFF2AAF}" type="presParOf" srcId="{02D7C4E6-84E3-4AE0-A2B3-B1E9C6F6C04B}" destId="{B7D9477B-4973-41E5-B53B-00F411D2A81F}" srcOrd="1" destOrd="0" presId="urn:microsoft.com/office/officeart/2005/8/layout/orgChart1"/>
    <dgm:cxn modelId="{22DD4F0F-BF98-4E47-A214-BD678D410D11}" type="presParOf" srcId="{B7D9477B-4973-41E5-B53B-00F411D2A81F}" destId="{757E0E49-77DF-4654-B9A2-EAA6C20F0055}" srcOrd="0" destOrd="0" presId="urn:microsoft.com/office/officeart/2005/8/layout/orgChart1"/>
    <dgm:cxn modelId="{61AB48B3-A9C1-425B-A509-25BA7179BC3E}" type="presParOf" srcId="{B7D9477B-4973-41E5-B53B-00F411D2A81F}" destId="{C26EBBF9-0585-45B5-9518-B38BF5F25831}" srcOrd="1" destOrd="0" presId="urn:microsoft.com/office/officeart/2005/8/layout/orgChart1"/>
    <dgm:cxn modelId="{A031C6D1-FBA2-40A6-93A9-26F6EAB10027}" type="presParOf" srcId="{C26EBBF9-0585-45B5-9518-B38BF5F25831}" destId="{5557731E-4CEC-433D-BEA3-652C144FB91F}" srcOrd="0" destOrd="0" presId="urn:microsoft.com/office/officeart/2005/8/layout/orgChart1"/>
    <dgm:cxn modelId="{2AF29118-429E-4BCA-9AC1-9FABBFD0ABC2}" type="presParOf" srcId="{5557731E-4CEC-433D-BEA3-652C144FB91F}" destId="{24107159-E06C-42E5-A62C-4F6EEF7F5D1A}" srcOrd="0" destOrd="0" presId="urn:microsoft.com/office/officeart/2005/8/layout/orgChart1"/>
    <dgm:cxn modelId="{EA307231-B08C-487E-A6AB-FBA541F7148B}" type="presParOf" srcId="{5557731E-4CEC-433D-BEA3-652C144FB91F}" destId="{9459A36C-2B7A-441B-967F-A4EA23F9F926}" srcOrd="1" destOrd="0" presId="urn:microsoft.com/office/officeart/2005/8/layout/orgChart1"/>
    <dgm:cxn modelId="{D0306C17-8DF5-41E7-BF9C-408E398EE0EB}" type="presParOf" srcId="{C26EBBF9-0585-45B5-9518-B38BF5F25831}" destId="{FC688E2D-17C6-4A95-BB4E-6E97C93F99F6}" srcOrd="1" destOrd="0" presId="urn:microsoft.com/office/officeart/2005/8/layout/orgChart1"/>
    <dgm:cxn modelId="{BA546BEB-DEBD-4EEF-AA1E-45B8DC4D6DC3}" type="presParOf" srcId="{FC688E2D-17C6-4A95-BB4E-6E97C93F99F6}" destId="{C4A1B0D1-025F-43FD-8A2B-A8C0073FDD98}" srcOrd="0" destOrd="0" presId="urn:microsoft.com/office/officeart/2005/8/layout/orgChart1"/>
    <dgm:cxn modelId="{92EB4179-7C77-417F-BDA1-60ADDF3D5520}" type="presParOf" srcId="{FC688E2D-17C6-4A95-BB4E-6E97C93F99F6}" destId="{BADA38A7-DB74-4CA5-93BD-666BDDDA8C88}" srcOrd="1" destOrd="0" presId="urn:microsoft.com/office/officeart/2005/8/layout/orgChart1"/>
    <dgm:cxn modelId="{CA777F86-3F58-4FF3-BE10-9C9AD579F8A2}" type="presParOf" srcId="{BADA38A7-DB74-4CA5-93BD-666BDDDA8C88}" destId="{E74A0FF4-B309-4850-9E0D-CF72FF68C2DE}" srcOrd="0" destOrd="0" presId="urn:microsoft.com/office/officeart/2005/8/layout/orgChart1"/>
    <dgm:cxn modelId="{DC06114F-A66C-40FE-9255-BA5AFCCBF0C6}" type="presParOf" srcId="{E74A0FF4-B309-4850-9E0D-CF72FF68C2DE}" destId="{535D3597-907F-4DAA-A789-9960637C4DAA}" srcOrd="0" destOrd="0" presId="urn:microsoft.com/office/officeart/2005/8/layout/orgChart1"/>
    <dgm:cxn modelId="{64A61C3D-9C57-4D61-B0FE-F9B44D5D4C87}" type="presParOf" srcId="{E74A0FF4-B309-4850-9E0D-CF72FF68C2DE}" destId="{64BFF404-B83D-440D-874E-09A1428EEAAE}" srcOrd="1" destOrd="0" presId="urn:microsoft.com/office/officeart/2005/8/layout/orgChart1"/>
    <dgm:cxn modelId="{B12E2E06-8B50-4FA3-86CA-6D6CAF023337}" type="presParOf" srcId="{BADA38A7-DB74-4CA5-93BD-666BDDDA8C88}" destId="{BC0FC6A7-5401-4B0D-8DE5-C9B22B6FD213}" srcOrd="1" destOrd="0" presId="urn:microsoft.com/office/officeart/2005/8/layout/orgChart1"/>
    <dgm:cxn modelId="{2E414490-E157-42ED-8A7B-3ACE03C7112B}" type="presParOf" srcId="{BC0FC6A7-5401-4B0D-8DE5-C9B22B6FD213}" destId="{3FD69377-198E-43AB-A2B8-3954E7D9E731}" srcOrd="0" destOrd="0" presId="urn:microsoft.com/office/officeart/2005/8/layout/orgChart1"/>
    <dgm:cxn modelId="{E19110DB-F8C0-489A-9336-293B00B7A82D}" type="presParOf" srcId="{BC0FC6A7-5401-4B0D-8DE5-C9B22B6FD213}" destId="{E3D8EC96-51DF-44BF-A660-E7EF54582EA4}" srcOrd="1" destOrd="0" presId="urn:microsoft.com/office/officeart/2005/8/layout/orgChart1"/>
    <dgm:cxn modelId="{BD2AD6CB-62CA-428D-A4D8-B37325CE0272}" type="presParOf" srcId="{E3D8EC96-51DF-44BF-A660-E7EF54582EA4}" destId="{2AB9B6CD-C36B-47C2-AA02-0F019B322C7D}" srcOrd="0" destOrd="0" presId="urn:microsoft.com/office/officeart/2005/8/layout/orgChart1"/>
    <dgm:cxn modelId="{6AC4C07D-B0E9-4C0D-9553-6920105AC8CD}" type="presParOf" srcId="{2AB9B6CD-C36B-47C2-AA02-0F019B322C7D}" destId="{9DEEB782-8FC8-4EE7-909E-4C0D7D9D07F4}" srcOrd="0" destOrd="0" presId="urn:microsoft.com/office/officeart/2005/8/layout/orgChart1"/>
    <dgm:cxn modelId="{331D2B67-F6D9-4B46-A5A0-E2A4E8C418A5}" type="presParOf" srcId="{2AB9B6CD-C36B-47C2-AA02-0F019B322C7D}" destId="{D546F269-DAC3-4DAF-8D66-4409E2576F38}" srcOrd="1" destOrd="0" presId="urn:microsoft.com/office/officeart/2005/8/layout/orgChart1"/>
    <dgm:cxn modelId="{EB6239F6-FA0D-47FF-BBA3-1D8F149FE0AF}" type="presParOf" srcId="{E3D8EC96-51DF-44BF-A660-E7EF54582EA4}" destId="{BCCD7CBF-7976-45F7-8CAA-759410949C96}" srcOrd="1" destOrd="0" presId="urn:microsoft.com/office/officeart/2005/8/layout/orgChart1"/>
    <dgm:cxn modelId="{6AAB08A2-9A69-4B54-AE86-AF18E928E395}" type="presParOf" srcId="{BCCD7CBF-7976-45F7-8CAA-759410949C96}" destId="{D6C9C19B-DAE9-4ADD-8B2F-3F9538BB55C3}" srcOrd="0" destOrd="0" presId="urn:microsoft.com/office/officeart/2005/8/layout/orgChart1"/>
    <dgm:cxn modelId="{A7C5217C-0EB0-4220-93CA-60DF00C51C49}" type="presParOf" srcId="{BCCD7CBF-7976-45F7-8CAA-759410949C96}" destId="{484C8B70-5EEB-4521-99E9-82C07C8004EF}" srcOrd="1" destOrd="0" presId="urn:microsoft.com/office/officeart/2005/8/layout/orgChart1"/>
    <dgm:cxn modelId="{BC4B6E02-3A80-47B1-9788-F7BB8FA54EDD}" type="presParOf" srcId="{484C8B70-5EEB-4521-99E9-82C07C8004EF}" destId="{DD973680-910D-4EA2-8EC3-8BF52ABFDB09}" srcOrd="0" destOrd="0" presId="urn:microsoft.com/office/officeart/2005/8/layout/orgChart1"/>
    <dgm:cxn modelId="{05B76B45-DDA6-46D0-B63B-C462BD352935}" type="presParOf" srcId="{DD973680-910D-4EA2-8EC3-8BF52ABFDB09}" destId="{1B78B1FE-9189-48F1-AB40-CE52E89F5C45}" srcOrd="0" destOrd="0" presId="urn:microsoft.com/office/officeart/2005/8/layout/orgChart1"/>
    <dgm:cxn modelId="{BC21C4CC-0052-4AEC-9275-26CC61C154E9}" type="presParOf" srcId="{DD973680-910D-4EA2-8EC3-8BF52ABFDB09}" destId="{85BA456A-E7F9-4DCF-9D21-90D0D8B7D538}" srcOrd="1" destOrd="0" presId="urn:microsoft.com/office/officeart/2005/8/layout/orgChart1"/>
    <dgm:cxn modelId="{6A5FAD45-0D45-429F-BD08-A11A3F32DE75}" type="presParOf" srcId="{484C8B70-5EEB-4521-99E9-82C07C8004EF}" destId="{B44DC019-2EAF-433C-9320-C9E95E11936A}" srcOrd="1" destOrd="0" presId="urn:microsoft.com/office/officeart/2005/8/layout/orgChart1"/>
    <dgm:cxn modelId="{047D96E2-A898-4CD1-ACD0-546732A5E9BC}" type="presParOf" srcId="{484C8B70-5EEB-4521-99E9-82C07C8004EF}" destId="{AB80A6A3-8337-4B87-8C0B-DFCF6ED1DBF2}" srcOrd="2" destOrd="0" presId="urn:microsoft.com/office/officeart/2005/8/layout/orgChart1"/>
    <dgm:cxn modelId="{B78A14AE-9906-4693-A53E-103E490596D0}" type="presParOf" srcId="{E3D8EC96-51DF-44BF-A660-E7EF54582EA4}" destId="{ED9936B2-A7A6-4790-948C-2E3AA69045DE}" srcOrd="2" destOrd="0" presId="urn:microsoft.com/office/officeart/2005/8/layout/orgChart1"/>
    <dgm:cxn modelId="{9076B084-8D1E-4E8E-B2CA-92F572E7C81F}" type="presParOf" srcId="{BADA38A7-DB74-4CA5-93BD-666BDDDA8C88}" destId="{6DBBB50E-044A-48DA-94AB-C07231B515B2}" srcOrd="2" destOrd="0" presId="urn:microsoft.com/office/officeart/2005/8/layout/orgChart1"/>
    <dgm:cxn modelId="{70963901-E7D7-441F-A6CF-A5A8E55FB90D}" type="presParOf" srcId="{C26EBBF9-0585-45B5-9518-B38BF5F25831}" destId="{E87DB53B-DDCF-44C9-ADA5-9808A42F686A}" srcOrd="2" destOrd="0" presId="urn:microsoft.com/office/officeart/2005/8/layout/orgChart1"/>
    <dgm:cxn modelId="{126F9DAB-5705-4720-AB6A-A93D87AC3966}" type="presParOf" srcId="{02D7C4E6-84E3-4AE0-A2B3-B1E9C6F6C04B}" destId="{A6A1E312-891F-40F9-8424-BE0DB54761E0}" srcOrd="2" destOrd="0" presId="urn:microsoft.com/office/officeart/2005/8/layout/orgChart1"/>
    <dgm:cxn modelId="{D68C60CC-7FB2-49A8-BF99-101490EBA0A1}" type="presParOf" srcId="{6FECF88F-EA3D-4F08-857A-B94824DDE008}" destId="{DF069ABD-258E-4795-83AC-7C1A951EA55B}" srcOrd="2" destOrd="0" presId="urn:microsoft.com/office/officeart/2005/8/layout/orgChart1"/>
    <dgm:cxn modelId="{52349BE0-B1CE-4D79-B7CF-611833542FED}" type="presParOf" srcId="{46929F8F-01DA-4C6C-A793-5870CA2F1793}" destId="{D2B0C1B4-3456-448D-B8B5-C78783E0FFE5}" srcOrd="2" destOrd="0" presId="urn:microsoft.com/office/officeart/2005/8/layout/orgChart1"/>
    <dgm:cxn modelId="{EBE4B1A8-83B5-4E6B-A9D7-73BE4AE2F380}" type="presParOf" srcId="{678BA733-F94B-496A-8105-FBA66CBFDF8A}" destId="{15027EFD-2E39-45FC-B0D4-95E12C3DCE9B}" srcOrd="2" destOrd="0" presId="urn:microsoft.com/office/officeart/2005/8/layout/orgChart1"/>
    <dgm:cxn modelId="{61D06CC6-0678-47A5-9F4C-5DC3097F0B04}" type="presParOf" srcId="{6C9972C0-E44E-4C05-A1BF-1A5CC7FF9CC5}" destId="{6F95F047-C17D-49CD-9988-401115FD5829}" srcOrd="2" destOrd="0" presId="urn:microsoft.com/office/officeart/2005/8/layout/orgChart1"/>
    <dgm:cxn modelId="{90C1ED71-60C6-4032-8C10-3729A52EB3D4}" type="presParOf" srcId="{C3BE3639-FB23-4AFF-8BB5-2332F9285D2A}" destId="{A10BCEE3-D5A9-4801-81ED-BE3378FA337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9C19B-DAE9-4ADD-8B2F-3F9538BB55C3}">
      <dsp:nvSpPr>
        <dsp:cNvPr id="0" name=""/>
        <dsp:cNvSpPr/>
      </dsp:nvSpPr>
      <dsp:spPr>
        <a:xfrm>
          <a:off x="5387235" y="3902525"/>
          <a:ext cx="94708" cy="2904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40"/>
              </a:lnTo>
              <a:lnTo>
                <a:pt x="94708" y="2904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69377-198E-43AB-A2B8-3954E7D9E731}">
      <dsp:nvSpPr>
        <dsp:cNvPr id="0" name=""/>
        <dsp:cNvSpPr/>
      </dsp:nvSpPr>
      <dsp:spPr>
        <a:xfrm>
          <a:off x="5594071" y="3454237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1B0D1-025F-43FD-8A2B-A8C0073FDD98}">
      <dsp:nvSpPr>
        <dsp:cNvPr id="0" name=""/>
        <dsp:cNvSpPr/>
      </dsp:nvSpPr>
      <dsp:spPr>
        <a:xfrm>
          <a:off x="5594071" y="3005949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E0E49-77DF-4654-B9A2-EAA6C20F0055}">
      <dsp:nvSpPr>
        <dsp:cNvPr id="0" name=""/>
        <dsp:cNvSpPr/>
      </dsp:nvSpPr>
      <dsp:spPr>
        <a:xfrm>
          <a:off x="5594071" y="2557660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7AA8B-2344-415B-978E-5F7EB60B4CD7}">
      <dsp:nvSpPr>
        <dsp:cNvPr id="0" name=""/>
        <dsp:cNvSpPr/>
      </dsp:nvSpPr>
      <dsp:spPr>
        <a:xfrm>
          <a:off x="5594071" y="2109372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9FEDD-44A7-4831-B506-13EC77E5BA78}">
      <dsp:nvSpPr>
        <dsp:cNvPr id="0" name=""/>
        <dsp:cNvSpPr/>
      </dsp:nvSpPr>
      <dsp:spPr>
        <a:xfrm>
          <a:off x="5594071" y="1661084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1969F-C474-41A9-ABDC-0C71BF29DA42}">
      <dsp:nvSpPr>
        <dsp:cNvPr id="0" name=""/>
        <dsp:cNvSpPr/>
      </dsp:nvSpPr>
      <dsp:spPr>
        <a:xfrm>
          <a:off x="5594071" y="1212796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94470A-2310-4C07-AC3F-FD896E1761DF}">
      <dsp:nvSpPr>
        <dsp:cNvPr id="0" name=""/>
        <dsp:cNvSpPr/>
      </dsp:nvSpPr>
      <dsp:spPr>
        <a:xfrm>
          <a:off x="5594071" y="764508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3F787D-870C-4A27-B002-5BE908B73CA9}">
      <dsp:nvSpPr>
        <dsp:cNvPr id="0" name=""/>
        <dsp:cNvSpPr/>
      </dsp:nvSpPr>
      <dsp:spPr>
        <a:xfrm>
          <a:off x="5178876" y="316220"/>
          <a:ext cx="460915" cy="132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96"/>
              </a:lnTo>
              <a:lnTo>
                <a:pt x="460915" y="66296"/>
              </a:lnTo>
              <a:lnTo>
                <a:pt x="460915" y="1325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396767-E79B-43FC-9E07-BBE94FB73981}">
      <dsp:nvSpPr>
        <dsp:cNvPr id="0" name=""/>
        <dsp:cNvSpPr/>
      </dsp:nvSpPr>
      <dsp:spPr>
        <a:xfrm>
          <a:off x="4457503" y="3431544"/>
          <a:ext cx="91440" cy="3131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3132"/>
              </a:lnTo>
              <a:lnTo>
                <a:pt x="102608" y="3131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649BA-D503-4C5E-8D2C-CA825071297D}">
      <dsp:nvSpPr>
        <dsp:cNvPr id="0" name=""/>
        <dsp:cNvSpPr/>
      </dsp:nvSpPr>
      <dsp:spPr>
        <a:xfrm>
          <a:off x="4672240" y="3005949"/>
          <a:ext cx="91440" cy="1099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603"/>
              </a:lnTo>
              <a:lnTo>
                <a:pt x="83540" y="43603"/>
              </a:lnTo>
              <a:lnTo>
                <a:pt x="83540" y="10990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6924B-538C-422B-BE37-EBBE54FB2957}">
      <dsp:nvSpPr>
        <dsp:cNvPr id="0" name=""/>
        <dsp:cNvSpPr/>
      </dsp:nvSpPr>
      <dsp:spPr>
        <a:xfrm>
          <a:off x="4672240" y="2557660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D8559F-2DC7-4B14-B536-9E39495388A9}">
      <dsp:nvSpPr>
        <dsp:cNvPr id="0" name=""/>
        <dsp:cNvSpPr/>
      </dsp:nvSpPr>
      <dsp:spPr>
        <a:xfrm>
          <a:off x="4672240" y="2109372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E9DBA2-8FFB-40B5-8BB2-9949C4D01335}">
      <dsp:nvSpPr>
        <dsp:cNvPr id="0" name=""/>
        <dsp:cNvSpPr/>
      </dsp:nvSpPr>
      <dsp:spPr>
        <a:xfrm>
          <a:off x="4672240" y="1661084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EAC8F4-61DA-49FD-9FFD-71D5E4EFF588}">
      <dsp:nvSpPr>
        <dsp:cNvPr id="0" name=""/>
        <dsp:cNvSpPr/>
      </dsp:nvSpPr>
      <dsp:spPr>
        <a:xfrm>
          <a:off x="4672240" y="1212796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3FA8B-5B1D-4A64-A6E0-7D40A7783BB7}">
      <dsp:nvSpPr>
        <dsp:cNvPr id="0" name=""/>
        <dsp:cNvSpPr/>
      </dsp:nvSpPr>
      <dsp:spPr>
        <a:xfrm>
          <a:off x="4672240" y="764508"/>
          <a:ext cx="91440" cy="132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5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C3804-6308-4B59-9E6E-D07AC6746481}">
      <dsp:nvSpPr>
        <dsp:cNvPr id="0" name=""/>
        <dsp:cNvSpPr/>
      </dsp:nvSpPr>
      <dsp:spPr>
        <a:xfrm>
          <a:off x="4717960" y="316220"/>
          <a:ext cx="460915" cy="132592"/>
        </a:xfrm>
        <a:custGeom>
          <a:avLst/>
          <a:gdLst/>
          <a:ahLst/>
          <a:cxnLst/>
          <a:rect l="0" t="0" r="0" b="0"/>
          <a:pathLst>
            <a:path>
              <a:moveTo>
                <a:pt x="460915" y="0"/>
              </a:moveTo>
              <a:lnTo>
                <a:pt x="460915" y="66296"/>
              </a:lnTo>
              <a:lnTo>
                <a:pt x="0" y="66296"/>
              </a:lnTo>
              <a:lnTo>
                <a:pt x="0" y="1325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93F20-F605-4698-AF73-0AC0B389A36F}">
      <dsp:nvSpPr>
        <dsp:cNvPr id="0" name=""/>
        <dsp:cNvSpPr/>
      </dsp:nvSpPr>
      <dsp:spPr>
        <a:xfrm>
          <a:off x="4863180" y="524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Ela -1261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William </a:t>
          </a:r>
          <a:r>
            <a:rPr lang="en-GB" sz="500" kern="1200" dirty="0" err="1"/>
            <a:t>Longspee</a:t>
          </a:r>
          <a:r>
            <a:rPr lang="en-GB" sz="500" kern="1200" dirty="0"/>
            <a:t>, 3</a:t>
          </a:r>
          <a:r>
            <a:rPr lang="en-GB" sz="500" kern="1200" baseline="30000" dirty="0"/>
            <a:t>rd</a:t>
          </a:r>
          <a:r>
            <a:rPr lang="en-GB" sz="500" kern="1200" dirty="0"/>
            <a:t> Earl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1176-1226</a:t>
          </a:r>
        </a:p>
      </dsp:txBody>
      <dsp:txXfrm>
        <a:off x="4863180" y="524"/>
        <a:ext cx="631391" cy="315695"/>
      </dsp:txXfrm>
    </dsp:sp>
    <dsp:sp modelId="{D6C5560F-776A-47F4-81AD-A86EF366B461}">
      <dsp:nvSpPr>
        <dsp:cNvPr id="0" name=""/>
        <dsp:cNvSpPr/>
      </dsp:nvSpPr>
      <dsp:spPr>
        <a:xfrm>
          <a:off x="4402264" y="448812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William 1207-50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</a:t>
          </a:r>
          <a:r>
            <a:rPr lang="en-GB" sz="500" kern="1200" dirty="0" err="1"/>
            <a:t>Idonea</a:t>
          </a:r>
          <a:r>
            <a:rPr lang="en-GB" sz="500" kern="1200" dirty="0"/>
            <a:t> de </a:t>
          </a:r>
          <a:r>
            <a:rPr lang="en-GB" sz="500" kern="1200" dirty="0" err="1"/>
            <a:t>Camville</a:t>
          </a:r>
          <a:r>
            <a:rPr lang="en-GB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-1252</a:t>
          </a:r>
        </a:p>
      </dsp:txBody>
      <dsp:txXfrm>
        <a:off x="4402264" y="448812"/>
        <a:ext cx="631391" cy="315695"/>
      </dsp:txXfrm>
    </dsp:sp>
    <dsp:sp modelId="{2361CD5F-41C0-48BF-883E-E5AAFF3EE917}">
      <dsp:nvSpPr>
        <dsp:cNvPr id="0" name=""/>
        <dsp:cNvSpPr/>
      </dsp:nvSpPr>
      <dsp:spPr>
        <a:xfrm>
          <a:off x="4402264" y="897100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Ela 1228-99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Sir James de Audley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1220-72</a:t>
          </a:r>
        </a:p>
      </dsp:txBody>
      <dsp:txXfrm>
        <a:off x="4402264" y="897100"/>
        <a:ext cx="631391" cy="315695"/>
      </dsp:txXfrm>
    </dsp:sp>
    <dsp:sp modelId="{FEDCEBDB-E47E-4FC4-A9B9-8E78D2CA0F30}">
      <dsp:nvSpPr>
        <dsp:cNvPr id="0" name=""/>
        <dsp:cNvSpPr/>
      </dsp:nvSpPr>
      <dsp:spPr>
        <a:xfrm>
          <a:off x="4402264" y="1345388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Hugh, Baron Audley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1267-1325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 Isolde de Rous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1269-1338</a:t>
          </a:r>
        </a:p>
      </dsp:txBody>
      <dsp:txXfrm>
        <a:off x="4402264" y="1345388"/>
        <a:ext cx="631391" cy="315695"/>
      </dsp:txXfrm>
    </dsp:sp>
    <dsp:sp modelId="{4DB459F4-C51D-442D-9E8C-67AF4A22E47E}">
      <dsp:nvSpPr>
        <dsp:cNvPr id="0" name=""/>
        <dsp:cNvSpPr/>
      </dsp:nvSpPr>
      <dsp:spPr>
        <a:xfrm>
          <a:off x="4402264" y="1793677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Alice c.1300-75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Ralph Neville, 2</a:t>
          </a:r>
          <a:r>
            <a:rPr lang="en-GB" sz="500" kern="1200" baseline="30000" dirty="0"/>
            <a:t>nd</a:t>
          </a:r>
          <a:r>
            <a:rPr lang="en-GB" sz="500" kern="1200" dirty="0"/>
            <a:t> Baron Raby 1302-67</a:t>
          </a:r>
        </a:p>
      </dsp:txBody>
      <dsp:txXfrm>
        <a:off x="4402264" y="1793677"/>
        <a:ext cx="631391" cy="315695"/>
      </dsp:txXfrm>
    </dsp:sp>
    <dsp:sp modelId="{4FD7D0D3-55A9-4AE7-B3C0-4B59331BDAF7}">
      <dsp:nvSpPr>
        <dsp:cNvPr id="0" name=""/>
        <dsp:cNvSpPr/>
      </dsp:nvSpPr>
      <dsp:spPr>
        <a:xfrm>
          <a:off x="4402264" y="2241965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John, 3</a:t>
          </a:r>
          <a:r>
            <a:rPr lang="en-GB" sz="500" kern="1200" baseline="30000" dirty="0"/>
            <a:t>rd</a:t>
          </a:r>
          <a:r>
            <a:rPr lang="en-GB" sz="500" kern="1200" dirty="0"/>
            <a:t> Baron 1331-88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Maud Percy 1345-79</a:t>
          </a:r>
        </a:p>
      </dsp:txBody>
      <dsp:txXfrm>
        <a:off x="4402264" y="2241965"/>
        <a:ext cx="631391" cy="315695"/>
      </dsp:txXfrm>
    </dsp:sp>
    <dsp:sp modelId="{5ACB3C86-D470-4642-9032-95D16691EDFA}">
      <dsp:nvSpPr>
        <dsp:cNvPr id="0" name=""/>
        <dsp:cNvSpPr/>
      </dsp:nvSpPr>
      <dsp:spPr>
        <a:xfrm>
          <a:off x="4402264" y="2690253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Ralph, Earl of Westmorland 1364-1425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M2 Joan Beaufort 1379-1440</a:t>
          </a:r>
        </a:p>
      </dsp:txBody>
      <dsp:txXfrm>
        <a:off x="4402264" y="2690253"/>
        <a:ext cx="631391" cy="315695"/>
      </dsp:txXfrm>
    </dsp:sp>
    <dsp:sp modelId="{4A72FBCF-BCEB-4080-A85E-0052E1968909}">
      <dsp:nvSpPr>
        <dsp:cNvPr id="0" name=""/>
        <dsp:cNvSpPr/>
      </dsp:nvSpPr>
      <dsp:spPr>
        <a:xfrm>
          <a:off x="4440084" y="3115849"/>
          <a:ext cx="631391" cy="31569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Cecily 1415-95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Richard, Duke of York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1411-60</a:t>
          </a:r>
        </a:p>
      </dsp:txBody>
      <dsp:txXfrm>
        <a:off x="4440084" y="3115849"/>
        <a:ext cx="631391" cy="315695"/>
      </dsp:txXfrm>
    </dsp:sp>
    <dsp:sp modelId="{3961D39B-DCA3-4C75-A146-E1A558EB8184}">
      <dsp:nvSpPr>
        <dsp:cNvPr id="0" name=""/>
        <dsp:cNvSpPr/>
      </dsp:nvSpPr>
      <dsp:spPr>
        <a:xfrm>
          <a:off x="4560112" y="3586829"/>
          <a:ext cx="631391" cy="315695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 III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1452 r.83-5</a:t>
          </a:r>
        </a:p>
      </dsp:txBody>
      <dsp:txXfrm>
        <a:off x="4560112" y="3586829"/>
        <a:ext cx="631391" cy="315695"/>
      </dsp:txXfrm>
    </dsp:sp>
    <dsp:sp modelId="{A62E94CA-A317-4BDB-9542-BD788941F78B}">
      <dsp:nvSpPr>
        <dsp:cNvPr id="0" name=""/>
        <dsp:cNvSpPr/>
      </dsp:nvSpPr>
      <dsp:spPr>
        <a:xfrm>
          <a:off x="5324096" y="448812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Stephen, Justiciar of Ireland -1260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Emmeline de </a:t>
          </a:r>
          <a:r>
            <a:rPr lang="en-GB" sz="500" kern="1200" dirty="0" err="1"/>
            <a:t>Ridelsford</a:t>
          </a:r>
          <a:r>
            <a:rPr lang="en-GB" sz="500" kern="1200" dirty="0"/>
            <a:t> -1276</a:t>
          </a:r>
        </a:p>
      </dsp:txBody>
      <dsp:txXfrm>
        <a:off x="5324096" y="448812"/>
        <a:ext cx="631391" cy="315695"/>
      </dsp:txXfrm>
    </dsp:sp>
    <dsp:sp modelId="{13D2FD50-11D1-4D1A-9319-11676ED766FC}">
      <dsp:nvSpPr>
        <dsp:cNvPr id="0" name=""/>
        <dsp:cNvSpPr/>
      </dsp:nvSpPr>
      <dsp:spPr>
        <a:xfrm>
          <a:off x="5324096" y="897100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Ela 1245-76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Roger la </a:t>
          </a:r>
          <a:r>
            <a:rPr lang="en-GB" sz="500" kern="1200" dirty="0" err="1"/>
            <a:t>Zouche</a:t>
          </a:r>
          <a:r>
            <a:rPr lang="en-GB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1241-85</a:t>
          </a:r>
        </a:p>
      </dsp:txBody>
      <dsp:txXfrm>
        <a:off x="5324096" y="897100"/>
        <a:ext cx="631391" cy="315695"/>
      </dsp:txXfrm>
    </dsp:sp>
    <dsp:sp modelId="{452A84EF-129C-4902-9C7C-38168FA3E7AB}">
      <dsp:nvSpPr>
        <dsp:cNvPr id="0" name=""/>
        <dsp:cNvSpPr/>
      </dsp:nvSpPr>
      <dsp:spPr>
        <a:xfrm>
          <a:off x="5324096" y="1345388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Alan, Baron </a:t>
          </a:r>
          <a:r>
            <a:rPr lang="en-GB" sz="500" kern="1200" dirty="0" err="1"/>
            <a:t>Zouche</a:t>
          </a:r>
          <a:r>
            <a:rPr lang="en-GB" sz="500" kern="1200" dirty="0"/>
            <a:t>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1267-1314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Eleanor de </a:t>
          </a:r>
          <a:r>
            <a:rPr lang="en-GB" sz="500" kern="1200" dirty="0" err="1"/>
            <a:t>Segrave</a:t>
          </a:r>
          <a:r>
            <a:rPr lang="en-GB" sz="500" kern="1200" dirty="0"/>
            <a:t> 1270-</a:t>
          </a:r>
        </a:p>
      </dsp:txBody>
      <dsp:txXfrm>
        <a:off x="5324096" y="1345388"/>
        <a:ext cx="631391" cy="315695"/>
      </dsp:txXfrm>
    </dsp:sp>
    <dsp:sp modelId="{D8482AB5-FA0A-4346-B58D-B202C94F0A04}">
      <dsp:nvSpPr>
        <dsp:cNvPr id="0" name=""/>
        <dsp:cNvSpPr/>
      </dsp:nvSpPr>
      <dsp:spPr>
        <a:xfrm>
          <a:off x="5324096" y="1793677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Maud 1290-1349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Robert, Baron Holland 1270-1328</a:t>
          </a:r>
        </a:p>
      </dsp:txBody>
      <dsp:txXfrm>
        <a:off x="5324096" y="1793677"/>
        <a:ext cx="631391" cy="315695"/>
      </dsp:txXfrm>
    </dsp:sp>
    <dsp:sp modelId="{EDF90D47-149C-423C-BEC4-E2C096ECC65B}">
      <dsp:nvSpPr>
        <dsp:cNvPr id="0" name=""/>
        <dsp:cNvSpPr/>
      </dsp:nvSpPr>
      <dsp:spPr>
        <a:xfrm>
          <a:off x="5324096" y="2241965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Sir Thomas, 1</a:t>
          </a:r>
          <a:r>
            <a:rPr lang="en-GB" sz="500" kern="1200" baseline="30000" dirty="0"/>
            <a:t>st</a:t>
          </a:r>
          <a:r>
            <a:rPr lang="en-GB" sz="500" kern="1200" dirty="0"/>
            <a:t> </a:t>
          </a:r>
          <a:r>
            <a:rPr lang="en-GB" sz="500" kern="1200" dirty="0" err="1"/>
            <a:t>arl</a:t>
          </a:r>
          <a:r>
            <a:rPr lang="en-GB" sz="500" kern="1200" dirty="0"/>
            <a:t> of </a:t>
          </a:r>
          <a:r>
            <a:rPr lang="en-GB" sz="500" kern="1200" dirty="0" err="1"/>
            <a:t>kent</a:t>
          </a:r>
          <a:r>
            <a:rPr lang="en-GB" sz="500" kern="1200" dirty="0"/>
            <a:t> 1314-60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Joan 1328-85</a:t>
          </a:r>
        </a:p>
      </dsp:txBody>
      <dsp:txXfrm>
        <a:off x="5324096" y="2241965"/>
        <a:ext cx="631391" cy="315695"/>
      </dsp:txXfrm>
    </dsp:sp>
    <dsp:sp modelId="{24107159-E06C-42E5-A62C-4F6EEF7F5D1A}">
      <dsp:nvSpPr>
        <dsp:cNvPr id="0" name=""/>
        <dsp:cNvSpPr/>
      </dsp:nvSpPr>
      <dsp:spPr>
        <a:xfrm>
          <a:off x="5324096" y="2690253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Thomas, 2</a:t>
          </a:r>
          <a:r>
            <a:rPr lang="en-GB" sz="500" kern="1200" baseline="30000" dirty="0"/>
            <a:t>nd</a:t>
          </a:r>
          <a:r>
            <a:rPr lang="en-GB" sz="500" kern="1200" dirty="0"/>
            <a:t> Earl 1350-98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Lady Alice </a:t>
          </a:r>
          <a:r>
            <a:rPr lang="en-GB" sz="500" kern="1200" dirty="0" err="1"/>
            <a:t>Fitzalan</a:t>
          </a:r>
          <a:r>
            <a:rPr lang="en-GB" sz="500" kern="1200" dirty="0"/>
            <a:t> 1352-1416</a:t>
          </a:r>
        </a:p>
      </dsp:txBody>
      <dsp:txXfrm>
        <a:off x="5324096" y="2690253"/>
        <a:ext cx="631391" cy="315695"/>
      </dsp:txXfrm>
    </dsp:sp>
    <dsp:sp modelId="{535D3597-907F-4DAA-A789-9960637C4DAA}">
      <dsp:nvSpPr>
        <dsp:cNvPr id="0" name=""/>
        <dsp:cNvSpPr/>
      </dsp:nvSpPr>
      <dsp:spPr>
        <a:xfrm>
          <a:off x="5324096" y="3138541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Lady Eleanor 1373-1405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Roger Mortimer, 4</a:t>
          </a:r>
          <a:r>
            <a:rPr lang="en-GB" sz="500" kern="1200" baseline="30000" dirty="0"/>
            <a:t>th</a:t>
          </a:r>
          <a:r>
            <a:rPr lang="en-GB" sz="500" kern="1200" dirty="0"/>
            <a:t> Earl of March 1374-98</a:t>
          </a:r>
        </a:p>
      </dsp:txBody>
      <dsp:txXfrm>
        <a:off x="5324096" y="3138541"/>
        <a:ext cx="631391" cy="315695"/>
      </dsp:txXfrm>
    </dsp:sp>
    <dsp:sp modelId="{9DEEB782-8FC8-4EE7-909E-4C0D7D9D07F4}">
      <dsp:nvSpPr>
        <dsp:cNvPr id="0" name=""/>
        <dsp:cNvSpPr/>
      </dsp:nvSpPr>
      <dsp:spPr>
        <a:xfrm>
          <a:off x="5324096" y="3586829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Anne 1390-1411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 Richard, Earl of Cambridge 1375-1415</a:t>
          </a:r>
        </a:p>
      </dsp:txBody>
      <dsp:txXfrm>
        <a:off x="5324096" y="3586829"/>
        <a:ext cx="631391" cy="315695"/>
      </dsp:txXfrm>
    </dsp:sp>
    <dsp:sp modelId="{1B78B1FE-9189-48F1-AB40-CE52E89F5C45}">
      <dsp:nvSpPr>
        <dsp:cNvPr id="0" name=""/>
        <dsp:cNvSpPr/>
      </dsp:nvSpPr>
      <dsp:spPr>
        <a:xfrm>
          <a:off x="5481944" y="4035117"/>
          <a:ext cx="631391" cy="3156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Richard, Duke of York (qv)</a:t>
          </a:r>
        </a:p>
      </dsp:txBody>
      <dsp:txXfrm>
        <a:off x="5481944" y="4035117"/>
        <a:ext cx="631391" cy="315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88204-CF17-4AA8-A41A-8F2E90139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0EFD4-23F2-447D-B98E-3D29159E1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5930C-0D9C-4B7A-9381-D65CDE4EF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1DF10-8EE8-4E63-92A7-D31E5818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EE350-4FC2-42FE-9D9B-2E0E1CBA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2576-D6AF-4B33-9D03-620F578C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85BE4-B863-440F-99D5-EBD3BF5D7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2B8F4-B18C-4359-930F-B3A7A24B4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A167F-0957-417C-AB95-8DEFEEA10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49509-1669-4996-8889-A8734AC06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33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A4A54-28B1-4EDD-AB20-CC94FBAC9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111C3-9E54-4B14-9E53-E724A3918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B84EC-9FC2-42A8-A5EF-D52926D69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5B9C9-BAFF-40AF-9BC8-36E37D3A1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57113-3193-407D-99DB-274E6F1BA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175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879A3-A41D-41FF-BFF2-CAE199F51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E0E28-B113-44A3-B0C3-5AAC59F53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3C8E8-38E7-4A8E-882D-942C24A1F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0199A-E429-4764-B2BA-9C4CD380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69ACFC-C3E2-475C-B589-5C1AE81AD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6B1D7-B2F9-41F0-8DF2-4CDE6CFE7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10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5754-D4A4-4678-8D54-70089866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36386-3A45-4480-907B-41BA2EBDF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8CC6F-95FF-45D9-9E3C-D677806D2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F5F86-5BD5-4F21-97C9-663DA370C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7A3ADB-6FF7-4C32-9962-CD777C6B1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05CB75-D68E-4036-9B24-340AE6355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F03175-FF71-4778-B7D1-2A6344D4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3533E8-A499-4B1C-8445-829D3315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51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706A-F0F4-4EE2-80A0-20AA3D1D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71AC31-E5B2-436F-BB4A-AD49A472D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3F7E2-F93A-4A7D-8FF0-D248CE05C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E23261-3134-434F-999B-6DAA4F158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74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933876-C93E-4B03-A0CB-1C4A6A7B6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1F0CCE-E21C-4DAD-9D8D-CE1DC52AC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ACEE2-10CB-472C-922C-4C486E46A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4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79A1-BACD-4E91-9ECB-72028735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16B7-6F16-456B-A154-70CF6D9E8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F8CF9-3CEF-4EFD-B574-49F452840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AC891-D30B-4FCE-A7FD-18661C1CE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B8BED-92F5-4F81-9D97-B9068C2E1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22D9-9F49-42D9-AD31-6CD0AA2C3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088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9DF43-9518-4557-8BA5-6829AD1A2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8AEF1A-942A-465A-8360-69377F335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A4BA1-4259-4FF5-B548-D8EDCEA56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A9EBE-C7A0-4D26-BD29-251D390D6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D554D-5ECF-48DA-9B1A-74B15272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9FF85-FE19-42DF-87A2-A5A1165A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817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A908A-9DFE-46BC-9FE1-0B0F044F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8CCFD-35F8-4123-A44B-1B997BE76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19C39-C796-475B-AF09-EC0DC5CDB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DB409-E578-4949-8241-66A8A572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329D5-CE4C-436B-B12C-870940D8A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249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549F56-46A9-4C0F-940C-5B9DAFA93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32065C-87BC-4310-80E1-3B1E8C0B7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084B9-55E2-4612-B030-68D91F11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D41FB-CC6F-43A2-BB60-D6693C289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A225B-F5D9-4D34-B446-6EA1C81F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42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EB7C82-B14C-451C-9510-1285796C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D57A6-31A8-4D2A-8D2F-FADDEA802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91E8F-D2D1-48BE-8B09-1A124CBD82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F50ED-6F1B-4661-B63B-57EFFE78143B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F1C77-2A64-415E-8951-0B3984519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05AE3-5F37-4042-A6B7-1B7903D7F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B8489-BD33-40DE-8DBF-9710DA84D3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7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2E4AF-AEF8-4494-AB54-E88C08610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Ela Fitzpatrick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7B31AD-4210-4207-82D6-931CA616BE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13</a:t>
            </a:r>
            <a:r>
              <a:rPr lang="en-GB" baseline="30000" dirty="0"/>
              <a:t>th</a:t>
            </a:r>
            <a:r>
              <a:rPr lang="en-GB" dirty="0"/>
              <a:t> Century Countess of Salisbury</a:t>
            </a:r>
          </a:p>
        </p:txBody>
      </p:sp>
    </p:spTree>
    <p:extLst>
      <p:ext uri="{BB962C8B-B14F-4D97-AF65-F5344CB8AC3E}">
        <p14:creationId xmlns:p14="http://schemas.microsoft.com/office/powerpoint/2010/main" val="81335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2708-C4AC-48B6-B5BA-89FA934B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Earls of Salisbury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258CAE-084F-4042-9217-20DFAD06D3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6674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1841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180</Words>
  <Application>Microsoft Office PowerPoint</Application>
  <PresentationFormat>Widescreen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Ela Fitzpatrick</vt:lpstr>
      <vt:lpstr>Earls of Salisbury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 Fitzpatrick</dc:title>
  <dc:creator>Stephen Lark</dc:creator>
  <cp:lastModifiedBy>Stephen Lark</cp:lastModifiedBy>
  <cp:revision>7</cp:revision>
  <dcterms:created xsi:type="dcterms:W3CDTF">2020-12-06T21:18:50Z</dcterms:created>
  <dcterms:modified xsi:type="dcterms:W3CDTF">2020-12-06T22:49:29Z</dcterms:modified>
</cp:coreProperties>
</file>