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>
        <p:scale>
          <a:sx n="100" d="100"/>
          <a:sy n="100" d="100"/>
        </p:scale>
        <p:origin x="-11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816A3C-4500-4CD0-A283-CC40C9CECED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9D028EF-36CE-45CE-A8ED-E19CC9213213}">
      <dgm:prSet phldrT="[Text]"/>
      <dgm:spPr/>
      <dgm:t>
        <a:bodyPr/>
        <a:lstStyle/>
        <a:p>
          <a:r>
            <a:rPr lang="en-GB" dirty="0"/>
            <a:t>Sir Philip of </a:t>
          </a:r>
          <a:r>
            <a:rPr lang="en-GB" dirty="0" err="1"/>
            <a:t>Modbury</a:t>
          </a:r>
          <a:r>
            <a:rPr lang="en-GB" dirty="0"/>
            <a:t> 1495-1545</a:t>
          </a:r>
        </a:p>
        <a:p>
          <a:r>
            <a:rPr lang="en-GB" dirty="0"/>
            <a:t>M Catherine Carew 1495-</a:t>
          </a:r>
        </a:p>
      </dgm:t>
    </dgm:pt>
    <dgm:pt modelId="{1E48ED8B-8E06-46E9-A093-42F31783F900}" type="parTrans" cxnId="{041FCD59-406B-464B-9AFB-D9321C682FDB}">
      <dgm:prSet/>
      <dgm:spPr/>
      <dgm:t>
        <a:bodyPr/>
        <a:lstStyle/>
        <a:p>
          <a:endParaRPr lang="en-GB"/>
        </a:p>
      </dgm:t>
    </dgm:pt>
    <dgm:pt modelId="{39971BE1-F4FE-43DB-997C-D31824269EBB}" type="sibTrans" cxnId="{041FCD59-406B-464B-9AFB-D9321C682FDB}">
      <dgm:prSet/>
      <dgm:spPr/>
      <dgm:t>
        <a:bodyPr/>
        <a:lstStyle/>
        <a:p>
          <a:endParaRPr lang="en-GB"/>
        </a:p>
      </dgm:t>
    </dgm:pt>
    <dgm:pt modelId="{73ED9399-523B-4F00-A6F0-841934A609E3}">
      <dgm:prSet phldrT="[Text]"/>
      <dgm:spPr/>
      <dgm:t>
        <a:bodyPr/>
        <a:lstStyle/>
        <a:p>
          <a:r>
            <a:rPr lang="en-GB" dirty="0"/>
            <a:t>Vice-Admiral Arthur  MP 1524-78</a:t>
          </a:r>
          <a:br>
            <a:rPr lang="en-GB" dirty="0"/>
          </a:br>
          <a:r>
            <a:rPr lang="en-GB" dirty="0"/>
            <a:t>(built </a:t>
          </a:r>
          <a:r>
            <a:rPr lang="en-GB" dirty="0" err="1"/>
            <a:t>Dartington</a:t>
          </a:r>
          <a:r>
            <a:rPr lang="en-GB" dirty="0"/>
            <a:t> Hall 1560)</a:t>
          </a:r>
        </a:p>
        <a:p>
          <a:r>
            <a:rPr lang="en-GB" dirty="0"/>
            <a:t>M Mary </a:t>
          </a:r>
          <a:r>
            <a:rPr lang="en-GB" dirty="0" err="1"/>
            <a:t>Norreys</a:t>
          </a:r>
          <a:r>
            <a:rPr lang="en-GB" dirty="0"/>
            <a:t> 1526-70 </a:t>
          </a:r>
        </a:p>
        <a:p>
          <a:r>
            <a:rPr lang="en-GB" dirty="0"/>
            <a:t>(daughter of Henry Norris)</a:t>
          </a:r>
        </a:p>
      </dgm:t>
    </dgm:pt>
    <dgm:pt modelId="{4C70F89B-7DDC-4886-83A4-3B2D35362CE9}" type="parTrans" cxnId="{832A1C56-8D2C-4269-8C82-686AC7983D28}">
      <dgm:prSet/>
      <dgm:spPr/>
      <dgm:t>
        <a:bodyPr/>
        <a:lstStyle/>
        <a:p>
          <a:endParaRPr lang="en-GB"/>
        </a:p>
      </dgm:t>
    </dgm:pt>
    <dgm:pt modelId="{41C9DD6E-3772-452E-9C87-52B0E7120F3B}" type="sibTrans" cxnId="{832A1C56-8D2C-4269-8C82-686AC7983D28}">
      <dgm:prSet/>
      <dgm:spPr/>
      <dgm:t>
        <a:bodyPr/>
        <a:lstStyle/>
        <a:p>
          <a:endParaRPr lang="en-GB"/>
        </a:p>
      </dgm:t>
    </dgm:pt>
    <dgm:pt modelId="{9C4468E8-AFD9-4C39-99D3-FAB6F816337E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/>
            <a:t>Catherine</a:t>
          </a:r>
        </a:p>
        <a:p>
          <a:r>
            <a:rPr lang="en-GB" dirty="0"/>
            <a:t>M2 Walter Raleigh</a:t>
          </a:r>
        </a:p>
      </dgm:t>
    </dgm:pt>
    <dgm:pt modelId="{457733A4-C714-44CB-B08C-E3E34D7B2D3B}" type="parTrans" cxnId="{946DD8D6-61B4-4F95-B386-7137A6AE83EF}">
      <dgm:prSet/>
      <dgm:spPr/>
      <dgm:t>
        <a:bodyPr/>
        <a:lstStyle/>
        <a:p>
          <a:endParaRPr lang="en-GB"/>
        </a:p>
      </dgm:t>
    </dgm:pt>
    <dgm:pt modelId="{78A20095-1918-481C-8C19-3F4538413AE0}" type="sibTrans" cxnId="{946DD8D6-61B4-4F95-B386-7137A6AE83EF}">
      <dgm:prSet/>
      <dgm:spPr/>
      <dgm:t>
        <a:bodyPr/>
        <a:lstStyle/>
        <a:p>
          <a:endParaRPr lang="en-GB"/>
        </a:p>
      </dgm:t>
    </dgm:pt>
    <dgm:pt modelId="{832ADD49-A0BB-4C7D-82E2-CB1D4CEE9456}">
      <dgm:prSet/>
      <dgm:spPr/>
      <dgm:t>
        <a:bodyPr/>
        <a:lstStyle/>
        <a:p>
          <a:r>
            <a:rPr lang="en-GB" dirty="0"/>
            <a:t>William, Arthur, Richard, Mary, Anne, Henry, Charles, Edward, George</a:t>
          </a:r>
        </a:p>
      </dgm:t>
    </dgm:pt>
    <dgm:pt modelId="{768160B5-A1C3-4E78-9E8B-1BA2480D3D58}" type="parTrans" cxnId="{6730551F-7B35-4E2E-ABC4-15D3CE913364}">
      <dgm:prSet/>
      <dgm:spPr/>
      <dgm:t>
        <a:bodyPr/>
        <a:lstStyle/>
        <a:p>
          <a:endParaRPr lang="en-GB"/>
        </a:p>
      </dgm:t>
    </dgm:pt>
    <dgm:pt modelId="{267F157D-7E5F-49B7-9355-E754931F55B2}" type="sibTrans" cxnId="{6730551F-7B35-4E2E-ABC4-15D3CE913364}">
      <dgm:prSet/>
      <dgm:spPr/>
      <dgm:t>
        <a:bodyPr/>
        <a:lstStyle/>
        <a:p>
          <a:endParaRPr lang="en-GB"/>
        </a:p>
      </dgm:t>
    </dgm:pt>
    <dgm:pt modelId="{E1332F89-F226-4729-B274-39126E841566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/>
            <a:t>Elizabeth </a:t>
          </a:r>
        </a:p>
        <a:p>
          <a:r>
            <a:rPr lang="en-GB" dirty="0"/>
            <a:t>m Sir Edward Seymour </a:t>
          </a:r>
          <a:r>
            <a:rPr lang="en-GB" dirty="0" err="1"/>
            <a:t>Bt</a:t>
          </a:r>
          <a:endParaRPr lang="en-GB" dirty="0"/>
        </a:p>
        <a:p>
          <a:r>
            <a:rPr lang="en-GB" dirty="0"/>
            <a:t>1563-1613</a:t>
          </a:r>
        </a:p>
        <a:p>
          <a:r>
            <a:rPr lang="en-GB" dirty="0"/>
            <a:t>(grandson of the Protector Somerset)</a:t>
          </a:r>
        </a:p>
      </dgm:t>
    </dgm:pt>
    <dgm:pt modelId="{93969D34-F24E-4ED0-84E9-3001F29EBD5B}" type="parTrans" cxnId="{10696420-6633-4A93-A76D-BC72C001E323}">
      <dgm:prSet/>
      <dgm:spPr/>
      <dgm:t>
        <a:bodyPr/>
        <a:lstStyle/>
        <a:p>
          <a:endParaRPr lang="en-GB"/>
        </a:p>
      </dgm:t>
    </dgm:pt>
    <dgm:pt modelId="{64D8EF27-4409-45A7-9410-63AF349DDFB5}" type="sibTrans" cxnId="{10696420-6633-4A93-A76D-BC72C001E323}">
      <dgm:prSet/>
      <dgm:spPr/>
      <dgm:t>
        <a:bodyPr/>
        <a:lstStyle/>
        <a:p>
          <a:endParaRPr lang="en-GB"/>
        </a:p>
      </dgm:t>
    </dgm:pt>
    <dgm:pt modelId="{FFF6CB2C-7709-4341-9548-A250AB58EA33}">
      <dgm:prSet/>
      <dgm:spPr>
        <a:solidFill>
          <a:srgbClr val="00B0F0"/>
        </a:solidFill>
        <a:ln w="76200">
          <a:solidFill>
            <a:srgbClr val="FF0000"/>
          </a:solidFill>
        </a:ln>
      </dgm:spPr>
      <dgm:t>
        <a:bodyPr/>
        <a:lstStyle/>
        <a:p>
          <a:r>
            <a:rPr lang="en-GB" dirty="0"/>
            <a:t>Sir Walter 1554-1618</a:t>
          </a:r>
        </a:p>
      </dgm:t>
    </dgm:pt>
    <dgm:pt modelId="{BC392BE8-4C35-4D79-A2B4-6A664BB954EF}" type="parTrans" cxnId="{F1066EDF-1F12-42BD-AB64-127F76916B66}">
      <dgm:prSet/>
      <dgm:spPr/>
      <dgm:t>
        <a:bodyPr/>
        <a:lstStyle/>
        <a:p>
          <a:endParaRPr lang="en-GB"/>
        </a:p>
      </dgm:t>
    </dgm:pt>
    <dgm:pt modelId="{33EF05F3-A7B8-4BDB-848F-14B931467970}" type="sibTrans" cxnId="{F1066EDF-1F12-42BD-AB64-127F76916B66}">
      <dgm:prSet/>
      <dgm:spPr/>
      <dgm:t>
        <a:bodyPr/>
        <a:lstStyle/>
        <a:p>
          <a:endParaRPr lang="en-GB"/>
        </a:p>
      </dgm:t>
    </dgm:pt>
    <dgm:pt modelId="{0FD07659-8BBC-47AE-8DA1-C5558EED0F51}" type="asst">
      <dgm:prSet/>
      <dgm:spPr>
        <a:solidFill>
          <a:srgbClr val="00B0F0"/>
        </a:solidFill>
      </dgm:spPr>
      <dgm:t>
        <a:bodyPr/>
        <a:lstStyle/>
        <a:p>
          <a:r>
            <a:rPr lang="en-GB" dirty="0"/>
            <a:t>M1 </a:t>
          </a:r>
          <a:r>
            <a:rPr lang="en-GB" dirty="0" err="1"/>
            <a:t>Otho</a:t>
          </a:r>
          <a:r>
            <a:rPr lang="en-GB" dirty="0"/>
            <a:t> Gilbert</a:t>
          </a:r>
        </a:p>
      </dgm:t>
    </dgm:pt>
    <dgm:pt modelId="{200371C9-BF75-425F-A1A5-60A9F20B4971}" type="parTrans" cxnId="{C0E1973F-4C86-44FD-8119-4710799B9810}">
      <dgm:prSet/>
      <dgm:spPr/>
      <dgm:t>
        <a:bodyPr/>
        <a:lstStyle/>
        <a:p>
          <a:endParaRPr lang="en-GB"/>
        </a:p>
      </dgm:t>
    </dgm:pt>
    <dgm:pt modelId="{0987BBB7-A6FB-4752-A9FB-F020AE3E2CE1}" type="sibTrans" cxnId="{C0E1973F-4C86-44FD-8119-4710799B9810}">
      <dgm:prSet/>
      <dgm:spPr/>
      <dgm:t>
        <a:bodyPr/>
        <a:lstStyle/>
        <a:p>
          <a:endParaRPr lang="en-GB"/>
        </a:p>
      </dgm:t>
    </dgm:pt>
    <dgm:pt modelId="{11979915-36DD-4CB8-9015-A112E482F52B}">
      <dgm:prSet/>
      <dgm:spPr>
        <a:solidFill>
          <a:srgbClr val="00B0F0"/>
        </a:solidFill>
      </dgm:spPr>
      <dgm:t>
        <a:bodyPr/>
        <a:lstStyle/>
        <a:p>
          <a:r>
            <a:rPr lang="en-GB" dirty="0"/>
            <a:t>Sir Humphrey c.1539-83</a:t>
          </a:r>
        </a:p>
      </dgm:t>
    </dgm:pt>
    <dgm:pt modelId="{69B879D6-8CC2-4EA4-A6C2-BE522B00364D}" type="parTrans" cxnId="{394FFC7E-697E-497C-91AC-B7DAD6AF9F74}">
      <dgm:prSet/>
      <dgm:spPr/>
      <dgm:t>
        <a:bodyPr/>
        <a:lstStyle/>
        <a:p>
          <a:endParaRPr lang="en-GB"/>
        </a:p>
      </dgm:t>
    </dgm:pt>
    <dgm:pt modelId="{64949517-4743-4C77-AC2E-0EE45DDF832B}" type="sibTrans" cxnId="{394FFC7E-697E-497C-91AC-B7DAD6AF9F74}">
      <dgm:prSet/>
      <dgm:spPr/>
      <dgm:t>
        <a:bodyPr/>
        <a:lstStyle/>
        <a:p>
          <a:endParaRPr lang="en-GB"/>
        </a:p>
      </dgm:t>
    </dgm:pt>
    <dgm:pt modelId="{FF5D1629-CF30-443D-A7D7-051DF6BB29C5}">
      <dgm:prSet phldrT="[Text]"/>
      <dgm:spPr/>
      <dgm:t>
        <a:bodyPr/>
        <a:lstStyle/>
        <a:p>
          <a:r>
            <a:rPr lang="en-GB" dirty="0"/>
            <a:t>Sir John  c.1458-1503</a:t>
          </a:r>
        </a:p>
        <a:p>
          <a:r>
            <a:rPr lang="en-GB" dirty="0"/>
            <a:t>M Margaret Courtenay -1536</a:t>
          </a:r>
        </a:p>
        <a:p>
          <a:r>
            <a:rPr lang="en-GB" dirty="0"/>
            <a:t>(great-great-great-granddaughter of 2</a:t>
          </a:r>
          <a:r>
            <a:rPr lang="en-GB" baseline="30000" dirty="0"/>
            <a:t>nd</a:t>
          </a:r>
          <a:r>
            <a:rPr lang="en-GB" dirty="0"/>
            <a:t> Earl of Devon)</a:t>
          </a:r>
        </a:p>
      </dgm:t>
    </dgm:pt>
    <dgm:pt modelId="{756147E0-4F47-440D-961D-0AD90C766D4C}" type="parTrans" cxnId="{60396EF8-0BE5-42E1-B585-B97C1AA674E6}">
      <dgm:prSet/>
      <dgm:spPr/>
      <dgm:t>
        <a:bodyPr/>
        <a:lstStyle/>
        <a:p>
          <a:endParaRPr lang="en-GB"/>
        </a:p>
      </dgm:t>
    </dgm:pt>
    <dgm:pt modelId="{F62BBE37-79A6-4E1F-9808-B680B74BF7A7}" type="sibTrans" cxnId="{60396EF8-0BE5-42E1-B585-B97C1AA674E6}">
      <dgm:prSet/>
      <dgm:spPr/>
      <dgm:t>
        <a:bodyPr/>
        <a:lstStyle/>
        <a:p>
          <a:endParaRPr lang="en-GB"/>
        </a:p>
      </dgm:t>
    </dgm:pt>
    <dgm:pt modelId="{927E0D50-E313-4D5D-945C-9A2B169F79D0}">
      <dgm:prSet/>
      <dgm:spPr>
        <a:solidFill>
          <a:srgbClr val="00B0F0"/>
        </a:solidFill>
      </dgm:spPr>
      <dgm:t>
        <a:bodyPr/>
        <a:lstStyle/>
        <a:p>
          <a:r>
            <a:rPr lang="en-GB" dirty="0"/>
            <a:t>Katherine c.1502-65</a:t>
          </a:r>
        </a:p>
        <a:p>
          <a:r>
            <a:rPr lang="en-GB" dirty="0"/>
            <a:t>(governess to Elizabet I)</a:t>
          </a:r>
        </a:p>
        <a:p>
          <a:r>
            <a:rPr lang="en-GB" dirty="0"/>
            <a:t>M Sir John Ashley 1507-95</a:t>
          </a:r>
        </a:p>
      </dgm:t>
    </dgm:pt>
    <dgm:pt modelId="{4711B176-3C26-454B-9EF7-9AB2F341E643}" type="parTrans" cxnId="{6B078E4A-800D-4BEA-A11E-0C293D28A55C}">
      <dgm:prSet/>
      <dgm:spPr/>
      <dgm:t>
        <a:bodyPr/>
        <a:lstStyle/>
        <a:p>
          <a:endParaRPr lang="en-GB"/>
        </a:p>
      </dgm:t>
    </dgm:pt>
    <dgm:pt modelId="{1BB3B7D6-9816-4ADD-A1D6-987C3EE369C1}" type="sibTrans" cxnId="{6B078E4A-800D-4BEA-A11E-0C293D28A55C}">
      <dgm:prSet/>
      <dgm:spPr/>
      <dgm:t>
        <a:bodyPr/>
        <a:lstStyle/>
        <a:p>
          <a:endParaRPr lang="en-GB"/>
        </a:p>
      </dgm:t>
    </dgm:pt>
    <dgm:pt modelId="{6FDA63A2-EE82-4747-BDDD-9A66562962AC}">
      <dgm:prSet/>
      <dgm:spPr/>
      <dgm:t>
        <a:bodyPr/>
        <a:lstStyle/>
        <a:p>
          <a:r>
            <a:rPr lang="en-GB" dirty="0" err="1"/>
            <a:t>Gawin</a:t>
          </a:r>
          <a:r>
            <a:rPr lang="en-GB" dirty="0"/>
            <a:t> 1555-92</a:t>
          </a:r>
        </a:p>
        <a:p>
          <a:r>
            <a:rPr lang="en-GB" dirty="0"/>
            <a:t>M Roberta de </a:t>
          </a:r>
          <a:r>
            <a:rPr lang="en-GB" dirty="0" err="1"/>
            <a:t>l’Orge</a:t>
          </a:r>
          <a:endParaRPr lang="en-GB" dirty="0"/>
        </a:p>
      </dgm:t>
    </dgm:pt>
    <dgm:pt modelId="{B51526E5-DC07-40FA-83F5-69AB51CA2D4C}" type="parTrans" cxnId="{96B49523-65BF-42DD-A3F8-42A06187AE34}">
      <dgm:prSet/>
      <dgm:spPr/>
      <dgm:t>
        <a:bodyPr/>
        <a:lstStyle/>
        <a:p>
          <a:endParaRPr lang="en-GB"/>
        </a:p>
      </dgm:t>
    </dgm:pt>
    <dgm:pt modelId="{429BF9B4-186B-493E-8876-D82256382B14}" type="sibTrans" cxnId="{96B49523-65BF-42DD-A3F8-42A06187AE34}">
      <dgm:prSet/>
      <dgm:spPr/>
      <dgm:t>
        <a:bodyPr/>
        <a:lstStyle/>
        <a:p>
          <a:endParaRPr lang="en-GB"/>
        </a:p>
      </dgm:t>
    </dgm:pt>
    <dgm:pt modelId="{2C581F31-474D-4C2D-9D93-17EA831B4FC5}">
      <dgm:prSet/>
      <dgm:spPr/>
      <dgm:t>
        <a:bodyPr/>
        <a:lstStyle/>
        <a:p>
          <a:r>
            <a:rPr lang="en-GB" dirty="0"/>
            <a:t>Arthur MP 1580-c.1650</a:t>
          </a:r>
        </a:p>
        <a:p>
          <a:r>
            <a:rPr lang="en-GB" dirty="0"/>
            <a:t>M Bridget Fulford</a:t>
          </a:r>
        </a:p>
      </dgm:t>
    </dgm:pt>
    <dgm:pt modelId="{F9BE65D4-2C15-439F-9FF6-FF8CA8674229}" type="parTrans" cxnId="{9AC821D7-5305-47FC-B54F-174A634B5D1A}">
      <dgm:prSet/>
      <dgm:spPr/>
      <dgm:t>
        <a:bodyPr/>
        <a:lstStyle/>
        <a:p>
          <a:endParaRPr lang="en-GB"/>
        </a:p>
      </dgm:t>
    </dgm:pt>
    <dgm:pt modelId="{60FFBC10-1764-4E79-BBD6-CE7527F6A215}" type="sibTrans" cxnId="{9AC821D7-5305-47FC-B54F-174A634B5D1A}">
      <dgm:prSet/>
      <dgm:spPr/>
      <dgm:t>
        <a:bodyPr/>
        <a:lstStyle/>
        <a:p>
          <a:endParaRPr lang="en-GB"/>
        </a:p>
      </dgm:t>
    </dgm:pt>
    <dgm:pt modelId="{D5DDBA14-0007-4AE4-9322-CDAFF6D09129}">
      <dgm:prSet/>
      <dgm:spPr/>
      <dgm:t>
        <a:bodyPr/>
        <a:lstStyle/>
        <a:p>
          <a:r>
            <a:rPr lang="en-GB" dirty="0"/>
            <a:t>Francis -1687</a:t>
          </a:r>
        </a:p>
        <a:p>
          <a:r>
            <a:rPr lang="en-GB" dirty="0"/>
            <a:t>and others</a:t>
          </a:r>
        </a:p>
      </dgm:t>
    </dgm:pt>
    <dgm:pt modelId="{636027DA-2F2C-4913-828B-0659BD55CB34}" type="parTrans" cxnId="{3DB7DC7C-1FE3-4A36-99C8-7E5F5D568CC3}">
      <dgm:prSet/>
      <dgm:spPr/>
      <dgm:t>
        <a:bodyPr/>
        <a:lstStyle/>
        <a:p>
          <a:endParaRPr lang="en-GB"/>
        </a:p>
      </dgm:t>
    </dgm:pt>
    <dgm:pt modelId="{5CCBE8C1-4341-47D8-83AA-CFBAF9F3BDE4}" type="sibTrans" cxnId="{3DB7DC7C-1FE3-4A36-99C8-7E5F5D568CC3}">
      <dgm:prSet/>
      <dgm:spPr/>
      <dgm:t>
        <a:bodyPr/>
        <a:lstStyle/>
        <a:p>
          <a:endParaRPr lang="en-GB"/>
        </a:p>
      </dgm:t>
    </dgm:pt>
    <dgm:pt modelId="{1532F423-31AE-4A03-B75E-D6E6EFE14031}" type="pres">
      <dgm:prSet presAssocID="{D0816A3C-4500-4CD0-A283-CC40C9CECED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3E5A723-D1DA-40A3-828A-4D084A8FE05E}" type="pres">
      <dgm:prSet presAssocID="{FF5D1629-CF30-443D-A7D7-051DF6BB29C5}" presName="hierRoot1" presStyleCnt="0">
        <dgm:presLayoutVars>
          <dgm:hierBranch val="init"/>
        </dgm:presLayoutVars>
      </dgm:prSet>
      <dgm:spPr/>
    </dgm:pt>
    <dgm:pt modelId="{8C7D4105-7BC5-4565-AE3A-560291E47F3E}" type="pres">
      <dgm:prSet presAssocID="{FF5D1629-CF30-443D-A7D7-051DF6BB29C5}" presName="rootComposite1" presStyleCnt="0"/>
      <dgm:spPr/>
    </dgm:pt>
    <dgm:pt modelId="{6C937EA6-29D7-4522-B5E1-0B9802B15E40}" type="pres">
      <dgm:prSet presAssocID="{FF5D1629-CF30-443D-A7D7-051DF6BB29C5}" presName="rootText1" presStyleLbl="node0" presStyleIdx="0" presStyleCnt="1">
        <dgm:presLayoutVars>
          <dgm:chPref val="3"/>
        </dgm:presLayoutVars>
      </dgm:prSet>
      <dgm:spPr/>
    </dgm:pt>
    <dgm:pt modelId="{577E2514-66BB-4D23-BD11-E54B23C865A6}" type="pres">
      <dgm:prSet presAssocID="{FF5D1629-CF30-443D-A7D7-051DF6BB29C5}" presName="rootConnector1" presStyleLbl="node1" presStyleIdx="0" presStyleCnt="0"/>
      <dgm:spPr/>
    </dgm:pt>
    <dgm:pt modelId="{6F85260E-0431-4BE0-8366-22A724D8D61C}" type="pres">
      <dgm:prSet presAssocID="{FF5D1629-CF30-443D-A7D7-051DF6BB29C5}" presName="hierChild2" presStyleCnt="0"/>
      <dgm:spPr/>
    </dgm:pt>
    <dgm:pt modelId="{B4BF4B6B-CCBE-42E4-A5D7-F49EAE29F179}" type="pres">
      <dgm:prSet presAssocID="{1E48ED8B-8E06-46E9-A093-42F31783F900}" presName="Name37" presStyleLbl="parChTrans1D2" presStyleIdx="0" presStyleCnt="2"/>
      <dgm:spPr/>
    </dgm:pt>
    <dgm:pt modelId="{B30DCC4B-0542-433D-9399-3513F915A421}" type="pres">
      <dgm:prSet presAssocID="{19D028EF-36CE-45CE-A8ED-E19CC9213213}" presName="hierRoot2" presStyleCnt="0">
        <dgm:presLayoutVars>
          <dgm:hierBranch val="init"/>
        </dgm:presLayoutVars>
      </dgm:prSet>
      <dgm:spPr/>
    </dgm:pt>
    <dgm:pt modelId="{E671FEA7-E5ED-45D1-8159-ED761F10944D}" type="pres">
      <dgm:prSet presAssocID="{19D028EF-36CE-45CE-A8ED-E19CC9213213}" presName="rootComposite" presStyleCnt="0"/>
      <dgm:spPr/>
    </dgm:pt>
    <dgm:pt modelId="{12369416-4120-4F0A-A932-6AD031A419B9}" type="pres">
      <dgm:prSet presAssocID="{19D028EF-36CE-45CE-A8ED-E19CC9213213}" presName="rootText" presStyleLbl="node2" presStyleIdx="0" presStyleCnt="2">
        <dgm:presLayoutVars>
          <dgm:chPref val="3"/>
        </dgm:presLayoutVars>
      </dgm:prSet>
      <dgm:spPr/>
    </dgm:pt>
    <dgm:pt modelId="{75C03DF6-A2A6-42CB-B955-91DF85922D5D}" type="pres">
      <dgm:prSet presAssocID="{19D028EF-36CE-45CE-A8ED-E19CC9213213}" presName="rootConnector" presStyleLbl="node2" presStyleIdx="0" presStyleCnt="2"/>
      <dgm:spPr/>
    </dgm:pt>
    <dgm:pt modelId="{72A2926A-1CC0-469B-ACC4-FD3EEF6E422F}" type="pres">
      <dgm:prSet presAssocID="{19D028EF-36CE-45CE-A8ED-E19CC9213213}" presName="hierChild4" presStyleCnt="0"/>
      <dgm:spPr/>
    </dgm:pt>
    <dgm:pt modelId="{5C224F74-9DAD-4E27-9113-D0152F0856C6}" type="pres">
      <dgm:prSet presAssocID="{4C70F89B-7DDC-4886-83A4-3B2D35362CE9}" presName="Name37" presStyleLbl="parChTrans1D3" presStyleIdx="0" presStyleCnt="2"/>
      <dgm:spPr/>
    </dgm:pt>
    <dgm:pt modelId="{FE7BB4DD-5823-4466-8685-A5C822911491}" type="pres">
      <dgm:prSet presAssocID="{73ED9399-523B-4F00-A6F0-841934A609E3}" presName="hierRoot2" presStyleCnt="0">
        <dgm:presLayoutVars>
          <dgm:hierBranch val="init"/>
        </dgm:presLayoutVars>
      </dgm:prSet>
      <dgm:spPr/>
    </dgm:pt>
    <dgm:pt modelId="{35F89211-2C97-41FD-AC33-DA45E02A017B}" type="pres">
      <dgm:prSet presAssocID="{73ED9399-523B-4F00-A6F0-841934A609E3}" presName="rootComposite" presStyleCnt="0"/>
      <dgm:spPr/>
    </dgm:pt>
    <dgm:pt modelId="{830944B6-7891-4D35-B0B6-33B318F787A6}" type="pres">
      <dgm:prSet presAssocID="{73ED9399-523B-4F00-A6F0-841934A609E3}" presName="rootText" presStyleLbl="node3" presStyleIdx="0" presStyleCnt="2">
        <dgm:presLayoutVars>
          <dgm:chPref val="3"/>
        </dgm:presLayoutVars>
      </dgm:prSet>
      <dgm:spPr/>
    </dgm:pt>
    <dgm:pt modelId="{07C2E0A9-D5DC-4C13-AE6B-F2639F097C0A}" type="pres">
      <dgm:prSet presAssocID="{73ED9399-523B-4F00-A6F0-841934A609E3}" presName="rootConnector" presStyleLbl="node3" presStyleIdx="0" presStyleCnt="2"/>
      <dgm:spPr/>
    </dgm:pt>
    <dgm:pt modelId="{ACFE91FF-633E-4C6A-BB95-87096E83DE2A}" type="pres">
      <dgm:prSet presAssocID="{73ED9399-523B-4F00-A6F0-841934A609E3}" presName="hierChild4" presStyleCnt="0"/>
      <dgm:spPr/>
    </dgm:pt>
    <dgm:pt modelId="{176E3F3E-5727-4A5D-AA66-D77C680AFE8A}" type="pres">
      <dgm:prSet presAssocID="{768160B5-A1C3-4E78-9E8B-1BA2480D3D58}" presName="Name37" presStyleLbl="parChTrans1D4" presStyleIdx="0" presStyleCnt="8"/>
      <dgm:spPr/>
    </dgm:pt>
    <dgm:pt modelId="{0D30045E-3996-41AA-8EBC-3285C0B9C538}" type="pres">
      <dgm:prSet presAssocID="{832ADD49-A0BB-4C7D-82E2-CB1D4CEE9456}" presName="hierRoot2" presStyleCnt="0">
        <dgm:presLayoutVars>
          <dgm:hierBranch val="init"/>
        </dgm:presLayoutVars>
      </dgm:prSet>
      <dgm:spPr/>
    </dgm:pt>
    <dgm:pt modelId="{FC2AD1EF-1B6C-4FB4-8112-026E1E3335CC}" type="pres">
      <dgm:prSet presAssocID="{832ADD49-A0BB-4C7D-82E2-CB1D4CEE9456}" presName="rootComposite" presStyleCnt="0"/>
      <dgm:spPr/>
    </dgm:pt>
    <dgm:pt modelId="{966268D3-5575-45E9-8425-6D7BDFCADEFB}" type="pres">
      <dgm:prSet presAssocID="{832ADD49-A0BB-4C7D-82E2-CB1D4CEE9456}" presName="rootText" presStyleLbl="node4" presStyleIdx="0" presStyleCnt="7">
        <dgm:presLayoutVars>
          <dgm:chPref val="3"/>
        </dgm:presLayoutVars>
      </dgm:prSet>
      <dgm:spPr/>
    </dgm:pt>
    <dgm:pt modelId="{E6303880-4ABB-487D-8FE1-442976B7EA32}" type="pres">
      <dgm:prSet presAssocID="{832ADD49-A0BB-4C7D-82E2-CB1D4CEE9456}" presName="rootConnector" presStyleLbl="node4" presStyleIdx="0" presStyleCnt="7"/>
      <dgm:spPr/>
    </dgm:pt>
    <dgm:pt modelId="{7DE9BA81-DF84-4066-885B-B653D98EEAAD}" type="pres">
      <dgm:prSet presAssocID="{832ADD49-A0BB-4C7D-82E2-CB1D4CEE9456}" presName="hierChild4" presStyleCnt="0"/>
      <dgm:spPr/>
    </dgm:pt>
    <dgm:pt modelId="{3454001F-2E21-451B-AC03-76E3DDBE2369}" type="pres">
      <dgm:prSet presAssocID="{832ADD49-A0BB-4C7D-82E2-CB1D4CEE9456}" presName="hierChild5" presStyleCnt="0"/>
      <dgm:spPr/>
    </dgm:pt>
    <dgm:pt modelId="{C80A49F7-F8EF-4E76-BFB3-6E3FE91C28E5}" type="pres">
      <dgm:prSet presAssocID="{93969D34-F24E-4ED0-84E9-3001F29EBD5B}" presName="Name37" presStyleLbl="parChTrans1D4" presStyleIdx="1" presStyleCnt="8"/>
      <dgm:spPr/>
    </dgm:pt>
    <dgm:pt modelId="{125E483D-AC13-468E-B053-79C6A70A2D8C}" type="pres">
      <dgm:prSet presAssocID="{E1332F89-F226-4729-B274-39126E841566}" presName="hierRoot2" presStyleCnt="0">
        <dgm:presLayoutVars>
          <dgm:hierBranch val="init"/>
        </dgm:presLayoutVars>
      </dgm:prSet>
      <dgm:spPr/>
    </dgm:pt>
    <dgm:pt modelId="{1969784A-CC69-4370-A7BE-D611F41DE17B}" type="pres">
      <dgm:prSet presAssocID="{E1332F89-F226-4729-B274-39126E841566}" presName="rootComposite" presStyleCnt="0"/>
      <dgm:spPr/>
    </dgm:pt>
    <dgm:pt modelId="{36D89505-71AF-4ADE-8F74-51667C635B26}" type="pres">
      <dgm:prSet presAssocID="{E1332F89-F226-4729-B274-39126E841566}" presName="rootText" presStyleLbl="node4" presStyleIdx="1" presStyleCnt="7">
        <dgm:presLayoutVars>
          <dgm:chPref val="3"/>
        </dgm:presLayoutVars>
      </dgm:prSet>
      <dgm:spPr/>
    </dgm:pt>
    <dgm:pt modelId="{FE240ED2-60D1-4D11-98B3-DEC27DB1D375}" type="pres">
      <dgm:prSet presAssocID="{E1332F89-F226-4729-B274-39126E841566}" presName="rootConnector" presStyleLbl="node4" presStyleIdx="1" presStyleCnt="7"/>
      <dgm:spPr/>
    </dgm:pt>
    <dgm:pt modelId="{CCE2B03A-816F-4AFA-9024-24CCD00597F9}" type="pres">
      <dgm:prSet presAssocID="{E1332F89-F226-4729-B274-39126E841566}" presName="hierChild4" presStyleCnt="0"/>
      <dgm:spPr/>
    </dgm:pt>
    <dgm:pt modelId="{68155B78-C8F0-4568-80B4-470D6AC23D13}" type="pres">
      <dgm:prSet presAssocID="{E1332F89-F226-4729-B274-39126E841566}" presName="hierChild5" presStyleCnt="0"/>
      <dgm:spPr/>
    </dgm:pt>
    <dgm:pt modelId="{2D193C8C-C48B-41EB-B9DC-3B35447B31C7}" type="pres">
      <dgm:prSet presAssocID="{B51526E5-DC07-40FA-83F5-69AB51CA2D4C}" presName="Name37" presStyleLbl="parChTrans1D4" presStyleIdx="2" presStyleCnt="8"/>
      <dgm:spPr/>
    </dgm:pt>
    <dgm:pt modelId="{D95B40D3-51F3-4F58-9179-0C01794C7B17}" type="pres">
      <dgm:prSet presAssocID="{6FDA63A2-EE82-4747-BDDD-9A66562962AC}" presName="hierRoot2" presStyleCnt="0">
        <dgm:presLayoutVars>
          <dgm:hierBranch val="init"/>
        </dgm:presLayoutVars>
      </dgm:prSet>
      <dgm:spPr/>
    </dgm:pt>
    <dgm:pt modelId="{38BB6A13-5643-4227-877C-304D5B9F5AB3}" type="pres">
      <dgm:prSet presAssocID="{6FDA63A2-EE82-4747-BDDD-9A66562962AC}" presName="rootComposite" presStyleCnt="0"/>
      <dgm:spPr/>
    </dgm:pt>
    <dgm:pt modelId="{977689B6-6F27-4957-B788-76D181BD9A6C}" type="pres">
      <dgm:prSet presAssocID="{6FDA63A2-EE82-4747-BDDD-9A66562962AC}" presName="rootText" presStyleLbl="node4" presStyleIdx="2" presStyleCnt="7">
        <dgm:presLayoutVars>
          <dgm:chPref val="3"/>
        </dgm:presLayoutVars>
      </dgm:prSet>
      <dgm:spPr/>
    </dgm:pt>
    <dgm:pt modelId="{F3BAA603-58FC-44B9-8C50-782EC4A50A33}" type="pres">
      <dgm:prSet presAssocID="{6FDA63A2-EE82-4747-BDDD-9A66562962AC}" presName="rootConnector" presStyleLbl="node4" presStyleIdx="2" presStyleCnt="7"/>
      <dgm:spPr/>
    </dgm:pt>
    <dgm:pt modelId="{7707352C-3C11-44A7-9856-A48EAFF180F6}" type="pres">
      <dgm:prSet presAssocID="{6FDA63A2-EE82-4747-BDDD-9A66562962AC}" presName="hierChild4" presStyleCnt="0"/>
      <dgm:spPr/>
    </dgm:pt>
    <dgm:pt modelId="{03067AFD-1F9C-405D-85F6-4E490CD3459C}" type="pres">
      <dgm:prSet presAssocID="{F9BE65D4-2C15-439F-9FF6-FF8CA8674229}" presName="Name37" presStyleLbl="parChTrans1D4" presStyleIdx="3" presStyleCnt="8"/>
      <dgm:spPr/>
    </dgm:pt>
    <dgm:pt modelId="{021249E4-03D8-427C-B333-177F84B1B5A5}" type="pres">
      <dgm:prSet presAssocID="{2C581F31-474D-4C2D-9D93-17EA831B4FC5}" presName="hierRoot2" presStyleCnt="0">
        <dgm:presLayoutVars>
          <dgm:hierBranch val="init"/>
        </dgm:presLayoutVars>
      </dgm:prSet>
      <dgm:spPr/>
    </dgm:pt>
    <dgm:pt modelId="{EEA7D9D5-A213-4EC2-85B0-545FD1DC5080}" type="pres">
      <dgm:prSet presAssocID="{2C581F31-474D-4C2D-9D93-17EA831B4FC5}" presName="rootComposite" presStyleCnt="0"/>
      <dgm:spPr/>
    </dgm:pt>
    <dgm:pt modelId="{C84F2785-2AEC-4DD8-837C-EB97A23BC6F8}" type="pres">
      <dgm:prSet presAssocID="{2C581F31-474D-4C2D-9D93-17EA831B4FC5}" presName="rootText" presStyleLbl="node4" presStyleIdx="3" presStyleCnt="7">
        <dgm:presLayoutVars>
          <dgm:chPref val="3"/>
        </dgm:presLayoutVars>
      </dgm:prSet>
      <dgm:spPr/>
    </dgm:pt>
    <dgm:pt modelId="{7F1A7758-7A8E-4462-874D-5E07AEF6D9F0}" type="pres">
      <dgm:prSet presAssocID="{2C581F31-474D-4C2D-9D93-17EA831B4FC5}" presName="rootConnector" presStyleLbl="node4" presStyleIdx="3" presStyleCnt="7"/>
      <dgm:spPr/>
    </dgm:pt>
    <dgm:pt modelId="{EE39079E-F690-44D0-8B2A-62D04E25A88B}" type="pres">
      <dgm:prSet presAssocID="{2C581F31-474D-4C2D-9D93-17EA831B4FC5}" presName="hierChild4" presStyleCnt="0"/>
      <dgm:spPr/>
    </dgm:pt>
    <dgm:pt modelId="{1D82F330-07D5-49B9-B62D-915821F81E2E}" type="pres">
      <dgm:prSet presAssocID="{636027DA-2F2C-4913-828B-0659BD55CB34}" presName="Name37" presStyleLbl="parChTrans1D4" presStyleIdx="4" presStyleCnt="8"/>
      <dgm:spPr/>
    </dgm:pt>
    <dgm:pt modelId="{AEFEE573-A11C-46ED-9D17-9FCE1262EC52}" type="pres">
      <dgm:prSet presAssocID="{D5DDBA14-0007-4AE4-9322-CDAFF6D09129}" presName="hierRoot2" presStyleCnt="0">
        <dgm:presLayoutVars>
          <dgm:hierBranch val="init"/>
        </dgm:presLayoutVars>
      </dgm:prSet>
      <dgm:spPr/>
    </dgm:pt>
    <dgm:pt modelId="{CF3485EA-F540-412D-9343-60DD9DCA47FD}" type="pres">
      <dgm:prSet presAssocID="{D5DDBA14-0007-4AE4-9322-CDAFF6D09129}" presName="rootComposite" presStyleCnt="0"/>
      <dgm:spPr/>
    </dgm:pt>
    <dgm:pt modelId="{4DFCE243-6E59-4942-BCDD-C6CFD6ADADC8}" type="pres">
      <dgm:prSet presAssocID="{D5DDBA14-0007-4AE4-9322-CDAFF6D09129}" presName="rootText" presStyleLbl="node4" presStyleIdx="4" presStyleCnt="7">
        <dgm:presLayoutVars>
          <dgm:chPref val="3"/>
        </dgm:presLayoutVars>
      </dgm:prSet>
      <dgm:spPr/>
    </dgm:pt>
    <dgm:pt modelId="{0BB689A8-C60E-41EC-AD76-93EDF9D88851}" type="pres">
      <dgm:prSet presAssocID="{D5DDBA14-0007-4AE4-9322-CDAFF6D09129}" presName="rootConnector" presStyleLbl="node4" presStyleIdx="4" presStyleCnt="7"/>
      <dgm:spPr/>
    </dgm:pt>
    <dgm:pt modelId="{84284AC3-9BE2-4BCD-88D2-B72C6EB4087F}" type="pres">
      <dgm:prSet presAssocID="{D5DDBA14-0007-4AE4-9322-CDAFF6D09129}" presName="hierChild4" presStyleCnt="0"/>
      <dgm:spPr/>
    </dgm:pt>
    <dgm:pt modelId="{560C3E4B-BB52-4E95-8B3A-1ABC57377BDB}" type="pres">
      <dgm:prSet presAssocID="{D5DDBA14-0007-4AE4-9322-CDAFF6D09129}" presName="hierChild5" presStyleCnt="0"/>
      <dgm:spPr/>
    </dgm:pt>
    <dgm:pt modelId="{F29EA370-1AF9-4671-ACC8-01CB6509C18D}" type="pres">
      <dgm:prSet presAssocID="{2C581F31-474D-4C2D-9D93-17EA831B4FC5}" presName="hierChild5" presStyleCnt="0"/>
      <dgm:spPr/>
    </dgm:pt>
    <dgm:pt modelId="{7661CCF2-4987-45DC-805F-0800C0E68BA8}" type="pres">
      <dgm:prSet presAssocID="{6FDA63A2-EE82-4747-BDDD-9A66562962AC}" presName="hierChild5" presStyleCnt="0"/>
      <dgm:spPr/>
    </dgm:pt>
    <dgm:pt modelId="{26C6C7DF-C740-442A-9AA7-4548BE9C2BBF}" type="pres">
      <dgm:prSet presAssocID="{73ED9399-523B-4F00-A6F0-841934A609E3}" presName="hierChild5" presStyleCnt="0"/>
      <dgm:spPr/>
    </dgm:pt>
    <dgm:pt modelId="{A3E20912-A1C5-4C85-90BD-14E32A2F8F51}" type="pres">
      <dgm:prSet presAssocID="{457733A4-C714-44CB-B08C-E3E34D7B2D3B}" presName="Name37" presStyleLbl="parChTrans1D3" presStyleIdx="1" presStyleCnt="2"/>
      <dgm:spPr/>
    </dgm:pt>
    <dgm:pt modelId="{D9B4150E-0B35-4E1D-ACC3-2C6B0C3B2D18}" type="pres">
      <dgm:prSet presAssocID="{9C4468E8-AFD9-4C39-99D3-FAB6F816337E}" presName="hierRoot2" presStyleCnt="0">
        <dgm:presLayoutVars>
          <dgm:hierBranch val="init"/>
        </dgm:presLayoutVars>
      </dgm:prSet>
      <dgm:spPr/>
    </dgm:pt>
    <dgm:pt modelId="{2B147C55-6887-4431-BAE4-AFCACB2345BA}" type="pres">
      <dgm:prSet presAssocID="{9C4468E8-AFD9-4C39-99D3-FAB6F816337E}" presName="rootComposite" presStyleCnt="0"/>
      <dgm:spPr/>
    </dgm:pt>
    <dgm:pt modelId="{9480C2FB-0761-4C7E-9233-A42B80BAAC0E}" type="pres">
      <dgm:prSet presAssocID="{9C4468E8-AFD9-4C39-99D3-FAB6F816337E}" presName="rootText" presStyleLbl="node3" presStyleIdx="1" presStyleCnt="2">
        <dgm:presLayoutVars>
          <dgm:chPref val="3"/>
        </dgm:presLayoutVars>
      </dgm:prSet>
      <dgm:spPr/>
    </dgm:pt>
    <dgm:pt modelId="{9B6B2DDF-F973-4530-A3E5-BC59204D814C}" type="pres">
      <dgm:prSet presAssocID="{9C4468E8-AFD9-4C39-99D3-FAB6F816337E}" presName="rootConnector" presStyleLbl="node3" presStyleIdx="1" presStyleCnt="2"/>
      <dgm:spPr/>
    </dgm:pt>
    <dgm:pt modelId="{4082F5BA-1680-49F1-B27A-CA6CAB077B81}" type="pres">
      <dgm:prSet presAssocID="{9C4468E8-AFD9-4C39-99D3-FAB6F816337E}" presName="hierChild4" presStyleCnt="0"/>
      <dgm:spPr/>
    </dgm:pt>
    <dgm:pt modelId="{0CAF84D0-D8F6-4E78-A47F-E6BB396FD8A1}" type="pres">
      <dgm:prSet presAssocID="{BC392BE8-4C35-4D79-A2B4-6A664BB954EF}" presName="Name37" presStyleLbl="parChTrans1D4" presStyleIdx="5" presStyleCnt="8"/>
      <dgm:spPr/>
    </dgm:pt>
    <dgm:pt modelId="{73D2DE40-E9AE-486F-A903-A7E853E9FF7A}" type="pres">
      <dgm:prSet presAssocID="{FFF6CB2C-7709-4341-9548-A250AB58EA33}" presName="hierRoot2" presStyleCnt="0">
        <dgm:presLayoutVars>
          <dgm:hierBranch val="init"/>
        </dgm:presLayoutVars>
      </dgm:prSet>
      <dgm:spPr/>
    </dgm:pt>
    <dgm:pt modelId="{DCB6E163-4C28-4DBF-A365-8A696DCA01AE}" type="pres">
      <dgm:prSet presAssocID="{FFF6CB2C-7709-4341-9548-A250AB58EA33}" presName="rootComposite" presStyleCnt="0"/>
      <dgm:spPr/>
    </dgm:pt>
    <dgm:pt modelId="{FE2853DA-A11E-4689-9FFD-4A22D4F7FCD0}" type="pres">
      <dgm:prSet presAssocID="{FFF6CB2C-7709-4341-9548-A250AB58EA33}" presName="rootText" presStyleLbl="node4" presStyleIdx="5" presStyleCnt="7">
        <dgm:presLayoutVars>
          <dgm:chPref val="3"/>
        </dgm:presLayoutVars>
      </dgm:prSet>
      <dgm:spPr/>
    </dgm:pt>
    <dgm:pt modelId="{13FCC754-2616-4C35-BFB7-A490389DA801}" type="pres">
      <dgm:prSet presAssocID="{FFF6CB2C-7709-4341-9548-A250AB58EA33}" presName="rootConnector" presStyleLbl="node4" presStyleIdx="5" presStyleCnt="7"/>
      <dgm:spPr/>
    </dgm:pt>
    <dgm:pt modelId="{294597D7-0A90-4DE2-94AC-483E642F157D}" type="pres">
      <dgm:prSet presAssocID="{FFF6CB2C-7709-4341-9548-A250AB58EA33}" presName="hierChild4" presStyleCnt="0"/>
      <dgm:spPr/>
    </dgm:pt>
    <dgm:pt modelId="{6583FC0D-1577-4D8C-B025-87EDF1844929}" type="pres">
      <dgm:prSet presAssocID="{FFF6CB2C-7709-4341-9548-A250AB58EA33}" presName="hierChild5" presStyleCnt="0"/>
      <dgm:spPr/>
    </dgm:pt>
    <dgm:pt modelId="{E50EB771-551C-422D-AB4A-3B414C84DC1F}" type="pres">
      <dgm:prSet presAssocID="{9C4468E8-AFD9-4C39-99D3-FAB6F816337E}" presName="hierChild5" presStyleCnt="0"/>
      <dgm:spPr/>
    </dgm:pt>
    <dgm:pt modelId="{91F59F18-3C0F-48B7-AB7F-9C5DA0907D4D}" type="pres">
      <dgm:prSet presAssocID="{200371C9-BF75-425F-A1A5-60A9F20B4971}" presName="Name111" presStyleLbl="parChTrans1D4" presStyleIdx="6" presStyleCnt="8"/>
      <dgm:spPr/>
    </dgm:pt>
    <dgm:pt modelId="{8AEED437-4542-4F12-A58B-3CD748FBE646}" type="pres">
      <dgm:prSet presAssocID="{0FD07659-8BBC-47AE-8DA1-C5558EED0F51}" presName="hierRoot3" presStyleCnt="0">
        <dgm:presLayoutVars>
          <dgm:hierBranch val="init"/>
        </dgm:presLayoutVars>
      </dgm:prSet>
      <dgm:spPr/>
    </dgm:pt>
    <dgm:pt modelId="{488C382B-591B-4E4E-BCFF-94A0F6AA95F4}" type="pres">
      <dgm:prSet presAssocID="{0FD07659-8BBC-47AE-8DA1-C5558EED0F51}" presName="rootComposite3" presStyleCnt="0"/>
      <dgm:spPr/>
    </dgm:pt>
    <dgm:pt modelId="{C9C07BD5-B4F4-4CCA-8E1D-3E789C96E89F}" type="pres">
      <dgm:prSet presAssocID="{0FD07659-8BBC-47AE-8DA1-C5558EED0F51}" presName="rootText3" presStyleLbl="asst3" presStyleIdx="0" presStyleCnt="1">
        <dgm:presLayoutVars>
          <dgm:chPref val="3"/>
        </dgm:presLayoutVars>
      </dgm:prSet>
      <dgm:spPr/>
    </dgm:pt>
    <dgm:pt modelId="{A64D3D7B-4C65-43F5-85B9-C7AD6A0C683C}" type="pres">
      <dgm:prSet presAssocID="{0FD07659-8BBC-47AE-8DA1-C5558EED0F51}" presName="rootConnector3" presStyleLbl="asst3" presStyleIdx="0" presStyleCnt="1"/>
      <dgm:spPr/>
    </dgm:pt>
    <dgm:pt modelId="{B626D365-2255-485B-961C-1AA0BC26EFCC}" type="pres">
      <dgm:prSet presAssocID="{0FD07659-8BBC-47AE-8DA1-C5558EED0F51}" presName="hierChild6" presStyleCnt="0"/>
      <dgm:spPr/>
    </dgm:pt>
    <dgm:pt modelId="{7AA965E9-8234-450E-B70A-7559F80EEEAE}" type="pres">
      <dgm:prSet presAssocID="{69B879D6-8CC2-4EA4-A6C2-BE522B00364D}" presName="Name37" presStyleLbl="parChTrans1D4" presStyleIdx="7" presStyleCnt="8"/>
      <dgm:spPr/>
    </dgm:pt>
    <dgm:pt modelId="{F273C07F-9EB9-42FE-8F39-4109C5504457}" type="pres">
      <dgm:prSet presAssocID="{11979915-36DD-4CB8-9015-A112E482F52B}" presName="hierRoot2" presStyleCnt="0">
        <dgm:presLayoutVars>
          <dgm:hierBranch val="init"/>
        </dgm:presLayoutVars>
      </dgm:prSet>
      <dgm:spPr/>
    </dgm:pt>
    <dgm:pt modelId="{5D032789-84F8-4FF3-BE27-235F78F8198F}" type="pres">
      <dgm:prSet presAssocID="{11979915-36DD-4CB8-9015-A112E482F52B}" presName="rootComposite" presStyleCnt="0"/>
      <dgm:spPr/>
    </dgm:pt>
    <dgm:pt modelId="{B7EFB69D-EBB3-4E3E-8635-A55D242898C5}" type="pres">
      <dgm:prSet presAssocID="{11979915-36DD-4CB8-9015-A112E482F52B}" presName="rootText" presStyleLbl="node4" presStyleIdx="6" presStyleCnt="7" custScaleX="94845" custLinFactNeighborX="-45946" custLinFactNeighborY="1981">
        <dgm:presLayoutVars>
          <dgm:chPref val="3"/>
        </dgm:presLayoutVars>
      </dgm:prSet>
      <dgm:spPr/>
    </dgm:pt>
    <dgm:pt modelId="{EF992189-ED11-40FA-90C1-48E08632FB92}" type="pres">
      <dgm:prSet presAssocID="{11979915-36DD-4CB8-9015-A112E482F52B}" presName="rootConnector" presStyleLbl="node4" presStyleIdx="6" presStyleCnt="7"/>
      <dgm:spPr/>
    </dgm:pt>
    <dgm:pt modelId="{0AD8A5F3-AFA0-49E6-A207-4BD54A3C7BBA}" type="pres">
      <dgm:prSet presAssocID="{11979915-36DD-4CB8-9015-A112E482F52B}" presName="hierChild4" presStyleCnt="0"/>
      <dgm:spPr/>
    </dgm:pt>
    <dgm:pt modelId="{225AD061-6C6F-4A1C-8F77-08E7E5A1D8A5}" type="pres">
      <dgm:prSet presAssocID="{11979915-36DD-4CB8-9015-A112E482F52B}" presName="hierChild5" presStyleCnt="0"/>
      <dgm:spPr/>
    </dgm:pt>
    <dgm:pt modelId="{BA853C6A-C577-4664-9772-E780351C3DAB}" type="pres">
      <dgm:prSet presAssocID="{0FD07659-8BBC-47AE-8DA1-C5558EED0F51}" presName="hierChild7" presStyleCnt="0"/>
      <dgm:spPr/>
    </dgm:pt>
    <dgm:pt modelId="{4E125B85-F4B1-49B0-B28A-86912942397B}" type="pres">
      <dgm:prSet presAssocID="{19D028EF-36CE-45CE-A8ED-E19CC9213213}" presName="hierChild5" presStyleCnt="0"/>
      <dgm:spPr/>
    </dgm:pt>
    <dgm:pt modelId="{8F3252C1-D20D-4BB0-9F2B-A6958CE192B9}" type="pres">
      <dgm:prSet presAssocID="{4711B176-3C26-454B-9EF7-9AB2F341E643}" presName="Name37" presStyleLbl="parChTrans1D2" presStyleIdx="1" presStyleCnt="2"/>
      <dgm:spPr/>
    </dgm:pt>
    <dgm:pt modelId="{C42F98BC-A398-40FD-85A1-50C6B8116D69}" type="pres">
      <dgm:prSet presAssocID="{927E0D50-E313-4D5D-945C-9A2B169F79D0}" presName="hierRoot2" presStyleCnt="0">
        <dgm:presLayoutVars>
          <dgm:hierBranch val="init"/>
        </dgm:presLayoutVars>
      </dgm:prSet>
      <dgm:spPr/>
    </dgm:pt>
    <dgm:pt modelId="{C9ACD413-14D0-4D41-8794-3818193AB7B7}" type="pres">
      <dgm:prSet presAssocID="{927E0D50-E313-4D5D-945C-9A2B169F79D0}" presName="rootComposite" presStyleCnt="0"/>
      <dgm:spPr/>
    </dgm:pt>
    <dgm:pt modelId="{1D4FB853-4C46-4480-A0BC-5182622F59D5}" type="pres">
      <dgm:prSet presAssocID="{927E0D50-E313-4D5D-945C-9A2B169F79D0}" presName="rootText" presStyleLbl="node2" presStyleIdx="1" presStyleCnt="2">
        <dgm:presLayoutVars>
          <dgm:chPref val="3"/>
        </dgm:presLayoutVars>
      </dgm:prSet>
      <dgm:spPr/>
    </dgm:pt>
    <dgm:pt modelId="{33D873F9-3B3D-4DF8-8E2D-FE8480711307}" type="pres">
      <dgm:prSet presAssocID="{927E0D50-E313-4D5D-945C-9A2B169F79D0}" presName="rootConnector" presStyleLbl="node2" presStyleIdx="1" presStyleCnt="2"/>
      <dgm:spPr/>
    </dgm:pt>
    <dgm:pt modelId="{501C7731-9716-4921-85A7-9D0731ACD867}" type="pres">
      <dgm:prSet presAssocID="{927E0D50-E313-4D5D-945C-9A2B169F79D0}" presName="hierChild4" presStyleCnt="0"/>
      <dgm:spPr/>
    </dgm:pt>
    <dgm:pt modelId="{A41E46E4-29BE-422E-A4C7-06CD35176243}" type="pres">
      <dgm:prSet presAssocID="{927E0D50-E313-4D5D-945C-9A2B169F79D0}" presName="hierChild5" presStyleCnt="0"/>
      <dgm:spPr/>
    </dgm:pt>
    <dgm:pt modelId="{AEC518D7-2B3E-4240-A240-D967B6313089}" type="pres">
      <dgm:prSet presAssocID="{FF5D1629-CF30-443D-A7D7-051DF6BB29C5}" presName="hierChild3" presStyleCnt="0"/>
      <dgm:spPr/>
    </dgm:pt>
  </dgm:ptLst>
  <dgm:cxnLst>
    <dgm:cxn modelId="{74754F05-C7F9-421B-B80F-088C79BE42BA}" type="presOf" srcId="{768160B5-A1C3-4E78-9E8B-1BA2480D3D58}" destId="{176E3F3E-5727-4A5D-AA66-D77C680AFE8A}" srcOrd="0" destOrd="0" presId="urn:microsoft.com/office/officeart/2005/8/layout/orgChart1"/>
    <dgm:cxn modelId="{18A95308-76EE-41C3-926A-CC9562855F53}" type="presOf" srcId="{832ADD49-A0BB-4C7D-82E2-CB1D4CEE9456}" destId="{966268D3-5575-45E9-8425-6D7BDFCADEFB}" srcOrd="0" destOrd="0" presId="urn:microsoft.com/office/officeart/2005/8/layout/orgChart1"/>
    <dgm:cxn modelId="{13183310-B47E-4B8D-A48F-64D570CD76D0}" type="presOf" srcId="{19D028EF-36CE-45CE-A8ED-E19CC9213213}" destId="{12369416-4120-4F0A-A932-6AD031A419B9}" srcOrd="0" destOrd="0" presId="urn:microsoft.com/office/officeart/2005/8/layout/orgChart1"/>
    <dgm:cxn modelId="{5A7C9B13-EC59-4773-8176-3228E8288542}" type="presOf" srcId="{D5DDBA14-0007-4AE4-9322-CDAFF6D09129}" destId="{0BB689A8-C60E-41EC-AD76-93EDF9D88851}" srcOrd="1" destOrd="0" presId="urn:microsoft.com/office/officeart/2005/8/layout/orgChart1"/>
    <dgm:cxn modelId="{EED8F619-C7D5-40E7-A691-35E52A07FDFD}" type="presOf" srcId="{D5DDBA14-0007-4AE4-9322-CDAFF6D09129}" destId="{4DFCE243-6E59-4942-BCDD-C6CFD6ADADC8}" srcOrd="0" destOrd="0" presId="urn:microsoft.com/office/officeart/2005/8/layout/orgChart1"/>
    <dgm:cxn modelId="{59E6A01A-927B-4E75-B145-D84715C255EB}" type="presOf" srcId="{E1332F89-F226-4729-B274-39126E841566}" destId="{36D89505-71AF-4ADE-8F74-51667C635B26}" srcOrd="0" destOrd="0" presId="urn:microsoft.com/office/officeart/2005/8/layout/orgChart1"/>
    <dgm:cxn modelId="{D90A9A1D-66DA-4609-8D20-CBE25C02757B}" type="presOf" srcId="{2C581F31-474D-4C2D-9D93-17EA831B4FC5}" destId="{C84F2785-2AEC-4DD8-837C-EB97A23BC6F8}" srcOrd="0" destOrd="0" presId="urn:microsoft.com/office/officeart/2005/8/layout/orgChart1"/>
    <dgm:cxn modelId="{A368011F-FC6E-48EE-84BA-DBAF2E5D3047}" type="presOf" srcId="{457733A4-C714-44CB-B08C-E3E34D7B2D3B}" destId="{A3E20912-A1C5-4C85-90BD-14E32A2F8F51}" srcOrd="0" destOrd="0" presId="urn:microsoft.com/office/officeart/2005/8/layout/orgChart1"/>
    <dgm:cxn modelId="{6730551F-7B35-4E2E-ABC4-15D3CE913364}" srcId="{73ED9399-523B-4F00-A6F0-841934A609E3}" destId="{832ADD49-A0BB-4C7D-82E2-CB1D4CEE9456}" srcOrd="0" destOrd="0" parTransId="{768160B5-A1C3-4E78-9E8B-1BA2480D3D58}" sibTransId="{267F157D-7E5F-49B7-9355-E754931F55B2}"/>
    <dgm:cxn modelId="{10696420-6633-4A93-A76D-BC72C001E323}" srcId="{73ED9399-523B-4F00-A6F0-841934A609E3}" destId="{E1332F89-F226-4729-B274-39126E841566}" srcOrd="1" destOrd="0" parTransId="{93969D34-F24E-4ED0-84E9-3001F29EBD5B}" sibTransId="{64D8EF27-4409-45A7-9410-63AF349DDFB5}"/>
    <dgm:cxn modelId="{96B49523-65BF-42DD-A3F8-42A06187AE34}" srcId="{73ED9399-523B-4F00-A6F0-841934A609E3}" destId="{6FDA63A2-EE82-4747-BDDD-9A66562962AC}" srcOrd="2" destOrd="0" parTransId="{B51526E5-DC07-40FA-83F5-69AB51CA2D4C}" sibTransId="{429BF9B4-186B-493E-8876-D82256382B14}"/>
    <dgm:cxn modelId="{A69FA836-5875-4D11-ADD6-A4C4FBDF07CC}" type="presOf" srcId="{93969D34-F24E-4ED0-84E9-3001F29EBD5B}" destId="{C80A49F7-F8EF-4E76-BFB3-6E3FE91C28E5}" srcOrd="0" destOrd="0" presId="urn:microsoft.com/office/officeart/2005/8/layout/orgChart1"/>
    <dgm:cxn modelId="{C0E1973F-4C86-44FD-8119-4710799B9810}" srcId="{9C4468E8-AFD9-4C39-99D3-FAB6F816337E}" destId="{0FD07659-8BBC-47AE-8DA1-C5558EED0F51}" srcOrd="1" destOrd="0" parTransId="{200371C9-BF75-425F-A1A5-60A9F20B4971}" sibTransId="{0987BBB7-A6FB-4752-A9FB-F020AE3E2CE1}"/>
    <dgm:cxn modelId="{31D12243-6EB0-46E5-8A36-810A772FA445}" type="presOf" srcId="{F9BE65D4-2C15-439F-9FF6-FF8CA8674229}" destId="{03067AFD-1F9C-405D-85F6-4E490CD3459C}" srcOrd="0" destOrd="0" presId="urn:microsoft.com/office/officeart/2005/8/layout/orgChart1"/>
    <dgm:cxn modelId="{ABAD9166-EF3B-437C-94F2-A1FE5E8EC96D}" type="presOf" srcId="{11979915-36DD-4CB8-9015-A112E482F52B}" destId="{B7EFB69D-EBB3-4E3E-8635-A55D242898C5}" srcOrd="0" destOrd="0" presId="urn:microsoft.com/office/officeart/2005/8/layout/orgChart1"/>
    <dgm:cxn modelId="{6B3E0E69-24BB-43FA-A88A-4B7E4BE2C0B5}" type="presOf" srcId="{927E0D50-E313-4D5D-945C-9A2B169F79D0}" destId="{1D4FB853-4C46-4480-A0BC-5182622F59D5}" srcOrd="0" destOrd="0" presId="urn:microsoft.com/office/officeart/2005/8/layout/orgChart1"/>
    <dgm:cxn modelId="{6B078E4A-800D-4BEA-A11E-0C293D28A55C}" srcId="{FF5D1629-CF30-443D-A7D7-051DF6BB29C5}" destId="{927E0D50-E313-4D5D-945C-9A2B169F79D0}" srcOrd="1" destOrd="0" parTransId="{4711B176-3C26-454B-9EF7-9AB2F341E643}" sibTransId="{1BB3B7D6-9816-4ADD-A1D6-987C3EE369C1}"/>
    <dgm:cxn modelId="{F77BF36A-645A-4BB1-B472-D4B4E5A25D73}" type="presOf" srcId="{9C4468E8-AFD9-4C39-99D3-FAB6F816337E}" destId="{9B6B2DDF-F973-4530-A3E5-BC59204D814C}" srcOrd="1" destOrd="0" presId="urn:microsoft.com/office/officeart/2005/8/layout/orgChart1"/>
    <dgm:cxn modelId="{44B38A4E-F500-4E6E-B401-E442577C1AE6}" type="presOf" srcId="{0FD07659-8BBC-47AE-8DA1-C5558EED0F51}" destId="{C9C07BD5-B4F4-4CCA-8E1D-3E789C96E89F}" srcOrd="0" destOrd="0" presId="urn:microsoft.com/office/officeart/2005/8/layout/orgChart1"/>
    <dgm:cxn modelId="{34477D52-2777-4AE9-ABCA-9E08081CECCA}" type="presOf" srcId="{E1332F89-F226-4729-B274-39126E841566}" destId="{FE240ED2-60D1-4D11-98B3-DEC27DB1D375}" srcOrd="1" destOrd="0" presId="urn:microsoft.com/office/officeart/2005/8/layout/orgChart1"/>
    <dgm:cxn modelId="{832A1C56-8D2C-4269-8C82-686AC7983D28}" srcId="{19D028EF-36CE-45CE-A8ED-E19CC9213213}" destId="{73ED9399-523B-4F00-A6F0-841934A609E3}" srcOrd="0" destOrd="0" parTransId="{4C70F89B-7DDC-4886-83A4-3B2D35362CE9}" sibTransId="{41C9DD6E-3772-452E-9C87-52B0E7120F3B}"/>
    <dgm:cxn modelId="{8AAC5277-8963-4091-935D-3918A25AF722}" type="presOf" srcId="{73ED9399-523B-4F00-A6F0-841934A609E3}" destId="{830944B6-7891-4D35-B0B6-33B318F787A6}" srcOrd="0" destOrd="0" presId="urn:microsoft.com/office/officeart/2005/8/layout/orgChart1"/>
    <dgm:cxn modelId="{041FCD59-406B-464B-9AFB-D9321C682FDB}" srcId="{FF5D1629-CF30-443D-A7D7-051DF6BB29C5}" destId="{19D028EF-36CE-45CE-A8ED-E19CC9213213}" srcOrd="0" destOrd="0" parTransId="{1E48ED8B-8E06-46E9-A093-42F31783F900}" sibTransId="{39971BE1-F4FE-43DB-997C-D31824269EBB}"/>
    <dgm:cxn modelId="{3DB7DC7C-1FE3-4A36-99C8-7E5F5D568CC3}" srcId="{2C581F31-474D-4C2D-9D93-17EA831B4FC5}" destId="{D5DDBA14-0007-4AE4-9322-CDAFF6D09129}" srcOrd="0" destOrd="0" parTransId="{636027DA-2F2C-4913-828B-0659BD55CB34}" sibTransId="{5CCBE8C1-4341-47D8-83AA-CFBAF9F3BDE4}"/>
    <dgm:cxn modelId="{8E716A7E-EF7C-4181-909C-08955FBE7C91}" type="presOf" srcId="{4711B176-3C26-454B-9EF7-9AB2F341E643}" destId="{8F3252C1-D20D-4BB0-9F2B-A6958CE192B9}" srcOrd="0" destOrd="0" presId="urn:microsoft.com/office/officeart/2005/8/layout/orgChart1"/>
    <dgm:cxn modelId="{394FFC7E-697E-497C-91AC-B7DAD6AF9F74}" srcId="{0FD07659-8BBC-47AE-8DA1-C5558EED0F51}" destId="{11979915-36DD-4CB8-9015-A112E482F52B}" srcOrd="0" destOrd="0" parTransId="{69B879D6-8CC2-4EA4-A6C2-BE522B00364D}" sibTransId="{64949517-4743-4C77-AC2E-0EE45DDF832B}"/>
    <dgm:cxn modelId="{6A7BD481-1934-4592-867C-E9B62A5FE178}" type="presOf" srcId="{69B879D6-8CC2-4EA4-A6C2-BE522B00364D}" destId="{7AA965E9-8234-450E-B70A-7559F80EEEAE}" srcOrd="0" destOrd="0" presId="urn:microsoft.com/office/officeart/2005/8/layout/orgChart1"/>
    <dgm:cxn modelId="{4E94E781-989B-4DB9-9DA9-7218F3C4D7CC}" type="presOf" srcId="{6FDA63A2-EE82-4747-BDDD-9A66562962AC}" destId="{977689B6-6F27-4957-B788-76D181BD9A6C}" srcOrd="0" destOrd="0" presId="urn:microsoft.com/office/officeart/2005/8/layout/orgChart1"/>
    <dgm:cxn modelId="{8A106589-CFDE-47C7-8B1F-B0F482AD713C}" type="presOf" srcId="{73ED9399-523B-4F00-A6F0-841934A609E3}" destId="{07C2E0A9-D5DC-4C13-AE6B-F2639F097C0A}" srcOrd="1" destOrd="0" presId="urn:microsoft.com/office/officeart/2005/8/layout/orgChart1"/>
    <dgm:cxn modelId="{C407F289-B4FD-43A0-8FA0-380B2A3EF490}" type="presOf" srcId="{1E48ED8B-8E06-46E9-A093-42F31783F900}" destId="{B4BF4B6B-CCBE-42E4-A5D7-F49EAE29F179}" srcOrd="0" destOrd="0" presId="urn:microsoft.com/office/officeart/2005/8/layout/orgChart1"/>
    <dgm:cxn modelId="{428E888B-F5C1-4A81-BC11-52EE3770FC1B}" type="presOf" srcId="{6FDA63A2-EE82-4747-BDDD-9A66562962AC}" destId="{F3BAA603-58FC-44B9-8C50-782EC4A50A33}" srcOrd="1" destOrd="0" presId="urn:microsoft.com/office/officeart/2005/8/layout/orgChart1"/>
    <dgm:cxn modelId="{071A118C-3B53-4AE0-8F60-0E00D785BD95}" type="presOf" srcId="{FFF6CB2C-7709-4341-9548-A250AB58EA33}" destId="{FE2853DA-A11E-4689-9FFD-4A22D4F7FCD0}" srcOrd="0" destOrd="0" presId="urn:microsoft.com/office/officeart/2005/8/layout/orgChart1"/>
    <dgm:cxn modelId="{D3891D92-D852-4392-BA35-50B1213CCA9B}" type="presOf" srcId="{200371C9-BF75-425F-A1A5-60A9F20B4971}" destId="{91F59F18-3C0F-48B7-AB7F-9C5DA0907D4D}" srcOrd="0" destOrd="0" presId="urn:microsoft.com/office/officeart/2005/8/layout/orgChart1"/>
    <dgm:cxn modelId="{AC56FD92-D9F7-4058-8FDF-417C55360067}" type="presOf" srcId="{636027DA-2F2C-4913-828B-0659BD55CB34}" destId="{1D82F330-07D5-49B9-B62D-915821F81E2E}" srcOrd="0" destOrd="0" presId="urn:microsoft.com/office/officeart/2005/8/layout/orgChart1"/>
    <dgm:cxn modelId="{7F6C52A3-7474-4EE7-B8EC-B58E78CDBF09}" type="presOf" srcId="{FF5D1629-CF30-443D-A7D7-051DF6BB29C5}" destId="{577E2514-66BB-4D23-BD11-E54B23C865A6}" srcOrd="1" destOrd="0" presId="urn:microsoft.com/office/officeart/2005/8/layout/orgChart1"/>
    <dgm:cxn modelId="{5DDA84A5-D722-4E63-BBB2-3D724189ED9C}" type="presOf" srcId="{FF5D1629-CF30-443D-A7D7-051DF6BB29C5}" destId="{6C937EA6-29D7-4522-B5E1-0B9802B15E40}" srcOrd="0" destOrd="0" presId="urn:microsoft.com/office/officeart/2005/8/layout/orgChart1"/>
    <dgm:cxn modelId="{8504C2AD-4CAF-4439-A59A-A610B22E7AF0}" type="presOf" srcId="{927E0D50-E313-4D5D-945C-9A2B169F79D0}" destId="{33D873F9-3B3D-4DF8-8E2D-FE8480711307}" srcOrd="1" destOrd="0" presId="urn:microsoft.com/office/officeart/2005/8/layout/orgChart1"/>
    <dgm:cxn modelId="{A5234EAF-CDFE-4E2F-9699-26A53371664F}" type="presOf" srcId="{B51526E5-DC07-40FA-83F5-69AB51CA2D4C}" destId="{2D193C8C-C48B-41EB-B9DC-3B35447B31C7}" srcOrd="0" destOrd="0" presId="urn:microsoft.com/office/officeart/2005/8/layout/orgChart1"/>
    <dgm:cxn modelId="{B09DC5B3-B47D-4EAD-8653-CC5E682F803F}" type="presOf" srcId="{11979915-36DD-4CB8-9015-A112E482F52B}" destId="{EF992189-ED11-40FA-90C1-48E08632FB92}" srcOrd="1" destOrd="0" presId="urn:microsoft.com/office/officeart/2005/8/layout/orgChart1"/>
    <dgm:cxn modelId="{8C6029B5-2B00-4091-A325-7EFB141B2F5A}" type="presOf" srcId="{D0816A3C-4500-4CD0-A283-CC40C9CECED6}" destId="{1532F423-31AE-4A03-B75E-D6E6EFE14031}" srcOrd="0" destOrd="0" presId="urn:microsoft.com/office/officeart/2005/8/layout/orgChart1"/>
    <dgm:cxn modelId="{C15FE9B7-854C-4D10-9082-8CB028323F1E}" type="presOf" srcId="{832ADD49-A0BB-4C7D-82E2-CB1D4CEE9456}" destId="{E6303880-4ABB-487D-8FE1-442976B7EA32}" srcOrd="1" destOrd="0" presId="urn:microsoft.com/office/officeart/2005/8/layout/orgChart1"/>
    <dgm:cxn modelId="{A11458C2-1596-4D5A-B507-D5557609B97D}" type="presOf" srcId="{BC392BE8-4C35-4D79-A2B4-6A664BB954EF}" destId="{0CAF84D0-D8F6-4E78-A47F-E6BB396FD8A1}" srcOrd="0" destOrd="0" presId="urn:microsoft.com/office/officeart/2005/8/layout/orgChart1"/>
    <dgm:cxn modelId="{E8810ED3-27AB-4333-BDB8-0E4866D5779B}" type="presOf" srcId="{4C70F89B-7DDC-4886-83A4-3B2D35362CE9}" destId="{5C224F74-9DAD-4E27-9113-D0152F0856C6}" srcOrd="0" destOrd="0" presId="urn:microsoft.com/office/officeart/2005/8/layout/orgChart1"/>
    <dgm:cxn modelId="{946DD8D6-61B4-4F95-B386-7137A6AE83EF}" srcId="{19D028EF-36CE-45CE-A8ED-E19CC9213213}" destId="{9C4468E8-AFD9-4C39-99D3-FAB6F816337E}" srcOrd="1" destOrd="0" parTransId="{457733A4-C714-44CB-B08C-E3E34D7B2D3B}" sibTransId="{78A20095-1918-481C-8C19-3F4538413AE0}"/>
    <dgm:cxn modelId="{9AC821D7-5305-47FC-B54F-174A634B5D1A}" srcId="{6FDA63A2-EE82-4747-BDDD-9A66562962AC}" destId="{2C581F31-474D-4C2D-9D93-17EA831B4FC5}" srcOrd="0" destOrd="0" parTransId="{F9BE65D4-2C15-439F-9FF6-FF8CA8674229}" sibTransId="{60FFBC10-1764-4E79-BBD6-CE7527F6A215}"/>
    <dgm:cxn modelId="{8C8D24D8-B31D-4A61-AD82-8415863279A8}" type="presOf" srcId="{19D028EF-36CE-45CE-A8ED-E19CC9213213}" destId="{75C03DF6-A2A6-42CB-B955-91DF85922D5D}" srcOrd="1" destOrd="0" presId="urn:microsoft.com/office/officeart/2005/8/layout/orgChart1"/>
    <dgm:cxn modelId="{F1066EDF-1F12-42BD-AB64-127F76916B66}" srcId="{9C4468E8-AFD9-4C39-99D3-FAB6F816337E}" destId="{FFF6CB2C-7709-4341-9548-A250AB58EA33}" srcOrd="0" destOrd="0" parTransId="{BC392BE8-4C35-4D79-A2B4-6A664BB954EF}" sibTransId="{33EF05F3-A7B8-4BDB-848F-14B931467970}"/>
    <dgm:cxn modelId="{CBAAB2E6-66DF-4B17-8938-1C8D0BE90ECB}" type="presOf" srcId="{FFF6CB2C-7709-4341-9548-A250AB58EA33}" destId="{13FCC754-2616-4C35-BFB7-A490389DA801}" srcOrd="1" destOrd="0" presId="urn:microsoft.com/office/officeart/2005/8/layout/orgChart1"/>
    <dgm:cxn modelId="{6F0997ED-6E12-44D6-AA7F-94529161DFD5}" type="presOf" srcId="{2C581F31-474D-4C2D-9D93-17EA831B4FC5}" destId="{7F1A7758-7A8E-4462-874D-5E07AEF6D9F0}" srcOrd="1" destOrd="0" presId="urn:microsoft.com/office/officeart/2005/8/layout/orgChart1"/>
    <dgm:cxn modelId="{342F0BF0-FE8A-44F5-9954-FA3BA3D7951C}" type="presOf" srcId="{0FD07659-8BBC-47AE-8DA1-C5558EED0F51}" destId="{A64D3D7B-4C65-43F5-85B9-C7AD6A0C683C}" srcOrd="1" destOrd="0" presId="urn:microsoft.com/office/officeart/2005/8/layout/orgChart1"/>
    <dgm:cxn modelId="{1BA254F2-A11C-4AE1-B12B-52273E433ECF}" type="presOf" srcId="{9C4468E8-AFD9-4C39-99D3-FAB6F816337E}" destId="{9480C2FB-0761-4C7E-9233-A42B80BAAC0E}" srcOrd="0" destOrd="0" presId="urn:microsoft.com/office/officeart/2005/8/layout/orgChart1"/>
    <dgm:cxn modelId="{60396EF8-0BE5-42E1-B585-B97C1AA674E6}" srcId="{D0816A3C-4500-4CD0-A283-CC40C9CECED6}" destId="{FF5D1629-CF30-443D-A7D7-051DF6BB29C5}" srcOrd="0" destOrd="0" parTransId="{756147E0-4F47-440D-961D-0AD90C766D4C}" sibTransId="{F62BBE37-79A6-4E1F-9808-B680B74BF7A7}"/>
    <dgm:cxn modelId="{EF3DF3A7-EB8E-41A7-8B73-B652F8EA28C0}" type="presParOf" srcId="{1532F423-31AE-4A03-B75E-D6E6EFE14031}" destId="{A3E5A723-D1DA-40A3-828A-4D084A8FE05E}" srcOrd="0" destOrd="0" presId="urn:microsoft.com/office/officeart/2005/8/layout/orgChart1"/>
    <dgm:cxn modelId="{0EA0E450-2B81-4347-97B1-841613583216}" type="presParOf" srcId="{A3E5A723-D1DA-40A3-828A-4D084A8FE05E}" destId="{8C7D4105-7BC5-4565-AE3A-560291E47F3E}" srcOrd="0" destOrd="0" presId="urn:microsoft.com/office/officeart/2005/8/layout/orgChart1"/>
    <dgm:cxn modelId="{7285976A-DDEC-4502-9616-E957B1602383}" type="presParOf" srcId="{8C7D4105-7BC5-4565-AE3A-560291E47F3E}" destId="{6C937EA6-29D7-4522-B5E1-0B9802B15E40}" srcOrd="0" destOrd="0" presId="urn:microsoft.com/office/officeart/2005/8/layout/orgChart1"/>
    <dgm:cxn modelId="{7886A0D9-5C9E-46CF-A1E7-8654A3D086B7}" type="presParOf" srcId="{8C7D4105-7BC5-4565-AE3A-560291E47F3E}" destId="{577E2514-66BB-4D23-BD11-E54B23C865A6}" srcOrd="1" destOrd="0" presId="urn:microsoft.com/office/officeart/2005/8/layout/orgChart1"/>
    <dgm:cxn modelId="{4848F5E1-ADFF-4AA4-BE3D-71CBD0F4546A}" type="presParOf" srcId="{A3E5A723-D1DA-40A3-828A-4D084A8FE05E}" destId="{6F85260E-0431-4BE0-8366-22A724D8D61C}" srcOrd="1" destOrd="0" presId="urn:microsoft.com/office/officeart/2005/8/layout/orgChart1"/>
    <dgm:cxn modelId="{D07F3067-570E-4E9C-BEEF-F73D16943E45}" type="presParOf" srcId="{6F85260E-0431-4BE0-8366-22A724D8D61C}" destId="{B4BF4B6B-CCBE-42E4-A5D7-F49EAE29F179}" srcOrd="0" destOrd="0" presId="urn:microsoft.com/office/officeart/2005/8/layout/orgChart1"/>
    <dgm:cxn modelId="{ED72900C-4011-4399-B338-C7FD04E961E5}" type="presParOf" srcId="{6F85260E-0431-4BE0-8366-22A724D8D61C}" destId="{B30DCC4B-0542-433D-9399-3513F915A421}" srcOrd="1" destOrd="0" presId="urn:microsoft.com/office/officeart/2005/8/layout/orgChart1"/>
    <dgm:cxn modelId="{36F88FBD-CD07-4B3E-BEEA-684F36429D49}" type="presParOf" srcId="{B30DCC4B-0542-433D-9399-3513F915A421}" destId="{E671FEA7-E5ED-45D1-8159-ED761F10944D}" srcOrd="0" destOrd="0" presId="urn:microsoft.com/office/officeart/2005/8/layout/orgChart1"/>
    <dgm:cxn modelId="{FF86A7E5-7850-41A0-8A62-959AF7592FAE}" type="presParOf" srcId="{E671FEA7-E5ED-45D1-8159-ED761F10944D}" destId="{12369416-4120-4F0A-A932-6AD031A419B9}" srcOrd="0" destOrd="0" presId="urn:microsoft.com/office/officeart/2005/8/layout/orgChart1"/>
    <dgm:cxn modelId="{1457558F-D81A-499A-8C69-0D8429FEF2AC}" type="presParOf" srcId="{E671FEA7-E5ED-45D1-8159-ED761F10944D}" destId="{75C03DF6-A2A6-42CB-B955-91DF85922D5D}" srcOrd="1" destOrd="0" presId="urn:microsoft.com/office/officeart/2005/8/layout/orgChart1"/>
    <dgm:cxn modelId="{49BF41BC-1FA3-45F9-88E0-079B75837D68}" type="presParOf" srcId="{B30DCC4B-0542-433D-9399-3513F915A421}" destId="{72A2926A-1CC0-469B-ACC4-FD3EEF6E422F}" srcOrd="1" destOrd="0" presId="urn:microsoft.com/office/officeart/2005/8/layout/orgChart1"/>
    <dgm:cxn modelId="{07F2E418-D0AF-4DC3-8B14-BB25DECCFFFB}" type="presParOf" srcId="{72A2926A-1CC0-469B-ACC4-FD3EEF6E422F}" destId="{5C224F74-9DAD-4E27-9113-D0152F0856C6}" srcOrd="0" destOrd="0" presId="urn:microsoft.com/office/officeart/2005/8/layout/orgChart1"/>
    <dgm:cxn modelId="{E8DFE8C6-B8EB-4540-8FD2-21A0C0BAC7C5}" type="presParOf" srcId="{72A2926A-1CC0-469B-ACC4-FD3EEF6E422F}" destId="{FE7BB4DD-5823-4466-8685-A5C822911491}" srcOrd="1" destOrd="0" presId="urn:microsoft.com/office/officeart/2005/8/layout/orgChart1"/>
    <dgm:cxn modelId="{1E122C9D-B5B5-4106-940E-D9339EE11DD6}" type="presParOf" srcId="{FE7BB4DD-5823-4466-8685-A5C822911491}" destId="{35F89211-2C97-41FD-AC33-DA45E02A017B}" srcOrd="0" destOrd="0" presId="urn:microsoft.com/office/officeart/2005/8/layout/orgChart1"/>
    <dgm:cxn modelId="{A08C24CF-5F26-4271-804C-A494815557CE}" type="presParOf" srcId="{35F89211-2C97-41FD-AC33-DA45E02A017B}" destId="{830944B6-7891-4D35-B0B6-33B318F787A6}" srcOrd="0" destOrd="0" presId="urn:microsoft.com/office/officeart/2005/8/layout/orgChart1"/>
    <dgm:cxn modelId="{75B7AD17-4D05-4428-A203-66137585A03A}" type="presParOf" srcId="{35F89211-2C97-41FD-AC33-DA45E02A017B}" destId="{07C2E0A9-D5DC-4C13-AE6B-F2639F097C0A}" srcOrd="1" destOrd="0" presId="urn:microsoft.com/office/officeart/2005/8/layout/orgChart1"/>
    <dgm:cxn modelId="{8F414C9E-FD8F-42DD-8AB0-E8E6F8F913E4}" type="presParOf" srcId="{FE7BB4DD-5823-4466-8685-A5C822911491}" destId="{ACFE91FF-633E-4C6A-BB95-87096E83DE2A}" srcOrd="1" destOrd="0" presId="urn:microsoft.com/office/officeart/2005/8/layout/orgChart1"/>
    <dgm:cxn modelId="{36E7A547-E365-4162-BBAB-F21A351DE393}" type="presParOf" srcId="{ACFE91FF-633E-4C6A-BB95-87096E83DE2A}" destId="{176E3F3E-5727-4A5D-AA66-D77C680AFE8A}" srcOrd="0" destOrd="0" presId="urn:microsoft.com/office/officeart/2005/8/layout/orgChart1"/>
    <dgm:cxn modelId="{09D75D34-1918-4B88-A76B-3C2D5406766E}" type="presParOf" srcId="{ACFE91FF-633E-4C6A-BB95-87096E83DE2A}" destId="{0D30045E-3996-41AA-8EBC-3285C0B9C538}" srcOrd="1" destOrd="0" presId="urn:microsoft.com/office/officeart/2005/8/layout/orgChart1"/>
    <dgm:cxn modelId="{4C72E499-E982-40B4-A06A-0BBC2055F4EB}" type="presParOf" srcId="{0D30045E-3996-41AA-8EBC-3285C0B9C538}" destId="{FC2AD1EF-1B6C-4FB4-8112-026E1E3335CC}" srcOrd="0" destOrd="0" presId="urn:microsoft.com/office/officeart/2005/8/layout/orgChart1"/>
    <dgm:cxn modelId="{22E67430-B88F-4388-9C46-B8543E668EDB}" type="presParOf" srcId="{FC2AD1EF-1B6C-4FB4-8112-026E1E3335CC}" destId="{966268D3-5575-45E9-8425-6D7BDFCADEFB}" srcOrd="0" destOrd="0" presId="urn:microsoft.com/office/officeart/2005/8/layout/orgChart1"/>
    <dgm:cxn modelId="{DF1F15EB-F3C6-4A66-8233-762085BD88FF}" type="presParOf" srcId="{FC2AD1EF-1B6C-4FB4-8112-026E1E3335CC}" destId="{E6303880-4ABB-487D-8FE1-442976B7EA32}" srcOrd="1" destOrd="0" presId="urn:microsoft.com/office/officeart/2005/8/layout/orgChart1"/>
    <dgm:cxn modelId="{9C0A8111-603F-417D-9F64-B17A5012D393}" type="presParOf" srcId="{0D30045E-3996-41AA-8EBC-3285C0B9C538}" destId="{7DE9BA81-DF84-4066-885B-B653D98EEAAD}" srcOrd="1" destOrd="0" presId="urn:microsoft.com/office/officeart/2005/8/layout/orgChart1"/>
    <dgm:cxn modelId="{BC176B0C-B542-4E9E-8C54-99900D046391}" type="presParOf" srcId="{0D30045E-3996-41AA-8EBC-3285C0B9C538}" destId="{3454001F-2E21-451B-AC03-76E3DDBE2369}" srcOrd="2" destOrd="0" presId="urn:microsoft.com/office/officeart/2005/8/layout/orgChart1"/>
    <dgm:cxn modelId="{C84E04F9-1221-4871-B3AA-10DF29078CEB}" type="presParOf" srcId="{ACFE91FF-633E-4C6A-BB95-87096E83DE2A}" destId="{C80A49F7-F8EF-4E76-BFB3-6E3FE91C28E5}" srcOrd="2" destOrd="0" presId="urn:microsoft.com/office/officeart/2005/8/layout/orgChart1"/>
    <dgm:cxn modelId="{6DADB469-EF20-40F7-A460-409724FE7A25}" type="presParOf" srcId="{ACFE91FF-633E-4C6A-BB95-87096E83DE2A}" destId="{125E483D-AC13-468E-B053-79C6A70A2D8C}" srcOrd="3" destOrd="0" presId="urn:microsoft.com/office/officeart/2005/8/layout/orgChart1"/>
    <dgm:cxn modelId="{6A72C60C-9F45-457E-BDE4-61CAA802204F}" type="presParOf" srcId="{125E483D-AC13-468E-B053-79C6A70A2D8C}" destId="{1969784A-CC69-4370-A7BE-D611F41DE17B}" srcOrd="0" destOrd="0" presId="urn:microsoft.com/office/officeart/2005/8/layout/orgChart1"/>
    <dgm:cxn modelId="{FFEAF6E6-25B4-4ABB-B3BF-7BD3F1D735BA}" type="presParOf" srcId="{1969784A-CC69-4370-A7BE-D611F41DE17B}" destId="{36D89505-71AF-4ADE-8F74-51667C635B26}" srcOrd="0" destOrd="0" presId="urn:microsoft.com/office/officeart/2005/8/layout/orgChart1"/>
    <dgm:cxn modelId="{8E0CCFCB-9DCB-4A55-9EFD-CECEB8DFFC70}" type="presParOf" srcId="{1969784A-CC69-4370-A7BE-D611F41DE17B}" destId="{FE240ED2-60D1-4D11-98B3-DEC27DB1D375}" srcOrd="1" destOrd="0" presId="urn:microsoft.com/office/officeart/2005/8/layout/orgChart1"/>
    <dgm:cxn modelId="{29FCFB3C-80A7-4925-B5AD-1BFA2DE6E43D}" type="presParOf" srcId="{125E483D-AC13-468E-B053-79C6A70A2D8C}" destId="{CCE2B03A-816F-4AFA-9024-24CCD00597F9}" srcOrd="1" destOrd="0" presId="urn:microsoft.com/office/officeart/2005/8/layout/orgChart1"/>
    <dgm:cxn modelId="{D08A57B2-E7B7-48D0-B115-26FC9D493B74}" type="presParOf" srcId="{125E483D-AC13-468E-B053-79C6A70A2D8C}" destId="{68155B78-C8F0-4568-80B4-470D6AC23D13}" srcOrd="2" destOrd="0" presId="urn:microsoft.com/office/officeart/2005/8/layout/orgChart1"/>
    <dgm:cxn modelId="{E2C2A864-6A47-42B9-AB8A-DDA7B53F6B95}" type="presParOf" srcId="{ACFE91FF-633E-4C6A-BB95-87096E83DE2A}" destId="{2D193C8C-C48B-41EB-B9DC-3B35447B31C7}" srcOrd="4" destOrd="0" presId="urn:microsoft.com/office/officeart/2005/8/layout/orgChart1"/>
    <dgm:cxn modelId="{6DC6BE96-9191-4F8B-830F-FCF5E4B0DC5D}" type="presParOf" srcId="{ACFE91FF-633E-4C6A-BB95-87096E83DE2A}" destId="{D95B40D3-51F3-4F58-9179-0C01794C7B17}" srcOrd="5" destOrd="0" presId="urn:microsoft.com/office/officeart/2005/8/layout/orgChart1"/>
    <dgm:cxn modelId="{FA3F47D0-2FD5-4F8D-889A-2E2CBA138967}" type="presParOf" srcId="{D95B40D3-51F3-4F58-9179-0C01794C7B17}" destId="{38BB6A13-5643-4227-877C-304D5B9F5AB3}" srcOrd="0" destOrd="0" presId="urn:microsoft.com/office/officeart/2005/8/layout/orgChart1"/>
    <dgm:cxn modelId="{F04E1BB4-1AC7-4913-B860-4FBB0E6C28BD}" type="presParOf" srcId="{38BB6A13-5643-4227-877C-304D5B9F5AB3}" destId="{977689B6-6F27-4957-B788-76D181BD9A6C}" srcOrd="0" destOrd="0" presId="urn:microsoft.com/office/officeart/2005/8/layout/orgChart1"/>
    <dgm:cxn modelId="{99F8FECD-AC58-4C7B-9A57-3C070DADBE23}" type="presParOf" srcId="{38BB6A13-5643-4227-877C-304D5B9F5AB3}" destId="{F3BAA603-58FC-44B9-8C50-782EC4A50A33}" srcOrd="1" destOrd="0" presId="urn:microsoft.com/office/officeart/2005/8/layout/orgChart1"/>
    <dgm:cxn modelId="{6528732F-E56A-4945-B51B-EB730B18CA04}" type="presParOf" srcId="{D95B40D3-51F3-4F58-9179-0C01794C7B17}" destId="{7707352C-3C11-44A7-9856-A48EAFF180F6}" srcOrd="1" destOrd="0" presId="urn:microsoft.com/office/officeart/2005/8/layout/orgChart1"/>
    <dgm:cxn modelId="{1E304D8D-AD96-46CB-BDB1-1BC1EC82F344}" type="presParOf" srcId="{7707352C-3C11-44A7-9856-A48EAFF180F6}" destId="{03067AFD-1F9C-405D-85F6-4E490CD3459C}" srcOrd="0" destOrd="0" presId="urn:microsoft.com/office/officeart/2005/8/layout/orgChart1"/>
    <dgm:cxn modelId="{B2A13A34-0B99-48A8-80AA-97B0361491C6}" type="presParOf" srcId="{7707352C-3C11-44A7-9856-A48EAFF180F6}" destId="{021249E4-03D8-427C-B333-177F84B1B5A5}" srcOrd="1" destOrd="0" presId="urn:microsoft.com/office/officeart/2005/8/layout/orgChart1"/>
    <dgm:cxn modelId="{D0C84213-0A96-4F81-B7B0-92AF309BDC9B}" type="presParOf" srcId="{021249E4-03D8-427C-B333-177F84B1B5A5}" destId="{EEA7D9D5-A213-4EC2-85B0-545FD1DC5080}" srcOrd="0" destOrd="0" presId="urn:microsoft.com/office/officeart/2005/8/layout/orgChart1"/>
    <dgm:cxn modelId="{5BE62303-C928-4D2A-949D-F18392F7DC69}" type="presParOf" srcId="{EEA7D9D5-A213-4EC2-85B0-545FD1DC5080}" destId="{C84F2785-2AEC-4DD8-837C-EB97A23BC6F8}" srcOrd="0" destOrd="0" presId="urn:microsoft.com/office/officeart/2005/8/layout/orgChart1"/>
    <dgm:cxn modelId="{BC157D19-E8DA-462B-A9E0-FABE34028B0D}" type="presParOf" srcId="{EEA7D9D5-A213-4EC2-85B0-545FD1DC5080}" destId="{7F1A7758-7A8E-4462-874D-5E07AEF6D9F0}" srcOrd="1" destOrd="0" presId="urn:microsoft.com/office/officeart/2005/8/layout/orgChart1"/>
    <dgm:cxn modelId="{5AFD41DF-D941-4FFF-9A4F-132EA75DCCE5}" type="presParOf" srcId="{021249E4-03D8-427C-B333-177F84B1B5A5}" destId="{EE39079E-F690-44D0-8B2A-62D04E25A88B}" srcOrd="1" destOrd="0" presId="urn:microsoft.com/office/officeart/2005/8/layout/orgChart1"/>
    <dgm:cxn modelId="{050130AC-E11F-4375-A1EB-6244170E1DE7}" type="presParOf" srcId="{EE39079E-F690-44D0-8B2A-62D04E25A88B}" destId="{1D82F330-07D5-49B9-B62D-915821F81E2E}" srcOrd="0" destOrd="0" presId="urn:microsoft.com/office/officeart/2005/8/layout/orgChart1"/>
    <dgm:cxn modelId="{E011AA5C-2D6E-4762-8EBA-432886153585}" type="presParOf" srcId="{EE39079E-F690-44D0-8B2A-62D04E25A88B}" destId="{AEFEE573-A11C-46ED-9D17-9FCE1262EC52}" srcOrd="1" destOrd="0" presId="urn:microsoft.com/office/officeart/2005/8/layout/orgChart1"/>
    <dgm:cxn modelId="{5BAF1B44-4150-4594-9070-9F3DB7F85AF9}" type="presParOf" srcId="{AEFEE573-A11C-46ED-9D17-9FCE1262EC52}" destId="{CF3485EA-F540-412D-9343-60DD9DCA47FD}" srcOrd="0" destOrd="0" presId="urn:microsoft.com/office/officeart/2005/8/layout/orgChart1"/>
    <dgm:cxn modelId="{36DF51E0-0C2C-4D4A-95A2-FF667ED6EE78}" type="presParOf" srcId="{CF3485EA-F540-412D-9343-60DD9DCA47FD}" destId="{4DFCE243-6E59-4942-BCDD-C6CFD6ADADC8}" srcOrd="0" destOrd="0" presId="urn:microsoft.com/office/officeart/2005/8/layout/orgChart1"/>
    <dgm:cxn modelId="{55E10650-9688-4DD1-B156-2F2F3DCF17A7}" type="presParOf" srcId="{CF3485EA-F540-412D-9343-60DD9DCA47FD}" destId="{0BB689A8-C60E-41EC-AD76-93EDF9D88851}" srcOrd="1" destOrd="0" presId="urn:microsoft.com/office/officeart/2005/8/layout/orgChart1"/>
    <dgm:cxn modelId="{7082BF2F-33F4-4030-A3D6-0629EF26E467}" type="presParOf" srcId="{AEFEE573-A11C-46ED-9D17-9FCE1262EC52}" destId="{84284AC3-9BE2-4BCD-88D2-B72C6EB4087F}" srcOrd="1" destOrd="0" presId="urn:microsoft.com/office/officeart/2005/8/layout/orgChart1"/>
    <dgm:cxn modelId="{992F2CA9-830E-4E30-AEF9-D6367A7B4631}" type="presParOf" srcId="{AEFEE573-A11C-46ED-9D17-9FCE1262EC52}" destId="{560C3E4B-BB52-4E95-8B3A-1ABC57377BDB}" srcOrd="2" destOrd="0" presId="urn:microsoft.com/office/officeart/2005/8/layout/orgChart1"/>
    <dgm:cxn modelId="{04711D94-6529-4C73-9B74-C0AFDB2A9650}" type="presParOf" srcId="{021249E4-03D8-427C-B333-177F84B1B5A5}" destId="{F29EA370-1AF9-4671-ACC8-01CB6509C18D}" srcOrd="2" destOrd="0" presId="urn:microsoft.com/office/officeart/2005/8/layout/orgChart1"/>
    <dgm:cxn modelId="{5FFF54EE-1884-450D-943D-6E05B1AD64A0}" type="presParOf" srcId="{D95B40D3-51F3-4F58-9179-0C01794C7B17}" destId="{7661CCF2-4987-45DC-805F-0800C0E68BA8}" srcOrd="2" destOrd="0" presId="urn:microsoft.com/office/officeart/2005/8/layout/orgChart1"/>
    <dgm:cxn modelId="{029CD112-4AFC-44CF-88AB-6568F384DED4}" type="presParOf" srcId="{FE7BB4DD-5823-4466-8685-A5C822911491}" destId="{26C6C7DF-C740-442A-9AA7-4548BE9C2BBF}" srcOrd="2" destOrd="0" presId="urn:microsoft.com/office/officeart/2005/8/layout/orgChart1"/>
    <dgm:cxn modelId="{DE973DB7-580A-4F59-ADDF-ADE98A43E4B0}" type="presParOf" srcId="{72A2926A-1CC0-469B-ACC4-FD3EEF6E422F}" destId="{A3E20912-A1C5-4C85-90BD-14E32A2F8F51}" srcOrd="2" destOrd="0" presId="urn:microsoft.com/office/officeart/2005/8/layout/orgChart1"/>
    <dgm:cxn modelId="{18469779-4F66-41F4-AB78-41340345F148}" type="presParOf" srcId="{72A2926A-1CC0-469B-ACC4-FD3EEF6E422F}" destId="{D9B4150E-0B35-4E1D-ACC3-2C6B0C3B2D18}" srcOrd="3" destOrd="0" presId="urn:microsoft.com/office/officeart/2005/8/layout/orgChart1"/>
    <dgm:cxn modelId="{7C8B32D5-2BAF-4E6C-982E-C717F062DEF0}" type="presParOf" srcId="{D9B4150E-0B35-4E1D-ACC3-2C6B0C3B2D18}" destId="{2B147C55-6887-4431-BAE4-AFCACB2345BA}" srcOrd="0" destOrd="0" presId="urn:microsoft.com/office/officeart/2005/8/layout/orgChart1"/>
    <dgm:cxn modelId="{644D45FD-9A95-46FF-9E80-6F0F00750615}" type="presParOf" srcId="{2B147C55-6887-4431-BAE4-AFCACB2345BA}" destId="{9480C2FB-0761-4C7E-9233-A42B80BAAC0E}" srcOrd="0" destOrd="0" presId="urn:microsoft.com/office/officeart/2005/8/layout/orgChart1"/>
    <dgm:cxn modelId="{B2A110A3-ADF1-4715-9E3B-2A50B78C3B33}" type="presParOf" srcId="{2B147C55-6887-4431-BAE4-AFCACB2345BA}" destId="{9B6B2DDF-F973-4530-A3E5-BC59204D814C}" srcOrd="1" destOrd="0" presId="urn:microsoft.com/office/officeart/2005/8/layout/orgChart1"/>
    <dgm:cxn modelId="{B9A2534A-342F-4122-B4AF-523361C799A7}" type="presParOf" srcId="{D9B4150E-0B35-4E1D-ACC3-2C6B0C3B2D18}" destId="{4082F5BA-1680-49F1-B27A-CA6CAB077B81}" srcOrd="1" destOrd="0" presId="urn:microsoft.com/office/officeart/2005/8/layout/orgChart1"/>
    <dgm:cxn modelId="{71D86CA8-F40D-4116-849A-AEDF12B1BF39}" type="presParOf" srcId="{4082F5BA-1680-49F1-B27A-CA6CAB077B81}" destId="{0CAF84D0-D8F6-4E78-A47F-E6BB396FD8A1}" srcOrd="0" destOrd="0" presId="urn:microsoft.com/office/officeart/2005/8/layout/orgChart1"/>
    <dgm:cxn modelId="{E877D2E3-B05C-4F82-B301-E302C81C8F73}" type="presParOf" srcId="{4082F5BA-1680-49F1-B27A-CA6CAB077B81}" destId="{73D2DE40-E9AE-486F-A903-A7E853E9FF7A}" srcOrd="1" destOrd="0" presId="urn:microsoft.com/office/officeart/2005/8/layout/orgChart1"/>
    <dgm:cxn modelId="{229F9BB0-1CA8-452A-9FDC-094F6BD05558}" type="presParOf" srcId="{73D2DE40-E9AE-486F-A903-A7E853E9FF7A}" destId="{DCB6E163-4C28-4DBF-A365-8A696DCA01AE}" srcOrd="0" destOrd="0" presId="urn:microsoft.com/office/officeart/2005/8/layout/orgChart1"/>
    <dgm:cxn modelId="{69BC8BC3-19A6-4381-BA1E-F78141943D5E}" type="presParOf" srcId="{DCB6E163-4C28-4DBF-A365-8A696DCA01AE}" destId="{FE2853DA-A11E-4689-9FFD-4A22D4F7FCD0}" srcOrd="0" destOrd="0" presId="urn:microsoft.com/office/officeart/2005/8/layout/orgChart1"/>
    <dgm:cxn modelId="{DF3FA79C-9CB3-45F1-8C10-8F541D193BE8}" type="presParOf" srcId="{DCB6E163-4C28-4DBF-A365-8A696DCA01AE}" destId="{13FCC754-2616-4C35-BFB7-A490389DA801}" srcOrd="1" destOrd="0" presId="urn:microsoft.com/office/officeart/2005/8/layout/orgChart1"/>
    <dgm:cxn modelId="{F35AEB4A-4361-42C5-AA11-0433A991EDDF}" type="presParOf" srcId="{73D2DE40-E9AE-486F-A903-A7E853E9FF7A}" destId="{294597D7-0A90-4DE2-94AC-483E642F157D}" srcOrd="1" destOrd="0" presId="urn:microsoft.com/office/officeart/2005/8/layout/orgChart1"/>
    <dgm:cxn modelId="{09542582-FFDF-468E-8712-9B11DC02453F}" type="presParOf" srcId="{73D2DE40-E9AE-486F-A903-A7E853E9FF7A}" destId="{6583FC0D-1577-4D8C-B025-87EDF1844929}" srcOrd="2" destOrd="0" presId="urn:microsoft.com/office/officeart/2005/8/layout/orgChart1"/>
    <dgm:cxn modelId="{496631B6-AC8F-43EF-84FA-2CC0E95B40DD}" type="presParOf" srcId="{D9B4150E-0B35-4E1D-ACC3-2C6B0C3B2D18}" destId="{E50EB771-551C-422D-AB4A-3B414C84DC1F}" srcOrd="2" destOrd="0" presId="urn:microsoft.com/office/officeart/2005/8/layout/orgChart1"/>
    <dgm:cxn modelId="{22EFC985-BA32-4E28-BC44-5DE7261EFC2B}" type="presParOf" srcId="{E50EB771-551C-422D-AB4A-3B414C84DC1F}" destId="{91F59F18-3C0F-48B7-AB7F-9C5DA0907D4D}" srcOrd="0" destOrd="0" presId="urn:microsoft.com/office/officeart/2005/8/layout/orgChart1"/>
    <dgm:cxn modelId="{14C741D7-EA33-4E8F-878B-AF581E792155}" type="presParOf" srcId="{E50EB771-551C-422D-AB4A-3B414C84DC1F}" destId="{8AEED437-4542-4F12-A58B-3CD748FBE646}" srcOrd="1" destOrd="0" presId="urn:microsoft.com/office/officeart/2005/8/layout/orgChart1"/>
    <dgm:cxn modelId="{460FEA16-179B-4F0A-B9A6-0C8AFA4D5578}" type="presParOf" srcId="{8AEED437-4542-4F12-A58B-3CD748FBE646}" destId="{488C382B-591B-4E4E-BCFF-94A0F6AA95F4}" srcOrd="0" destOrd="0" presId="urn:microsoft.com/office/officeart/2005/8/layout/orgChart1"/>
    <dgm:cxn modelId="{EF714676-928C-422F-99E4-9DD1A30950DF}" type="presParOf" srcId="{488C382B-591B-4E4E-BCFF-94A0F6AA95F4}" destId="{C9C07BD5-B4F4-4CCA-8E1D-3E789C96E89F}" srcOrd="0" destOrd="0" presId="urn:microsoft.com/office/officeart/2005/8/layout/orgChart1"/>
    <dgm:cxn modelId="{3119233C-DBBF-497E-862C-8EFF788B0D9B}" type="presParOf" srcId="{488C382B-591B-4E4E-BCFF-94A0F6AA95F4}" destId="{A64D3D7B-4C65-43F5-85B9-C7AD6A0C683C}" srcOrd="1" destOrd="0" presId="urn:microsoft.com/office/officeart/2005/8/layout/orgChart1"/>
    <dgm:cxn modelId="{78DFEAFD-0ABB-4002-B005-18A3D350F3C7}" type="presParOf" srcId="{8AEED437-4542-4F12-A58B-3CD748FBE646}" destId="{B626D365-2255-485B-961C-1AA0BC26EFCC}" srcOrd="1" destOrd="0" presId="urn:microsoft.com/office/officeart/2005/8/layout/orgChart1"/>
    <dgm:cxn modelId="{1CE4EB11-26B3-49A9-9994-EF78BCEB9720}" type="presParOf" srcId="{B626D365-2255-485B-961C-1AA0BC26EFCC}" destId="{7AA965E9-8234-450E-B70A-7559F80EEEAE}" srcOrd="0" destOrd="0" presId="urn:microsoft.com/office/officeart/2005/8/layout/orgChart1"/>
    <dgm:cxn modelId="{3F646F5D-B6B7-4A55-9F68-FBC89F3314DA}" type="presParOf" srcId="{B626D365-2255-485B-961C-1AA0BC26EFCC}" destId="{F273C07F-9EB9-42FE-8F39-4109C5504457}" srcOrd="1" destOrd="0" presId="urn:microsoft.com/office/officeart/2005/8/layout/orgChart1"/>
    <dgm:cxn modelId="{E72686C6-964D-4894-BE83-11CBA62C5926}" type="presParOf" srcId="{F273C07F-9EB9-42FE-8F39-4109C5504457}" destId="{5D032789-84F8-4FF3-BE27-235F78F8198F}" srcOrd="0" destOrd="0" presId="urn:microsoft.com/office/officeart/2005/8/layout/orgChart1"/>
    <dgm:cxn modelId="{FD8BED80-F101-4589-866B-2BDC1491BF48}" type="presParOf" srcId="{5D032789-84F8-4FF3-BE27-235F78F8198F}" destId="{B7EFB69D-EBB3-4E3E-8635-A55D242898C5}" srcOrd="0" destOrd="0" presId="urn:microsoft.com/office/officeart/2005/8/layout/orgChart1"/>
    <dgm:cxn modelId="{B1B85F10-52B1-4FCA-ACEA-56E655515DB1}" type="presParOf" srcId="{5D032789-84F8-4FF3-BE27-235F78F8198F}" destId="{EF992189-ED11-40FA-90C1-48E08632FB92}" srcOrd="1" destOrd="0" presId="urn:microsoft.com/office/officeart/2005/8/layout/orgChart1"/>
    <dgm:cxn modelId="{45EAB250-AE5A-4644-ACA0-F1164EC3C4DB}" type="presParOf" srcId="{F273C07F-9EB9-42FE-8F39-4109C5504457}" destId="{0AD8A5F3-AFA0-49E6-A207-4BD54A3C7BBA}" srcOrd="1" destOrd="0" presId="urn:microsoft.com/office/officeart/2005/8/layout/orgChart1"/>
    <dgm:cxn modelId="{4C11BD27-AC67-42D4-B4B6-B86C66857441}" type="presParOf" srcId="{F273C07F-9EB9-42FE-8F39-4109C5504457}" destId="{225AD061-6C6F-4A1C-8F77-08E7E5A1D8A5}" srcOrd="2" destOrd="0" presId="urn:microsoft.com/office/officeart/2005/8/layout/orgChart1"/>
    <dgm:cxn modelId="{2809F03A-B704-4C77-B1CD-97001A50EB3F}" type="presParOf" srcId="{8AEED437-4542-4F12-A58B-3CD748FBE646}" destId="{BA853C6A-C577-4664-9772-E780351C3DAB}" srcOrd="2" destOrd="0" presId="urn:microsoft.com/office/officeart/2005/8/layout/orgChart1"/>
    <dgm:cxn modelId="{DC1FDF30-8FB7-462E-8043-5CCD491613B5}" type="presParOf" srcId="{B30DCC4B-0542-433D-9399-3513F915A421}" destId="{4E125B85-F4B1-49B0-B28A-86912942397B}" srcOrd="2" destOrd="0" presId="urn:microsoft.com/office/officeart/2005/8/layout/orgChart1"/>
    <dgm:cxn modelId="{6D07F368-65AE-4D9D-B19C-A2C7474D4095}" type="presParOf" srcId="{6F85260E-0431-4BE0-8366-22A724D8D61C}" destId="{8F3252C1-D20D-4BB0-9F2B-A6958CE192B9}" srcOrd="2" destOrd="0" presId="urn:microsoft.com/office/officeart/2005/8/layout/orgChart1"/>
    <dgm:cxn modelId="{3E80F1DC-5DBE-4609-ACD1-3148AA75794F}" type="presParOf" srcId="{6F85260E-0431-4BE0-8366-22A724D8D61C}" destId="{C42F98BC-A398-40FD-85A1-50C6B8116D69}" srcOrd="3" destOrd="0" presId="urn:microsoft.com/office/officeart/2005/8/layout/orgChart1"/>
    <dgm:cxn modelId="{9F3BD161-AF1F-42D7-A023-5A7A3556DB05}" type="presParOf" srcId="{C42F98BC-A398-40FD-85A1-50C6B8116D69}" destId="{C9ACD413-14D0-4D41-8794-3818193AB7B7}" srcOrd="0" destOrd="0" presId="urn:microsoft.com/office/officeart/2005/8/layout/orgChart1"/>
    <dgm:cxn modelId="{772120B9-1EF1-4043-9563-24FE950742A7}" type="presParOf" srcId="{C9ACD413-14D0-4D41-8794-3818193AB7B7}" destId="{1D4FB853-4C46-4480-A0BC-5182622F59D5}" srcOrd="0" destOrd="0" presId="urn:microsoft.com/office/officeart/2005/8/layout/orgChart1"/>
    <dgm:cxn modelId="{1426937C-EF28-4288-9990-350FD08EFB0B}" type="presParOf" srcId="{C9ACD413-14D0-4D41-8794-3818193AB7B7}" destId="{33D873F9-3B3D-4DF8-8E2D-FE8480711307}" srcOrd="1" destOrd="0" presId="urn:microsoft.com/office/officeart/2005/8/layout/orgChart1"/>
    <dgm:cxn modelId="{D404F842-7C33-4DEF-A912-B9AE0E273AE0}" type="presParOf" srcId="{C42F98BC-A398-40FD-85A1-50C6B8116D69}" destId="{501C7731-9716-4921-85A7-9D0731ACD867}" srcOrd="1" destOrd="0" presId="urn:microsoft.com/office/officeart/2005/8/layout/orgChart1"/>
    <dgm:cxn modelId="{11BC0364-962B-4AEC-8E3E-17DD0176277B}" type="presParOf" srcId="{C42F98BC-A398-40FD-85A1-50C6B8116D69}" destId="{A41E46E4-29BE-422E-A4C7-06CD35176243}" srcOrd="2" destOrd="0" presId="urn:microsoft.com/office/officeart/2005/8/layout/orgChart1"/>
    <dgm:cxn modelId="{52189FD6-FFF6-4686-B661-96D56C51AEA2}" type="presParOf" srcId="{A3E5A723-D1DA-40A3-828A-4D084A8FE05E}" destId="{AEC518D7-2B3E-4240-A240-D967B631308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AB022C-3264-4978-A4F5-6DD8865D562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391E228-D817-4177-B27A-2FD5C11B015A}">
      <dgm:prSet phldrT="[Text]"/>
      <dgm:spPr/>
      <dgm:t>
        <a:bodyPr/>
        <a:lstStyle/>
        <a:p>
          <a:r>
            <a:rPr lang="en-GB" dirty="0"/>
            <a:t>Arthur</a:t>
          </a:r>
        </a:p>
        <a:p>
          <a:r>
            <a:rPr lang="en-GB" dirty="0"/>
            <a:t>(great-grandson of Arthur b.1580)  </a:t>
          </a:r>
        </a:p>
      </dgm:t>
    </dgm:pt>
    <dgm:pt modelId="{2726FED6-1689-41E5-B57D-776D10F5489A}" type="parTrans" cxnId="{BEB4D52A-87B6-448A-8B5C-FAE49C640346}">
      <dgm:prSet/>
      <dgm:spPr/>
      <dgm:t>
        <a:bodyPr/>
        <a:lstStyle/>
        <a:p>
          <a:endParaRPr lang="en-GB"/>
        </a:p>
      </dgm:t>
    </dgm:pt>
    <dgm:pt modelId="{2B250D9F-D1A2-49F2-8A6C-D018B3C49B28}" type="sibTrans" cxnId="{BEB4D52A-87B6-448A-8B5C-FAE49C640346}">
      <dgm:prSet/>
      <dgm:spPr/>
      <dgm:t>
        <a:bodyPr/>
        <a:lstStyle/>
        <a:p>
          <a:endParaRPr lang="en-GB"/>
        </a:p>
      </dgm:t>
    </dgm:pt>
    <dgm:pt modelId="{DB8A8B39-AB38-4622-8FC1-406050528950}" type="asst">
      <dgm:prSet phldrT="[Text]"/>
      <dgm:spPr/>
      <dgm:t>
        <a:bodyPr/>
        <a:lstStyle/>
        <a:p>
          <a:r>
            <a:rPr lang="en-GB" dirty="0"/>
            <a:t>Jane </a:t>
          </a:r>
        </a:p>
        <a:p>
          <a:r>
            <a:rPr lang="en-GB" dirty="0"/>
            <a:t>M Rev. Richard Harrington</a:t>
          </a:r>
        </a:p>
      </dgm:t>
    </dgm:pt>
    <dgm:pt modelId="{B377724A-80D0-4804-A3F1-AB87B7DFA7AF}" type="parTrans" cxnId="{5A21C96C-358F-4356-8A5A-901B55C4A9FB}">
      <dgm:prSet/>
      <dgm:spPr/>
      <dgm:t>
        <a:bodyPr/>
        <a:lstStyle/>
        <a:p>
          <a:endParaRPr lang="en-GB"/>
        </a:p>
      </dgm:t>
    </dgm:pt>
    <dgm:pt modelId="{9D2D05E5-8F67-407E-8105-5BD9A89AD2D7}" type="sibTrans" cxnId="{5A21C96C-358F-4356-8A5A-901B55C4A9FB}">
      <dgm:prSet/>
      <dgm:spPr/>
      <dgm:t>
        <a:bodyPr/>
        <a:lstStyle/>
        <a:p>
          <a:endParaRPr lang="en-GB"/>
        </a:p>
      </dgm:t>
    </dgm:pt>
    <dgm:pt modelId="{CB6B5CF6-6507-407A-A853-A095FF75CC49}">
      <dgm:prSet phldrT="[Text]"/>
      <dgm:spPr/>
      <dgm:t>
        <a:bodyPr/>
        <a:lstStyle/>
        <a:p>
          <a:r>
            <a:rPr lang="en-GB" dirty="0"/>
            <a:t>Arthur  MP 1767-1819</a:t>
          </a:r>
        </a:p>
        <a:p>
          <a:r>
            <a:rPr lang="en-GB" dirty="0"/>
            <a:t>M Louisa Buller</a:t>
          </a:r>
        </a:p>
        <a:p>
          <a:r>
            <a:rPr lang="en-GB" dirty="0"/>
            <a:t>(related to Sir </a:t>
          </a:r>
          <a:r>
            <a:rPr lang="en-GB" dirty="0" err="1"/>
            <a:t>Redvers</a:t>
          </a:r>
          <a:r>
            <a:rPr lang="en-GB"/>
            <a:t> Buller 1839-1908)</a:t>
          </a:r>
          <a:endParaRPr lang="en-GB" dirty="0"/>
        </a:p>
      </dgm:t>
    </dgm:pt>
    <dgm:pt modelId="{24AA91D8-2019-40BB-BAEB-90D4F0DBB8A4}" type="parTrans" cxnId="{6859D667-9C9D-41C3-8763-5D44205062AE}">
      <dgm:prSet/>
      <dgm:spPr/>
      <dgm:t>
        <a:bodyPr/>
        <a:lstStyle/>
        <a:p>
          <a:endParaRPr lang="en-GB"/>
        </a:p>
      </dgm:t>
    </dgm:pt>
    <dgm:pt modelId="{CE421FA9-971F-49F0-8A6E-E1149D697C12}" type="sibTrans" cxnId="{6859D667-9C9D-41C3-8763-5D44205062AE}">
      <dgm:prSet/>
      <dgm:spPr/>
      <dgm:t>
        <a:bodyPr/>
        <a:lstStyle/>
        <a:p>
          <a:endParaRPr lang="en-GB"/>
        </a:p>
      </dgm:t>
    </dgm:pt>
    <dgm:pt modelId="{DAA41AB5-9FF9-46B2-9635-82FE03C64E97}" type="asst">
      <dgm:prSet phldrT="[Text]"/>
      <dgm:spPr/>
      <dgm:t>
        <a:bodyPr/>
        <a:lstStyle/>
        <a:p>
          <a:r>
            <a:rPr lang="en-GB" dirty="0" err="1"/>
            <a:t>Rawlin</a:t>
          </a:r>
          <a:r>
            <a:rPr lang="en-GB" dirty="0"/>
            <a:t> -1774</a:t>
          </a:r>
        </a:p>
      </dgm:t>
    </dgm:pt>
    <dgm:pt modelId="{FF5B3BCC-0828-4391-AB1E-AD2A663CC459}" type="parTrans" cxnId="{CD124CDA-5112-4D54-9FF4-B3AA5CC4699D}">
      <dgm:prSet/>
      <dgm:spPr/>
      <dgm:t>
        <a:bodyPr/>
        <a:lstStyle/>
        <a:p>
          <a:endParaRPr lang="en-GB"/>
        </a:p>
      </dgm:t>
    </dgm:pt>
    <dgm:pt modelId="{72688C76-5F7F-4516-9739-FF228A594BBE}" type="sibTrans" cxnId="{CD124CDA-5112-4D54-9FF4-B3AA5CC4699D}">
      <dgm:prSet/>
      <dgm:spPr/>
      <dgm:t>
        <a:bodyPr/>
        <a:lstStyle/>
        <a:p>
          <a:endParaRPr lang="en-GB"/>
        </a:p>
      </dgm:t>
    </dgm:pt>
    <dgm:pt modelId="{E4278784-DEB4-4EBA-8EDC-443B823BF11D}" type="pres">
      <dgm:prSet presAssocID="{EBAB022C-3264-4978-A4F5-6DD8865D562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6EAD0BF-5802-47D2-9967-18071EFBE827}" type="pres">
      <dgm:prSet presAssocID="{6391E228-D817-4177-B27A-2FD5C11B015A}" presName="hierRoot1" presStyleCnt="0">
        <dgm:presLayoutVars>
          <dgm:hierBranch val="init"/>
        </dgm:presLayoutVars>
      </dgm:prSet>
      <dgm:spPr/>
    </dgm:pt>
    <dgm:pt modelId="{36685BA0-4197-4292-99A5-9CAC9FE3F44E}" type="pres">
      <dgm:prSet presAssocID="{6391E228-D817-4177-B27A-2FD5C11B015A}" presName="rootComposite1" presStyleCnt="0"/>
      <dgm:spPr/>
    </dgm:pt>
    <dgm:pt modelId="{7ACA5069-74CE-421B-BB45-CA060A644127}" type="pres">
      <dgm:prSet presAssocID="{6391E228-D817-4177-B27A-2FD5C11B015A}" presName="rootText1" presStyleLbl="node0" presStyleIdx="0" presStyleCnt="1">
        <dgm:presLayoutVars>
          <dgm:chPref val="3"/>
        </dgm:presLayoutVars>
      </dgm:prSet>
      <dgm:spPr/>
    </dgm:pt>
    <dgm:pt modelId="{4EB8EF32-97AF-4645-94E9-4D7FBCF711F9}" type="pres">
      <dgm:prSet presAssocID="{6391E228-D817-4177-B27A-2FD5C11B015A}" presName="rootConnector1" presStyleLbl="node1" presStyleIdx="0" presStyleCnt="0"/>
      <dgm:spPr/>
    </dgm:pt>
    <dgm:pt modelId="{0DFDEF3D-84A2-4F29-B189-9211878A783B}" type="pres">
      <dgm:prSet presAssocID="{6391E228-D817-4177-B27A-2FD5C11B015A}" presName="hierChild2" presStyleCnt="0"/>
      <dgm:spPr/>
    </dgm:pt>
    <dgm:pt modelId="{0AB7E844-D054-41FF-99AC-86D3C2966209}" type="pres">
      <dgm:prSet presAssocID="{24AA91D8-2019-40BB-BAEB-90D4F0DBB8A4}" presName="Name37" presStyleLbl="parChTrans1D2" presStyleIdx="0" presStyleCnt="3"/>
      <dgm:spPr/>
    </dgm:pt>
    <dgm:pt modelId="{A6FF33B4-663A-4CA0-BD5F-DC1EA87AA8DD}" type="pres">
      <dgm:prSet presAssocID="{CB6B5CF6-6507-407A-A853-A095FF75CC49}" presName="hierRoot2" presStyleCnt="0">
        <dgm:presLayoutVars>
          <dgm:hierBranch val="init"/>
        </dgm:presLayoutVars>
      </dgm:prSet>
      <dgm:spPr/>
    </dgm:pt>
    <dgm:pt modelId="{D3E1CA9F-3CA8-4560-BF61-7E5632A56D22}" type="pres">
      <dgm:prSet presAssocID="{CB6B5CF6-6507-407A-A853-A095FF75CC49}" presName="rootComposite" presStyleCnt="0"/>
      <dgm:spPr/>
    </dgm:pt>
    <dgm:pt modelId="{3BC7942F-4378-42D8-BAE1-84F90A30D140}" type="pres">
      <dgm:prSet presAssocID="{CB6B5CF6-6507-407A-A853-A095FF75CC49}" presName="rootText" presStyleLbl="node2" presStyleIdx="0" presStyleCnt="1">
        <dgm:presLayoutVars>
          <dgm:chPref val="3"/>
        </dgm:presLayoutVars>
      </dgm:prSet>
      <dgm:spPr/>
    </dgm:pt>
    <dgm:pt modelId="{56DB6593-B41F-4D0F-9B80-5B15E9862A5A}" type="pres">
      <dgm:prSet presAssocID="{CB6B5CF6-6507-407A-A853-A095FF75CC49}" presName="rootConnector" presStyleLbl="node2" presStyleIdx="0" presStyleCnt="1"/>
      <dgm:spPr/>
    </dgm:pt>
    <dgm:pt modelId="{594BD9E5-2F5B-4EAA-B4FE-7D4DFD53913E}" type="pres">
      <dgm:prSet presAssocID="{CB6B5CF6-6507-407A-A853-A095FF75CC49}" presName="hierChild4" presStyleCnt="0"/>
      <dgm:spPr/>
    </dgm:pt>
    <dgm:pt modelId="{B0E38C20-BFF8-4ADB-8DB3-9FBECAE67946}" type="pres">
      <dgm:prSet presAssocID="{CB6B5CF6-6507-407A-A853-A095FF75CC49}" presName="hierChild5" presStyleCnt="0"/>
      <dgm:spPr/>
    </dgm:pt>
    <dgm:pt modelId="{3B313145-8BFC-46DD-82D5-1341AC94EE70}" type="pres">
      <dgm:prSet presAssocID="{6391E228-D817-4177-B27A-2FD5C11B015A}" presName="hierChild3" presStyleCnt="0"/>
      <dgm:spPr/>
    </dgm:pt>
    <dgm:pt modelId="{43D6B7B0-C5A0-4C14-A04A-A878137DEF93}" type="pres">
      <dgm:prSet presAssocID="{FF5B3BCC-0828-4391-AB1E-AD2A663CC459}" presName="Name111" presStyleLbl="parChTrans1D2" presStyleIdx="1" presStyleCnt="3"/>
      <dgm:spPr/>
    </dgm:pt>
    <dgm:pt modelId="{02B49A17-2671-4CFF-9E92-AA4F7B8CCB70}" type="pres">
      <dgm:prSet presAssocID="{DAA41AB5-9FF9-46B2-9635-82FE03C64E97}" presName="hierRoot3" presStyleCnt="0">
        <dgm:presLayoutVars>
          <dgm:hierBranch val="init"/>
        </dgm:presLayoutVars>
      </dgm:prSet>
      <dgm:spPr/>
    </dgm:pt>
    <dgm:pt modelId="{FC635954-8611-4B97-B8CC-3F486285EBF6}" type="pres">
      <dgm:prSet presAssocID="{DAA41AB5-9FF9-46B2-9635-82FE03C64E97}" presName="rootComposite3" presStyleCnt="0"/>
      <dgm:spPr/>
    </dgm:pt>
    <dgm:pt modelId="{B20E730C-3C0E-4A5E-A0E7-44B1242CB604}" type="pres">
      <dgm:prSet presAssocID="{DAA41AB5-9FF9-46B2-9635-82FE03C64E97}" presName="rootText3" presStyleLbl="asst1" presStyleIdx="0" presStyleCnt="2">
        <dgm:presLayoutVars>
          <dgm:chPref val="3"/>
        </dgm:presLayoutVars>
      </dgm:prSet>
      <dgm:spPr/>
    </dgm:pt>
    <dgm:pt modelId="{FA6998DC-C3F0-442D-BB8E-5D1769A4CE49}" type="pres">
      <dgm:prSet presAssocID="{DAA41AB5-9FF9-46B2-9635-82FE03C64E97}" presName="rootConnector3" presStyleLbl="asst1" presStyleIdx="0" presStyleCnt="2"/>
      <dgm:spPr/>
    </dgm:pt>
    <dgm:pt modelId="{706FBACC-164D-4BAD-B0CB-4857821FEABC}" type="pres">
      <dgm:prSet presAssocID="{DAA41AB5-9FF9-46B2-9635-82FE03C64E97}" presName="hierChild6" presStyleCnt="0"/>
      <dgm:spPr/>
    </dgm:pt>
    <dgm:pt modelId="{DA0BDC0F-9556-4FD7-ACE4-B986114FAEC9}" type="pres">
      <dgm:prSet presAssocID="{DAA41AB5-9FF9-46B2-9635-82FE03C64E97}" presName="hierChild7" presStyleCnt="0"/>
      <dgm:spPr/>
    </dgm:pt>
    <dgm:pt modelId="{E4CA96FF-E04D-4EE1-A436-2FC42A1BF66C}" type="pres">
      <dgm:prSet presAssocID="{B377724A-80D0-4804-A3F1-AB87B7DFA7AF}" presName="Name111" presStyleLbl="parChTrans1D2" presStyleIdx="2" presStyleCnt="3"/>
      <dgm:spPr/>
    </dgm:pt>
    <dgm:pt modelId="{836B36F2-1BC8-4E1F-BFB5-9C9F7C01DC5C}" type="pres">
      <dgm:prSet presAssocID="{DB8A8B39-AB38-4622-8FC1-406050528950}" presName="hierRoot3" presStyleCnt="0">
        <dgm:presLayoutVars>
          <dgm:hierBranch val="init"/>
        </dgm:presLayoutVars>
      </dgm:prSet>
      <dgm:spPr/>
    </dgm:pt>
    <dgm:pt modelId="{FCA5FDF5-A0A8-4B4E-AE7D-8955E6E6945A}" type="pres">
      <dgm:prSet presAssocID="{DB8A8B39-AB38-4622-8FC1-406050528950}" presName="rootComposite3" presStyleCnt="0"/>
      <dgm:spPr/>
    </dgm:pt>
    <dgm:pt modelId="{4BFB5DB4-0162-4CB0-B7CC-F27944FDBFEF}" type="pres">
      <dgm:prSet presAssocID="{DB8A8B39-AB38-4622-8FC1-406050528950}" presName="rootText3" presStyleLbl="asst1" presStyleIdx="1" presStyleCnt="2">
        <dgm:presLayoutVars>
          <dgm:chPref val="3"/>
        </dgm:presLayoutVars>
      </dgm:prSet>
      <dgm:spPr/>
    </dgm:pt>
    <dgm:pt modelId="{71573834-BB79-4A90-B3BC-7CA08614A06E}" type="pres">
      <dgm:prSet presAssocID="{DB8A8B39-AB38-4622-8FC1-406050528950}" presName="rootConnector3" presStyleLbl="asst1" presStyleIdx="1" presStyleCnt="2"/>
      <dgm:spPr/>
    </dgm:pt>
    <dgm:pt modelId="{975F84A4-3B82-4589-93E1-FF289B425BBB}" type="pres">
      <dgm:prSet presAssocID="{DB8A8B39-AB38-4622-8FC1-406050528950}" presName="hierChild6" presStyleCnt="0"/>
      <dgm:spPr/>
    </dgm:pt>
    <dgm:pt modelId="{5F0B66D1-36E0-4DE5-AA17-5B6869E191F2}" type="pres">
      <dgm:prSet presAssocID="{DB8A8B39-AB38-4622-8FC1-406050528950}" presName="hierChild7" presStyleCnt="0"/>
      <dgm:spPr/>
    </dgm:pt>
  </dgm:ptLst>
  <dgm:cxnLst>
    <dgm:cxn modelId="{26238A21-E1C2-44AF-B272-614CC4F83630}" type="presOf" srcId="{DAA41AB5-9FF9-46B2-9635-82FE03C64E97}" destId="{FA6998DC-C3F0-442D-BB8E-5D1769A4CE49}" srcOrd="1" destOrd="0" presId="urn:microsoft.com/office/officeart/2005/8/layout/orgChart1"/>
    <dgm:cxn modelId="{BEB4D52A-87B6-448A-8B5C-FAE49C640346}" srcId="{EBAB022C-3264-4978-A4F5-6DD8865D562B}" destId="{6391E228-D817-4177-B27A-2FD5C11B015A}" srcOrd="0" destOrd="0" parTransId="{2726FED6-1689-41E5-B57D-776D10F5489A}" sibTransId="{2B250D9F-D1A2-49F2-8A6C-D018B3C49B28}"/>
    <dgm:cxn modelId="{182CDE30-BFDD-48FB-A780-CFFA83D0F618}" type="presOf" srcId="{6391E228-D817-4177-B27A-2FD5C11B015A}" destId="{7ACA5069-74CE-421B-BB45-CA060A644127}" srcOrd="0" destOrd="0" presId="urn:microsoft.com/office/officeart/2005/8/layout/orgChart1"/>
    <dgm:cxn modelId="{B9F2515D-F2F8-4F5D-917D-6EABC599627B}" type="presOf" srcId="{DB8A8B39-AB38-4622-8FC1-406050528950}" destId="{71573834-BB79-4A90-B3BC-7CA08614A06E}" srcOrd="1" destOrd="0" presId="urn:microsoft.com/office/officeart/2005/8/layout/orgChart1"/>
    <dgm:cxn modelId="{E904DE61-935F-4ADA-BB3B-60559BBB85D4}" type="presOf" srcId="{DAA41AB5-9FF9-46B2-9635-82FE03C64E97}" destId="{B20E730C-3C0E-4A5E-A0E7-44B1242CB604}" srcOrd="0" destOrd="0" presId="urn:microsoft.com/office/officeart/2005/8/layout/orgChart1"/>
    <dgm:cxn modelId="{6859D667-9C9D-41C3-8763-5D44205062AE}" srcId="{6391E228-D817-4177-B27A-2FD5C11B015A}" destId="{CB6B5CF6-6507-407A-A853-A095FF75CC49}" srcOrd="2" destOrd="0" parTransId="{24AA91D8-2019-40BB-BAEB-90D4F0DBB8A4}" sibTransId="{CE421FA9-971F-49F0-8A6E-E1149D697C12}"/>
    <dgm:cxn modelId="{5A21C96C-358F-4356-8A5A-901B55C4A9FB}" srcId="{6391E228-D817-4177-B27A-2FD5C11B015A}" destId="{DB8A8B39-AB38-4622-8FC1-406050528950}" srcOrd="1" destOrd="0" parTransId="{B377724A-80D0-4804-A3F1-AB87B7DFA7AF}" sibTransId="{9D2D05E5-8F67-407E-8105-5BD9A89AD2D7}"/>
    <dgm:cxn modelId="{5B41DE6E-D899-4210-A324-BD104FC2A9DA}" type="presOf" srcId="{24AA91D8-2019-40BB-BAEB-90D4F0DBB8A4}" destId="{0AB7E844-D054-41FF-99AC-86D3C2966209}" srcOrd="0" destOrd="0" presId="urn:microsoft.com/office/officeart/2005/8/layout/orgChart1"/>
    <dgm:cxn modelId="{9E6EB272-682F-40C7-B9C0-F07120D5CAFC}" type="presOf" srcId="{EBAB022C-3264-4978-A4F5-6DD8865D562B}" destId="{E4278784-DEB4-4EBA-8EDC-443B823BF11D}" srcOrd="0" destOrd="0" presId="urn:microsoft.com/office/officeart/2005/8/layout/orgChart1"/>
    <dgm:cxn modelId="{E7922E8F-F435-40D9-88A5-D79E15426055}" type="presOf" srcId="{6391E228-D817-4177-B27A-2FD5C11B015A}" destId="{4EB8EF32-97AF-4645-94E9-4D7FBCF711F9}" srcOrd="1" destOrd="0" presId="urn:microsoft.com/office/officeart/2005/8/layout/orgChart1"/>
    <dgm:cxn modelId="{A902BDBA-CADD-4D82-88A3-6050B9221D64}" type="presOf" srcId="{FF5B3BCC-0828-4391-AB1E-AD2A663CC459}" destId="{43D6B7B0-C5A0-4C14-A04A-A878137DEF93}" srcOrd="0" destOrd="0" presId="urn:microsoft.com/office/officeart/2005/8/layout/orgChart1"/>
    <dgm:cxn modelId="{0F8FF7D6-06DA-4F45-9532-60207C2C2131}" type="presOf" srcId="{B377724A-80D0-4804-A3F1-AB87B7DFA7AF}" destId="{E4CA96FF-E04D-4EE1-A436-2FC42A1BF66C}" srcOrd="0" destOrd="0" presId="urn:microsoft.com/office/officeart/2005/8/layout/orgChart1"/>
    <dgm:cxn modelId="{CD124CDA-5112-4D54-9FF4-B3AA5CC4699D}" srcId="{6391E228-D817-4177-B27A-2FD5C11B015A}" destId="{DAA41AB5-9FF9-46B2-9635-82FE03C64E97}" srcOrd="0" destOrd="0" parTransId="{FF5B3BCC-0828-4391-AB1E-AD2A663CC459}" sibTransId="{72688C76-5F7F-4516-9739-FF228A594BBE}"/>
    <dgm:cxn modelId="{E7E634EA-38F2-4269-901E-CC29F45AA87E}" type="presOf" srcId="{CB6B5CF6-6507-407A-A853-A095FF75CC49}" destId="{56DB6593-B41F-4D0F-9B80-5B15E9862A5A}" srcOrd="1" destOrd="0" presId="urn:microsoft.com/office/officeart/2005/8/layout/orgChart1"/>
    <dgm:cxn modelId="{27226BF3-D01D-4648-8F6C-983C1D63BA4F}" type="presOf" srcId="{DB8A8B39-AB38-4622-8FC1-406050528950}" destId="{4BFB5DB4-0162-4CB0-B7CC-F27944FDBFEF}" srcOrd="0" destOrd="0" presId="urn:microsoft.com/office/officeart/2005/8/layout/orgChart1"/>
    <dgm:cxn modelId="{1BDFDCF5-A0A0-4AF5-BB80-196C67047DE0}" type="presOf" srcId="{CB6B5CF6-6507-407A-A853-A095FF75CC49}" destId="{3BC7942F-4378-42D8-BAE1-84F90A30D140}" srcOrd="0" destOrd="0" presId="urn:microsoft.com/office/officeart/2005/8/layout/orgChart1"/>
    <dgm:cxn modelId="{BCE80EB8-56B6-49A8-954F-EBF9CA53E847}" type="presParOf" srcId="{E4278784-DEB4-4EBA-8EDC-443B823BF11D}" destId="{56EAD0BF-5802-47D2-9967-18071EFBE827}" srcOrd="0" destOrd="0" presId="urn:microsoft.com/office/officeart/2005/8/layout/orgChart1"/>
    <dgm:cxn modelId="{A2857ACC-6565-45BF-842C-36BC6D35456E}" type="presParOf" srcId="{56EAD0BF-5802-47D2-9967-18071EFBE827}" destId="{36685BA0-4197-4292-99A5-9CAC9FE3F44E}" srcOrd="0" destOrd="0" presId="urn:microsoft.com/office/officeart/2005/8/layout/orgChart1"/>
    <dgm:cxn modelId="{9E5BF778-A343-4B8A-B62A-14AC5C5DA040}" type="presParOf" srcId="{36685BA0-4197-4292-99A5-9CAC9FE3F44E}" destId="{7ACA5069-74CE-421B-BB45-CA060A644127}" srcOrd="0" destOrd="0" presId="urn:microsoft.com/office/officeart/2005/8/layout/orgChart1"/>
    <dgm:cxn modelId="{07C3CA41-C07F-49DE-90CD-5CC20DBE677C}" type="presParOf" srcId="{36685BA0-4197-4292-99A5-9CAC9FE3F44E}" destId="{4EB8EF32-97AF-4645-94E9-4D7FBCF711F9}" srcOrd="1" destOrd="0" presId="urn:microsoft.com/office/officeart/2005/8/layout/orgChart1"/>
    <dgm:cxn modelId="{D1A75A75-A3BD-4FB0-B693-11DA02B9AC48}" type="presParOf" srcId="{56EAD0BF-5802-47D2-9967-18071EFBE827}" destId="{0DFDEF3D-84A2-4F29-B189-9211878A783B}" srcOrd="1" destOrd="0" presId="urn:microsoft.com/office/officeart/2005/8/layout/orgChart1"/>
    <dgm:cxn modelId="{FACF889B-EBDD-4A66-8FBF-AEDA183678AB}" type="presParOf" srcId="{0DFDEF3D-84A2-4F29-B189-9211878A783B}" destId="{0AB7E844-D054-41FF-99AC-86D3C2966209}" srcOrd="0" destOrd="0" presId="urn:microsoft.com/office/officeart/2005/8/layout/orgChart1"/>
    <dgm:cxn modelId="{07A7CD4A-A8AE-40D7-8931-35C74E453ACA}" type="presParOf" srcId="{0DFDEF3D-84A2-4F29-B189-9211878A783B}" destId="{A6FF33B4-663A-4CA0-BD5F-DC1EA87AA8DD}" srcOrd="1" destOrd="0" presId="urn:microsoft.com/office/officeart/2005/8/layout/orgChart1"/>
    <dgm:cxn modelId="{8752BFD7-D173-43D7-BA34-52819F6568E7}" type="presParOf" srcId="{A6FF33B4-663A-4CA0-BD5F-DC1EA87AA8DD}" destId="{D3E1CA9F-3CA8-4560-BF61-7E5632A56D22}" srcOrd="0" destOrd="0" presId="urn:microsoft.com/office/officeart/2005/8/layout/orgChart1"/>
    <dgm:cxn modelId="{C3E05DEC-18AE-4D92-BDD7-DA94324CCD2D}" type="presParOf" srcId="{D3E1CA9F-3CA8-4560-BF61-7E5632A56D22}" destId="{3BC7942F-4378-42D8-BAE1-84F90A30D140}" srcOrd="0" destOrd="0" presId="urn:microsoft.com/office/officeart/2005/8/layout/orgChart1"/>
    <dgm:cxn modelId="{81BC099C-EE2A-40F8-8279-7A24F7824F27}" type="presParOf" srcId="{D3E1CA9F-3CA8-4560-BF61-7E5632A56D22}" destId="{56DB6593-B41F-4D0F-9B80-5B15E9862A5A}" srcOrd="1" destOrd="0" presId="urn:microsoft.com/office/officeart/2005/8/layout/orgChart1"/>
    <dgm:cxn modelId="{CB6EB844-055B-4F88-B70D-0033D72EC42C}" type="presParOf" srcId="{A6FF33B4-663A-4CA0-BD5F-DC1EA87AA8DD}" destId="{594BD9E5-2F5B-4EAA-B4FE-7D4DFD53913E}" srcOrd="1" destOrd="0" presId="urn:microsoft.com/office/officeart/2005/8/layout/orgChart1"/>
    <dgm:cxn modelId="{00C7D8D7-31D1-465F-8DD9-12835E4E28C0}" type="presParOf" srcId="{A6FF33B4-663A-4CA0-BD5F-DC1EA87AA8DD}" destId="{B0E38C20-BFF8-4ADB-8DB3-9FBECAE67946}" srcOrd="2" destOrd="0" presId="urn:microsoft.com/office/officeart/2005/8/layout/orgChart1"/>
    <dgm:cxn modelId="{52784908-C35F-40CB-A2AE-629DDAD2BCAE}" type="presParOf" srcId="{56EAD0BF-5802-47D2-9967-18071EFBE827}" destId="{3B313145-8BFC-46DD-82D5-1341AC94EE70}" srcOrd="2" destOrd="0" presId="urn:microsoft.com/office/officeart/2005/8/layout/orgChart1"/>
    <dgm:cxn modelId="{4B8DDDEC-600B-4F22-916B-24F4255ED897}" type="presParOf" srcId="{3B313145-8BFC-46DD-82D5-1341AC94EE70}" destId="{43D6B7B0-C5A0-4C14-A04A-A878137DEF93}" srcOrd="0" destOrd="0" presId="urn:microsoft.com/office/officeart/2005/8/layout/orgChart1"/>
    <dgm:cxn modelId="{06E28ABC-5A19-4FA3-A628-BA83D36A36F1}" type="presParOf" srcId="{3B313145-8BFC-46DD-82D5-1341AC94EE70}" destId="{02B49A17-2671-4CFF-9E92-AA4F7B8CCB70}" srcOrd="1" destOrd="0" presId="urn:microsoft.com/office/officeart/2005/8/layout/orgChart1"/>
    <dgm:cxn modelId="{C5636D7D-40DE-49DC-8C99-2A9057E41514}" type="presParOf" srcId="{02B49A17-2671-4CFF-9E92-AA4F7B8CCB70}" destId="{FC635954-8611-4B97-B8CC-3F486285EBF6}" srcOrd="0" destOrd="0" presId="urn:microsoft.com/office/officeart/2005/8/layout/orgChart1"/>
    <dgm:cxn modelId="{14FEC684-8AE8-4681-8D17-DD0E59AEBB49}" type="presParOf" srcId="{FC635954-8611-4B97-B8CC-3F486285EBF6}" destId="{B20E730C-3C0E-4A5E-A0E7-44B1242CB604}" srcOrd="0" destOrd="0" presId="urn:microsoft.com/office/officeart/2005/8/layout/orgChart1"/>
    <dgm:cxn modelId="{4639CCE7-BEA8-4EF0-BE27-0935F7B71508}" type="presParOf" srcId="{FC635954-8611-4B97-B8CC-3F486285EBF6}" destId="{FA6998DC-C3F0-442D-BB8E-5D1769A4CE49}" srcOrd="1" destOrd="0" presId="urn:microsoft.com/office/officeart/2005/8/layout/orgChart1"/>
    <dgm:cxn modelId="{6D2A5ACD-B63E-43BA-B60C-440C1C46B70A}" type="presParOf" srcId="{02B49A17-2671-4CFF-9E92-AA4F7B8CCB70}" destId="{706FBACC-164D-4BAD-B0CB-4857821FEABC}" srcOrd="1" destOrd="0" presId="urn:microsoft.com/office/officeart/2005/8/layout/orgChart1"/>
    <dgm:cxn modelId="{BD33F029-3D1A-4A8C-81AA-58357DD6E455}" type="presParOf" srcId="{02B49A17-2671-4CFF-9E92-AA4F7B8CCB70}" destId="{DA0BDC0F-9556-4FD7-ACE4-B986114FAEC9}" srcOrd="2" destOrd="0" presId="urn:microsoft.com/office/officeart/2005/8/layout/orgChart1"/>
    <dgm:cxn modelId="{98267020-A6D2-4577-A586-A394FB95C521}" type="presParOf" srcId="{3B313145-8BFC-46DD-82D5-1341AC94EE70}" destId="{E4CA96FF-E04D-4EE1-A436-2FC42A1BF66C}" srcOrd="2" destOrd="0" presId="urn:microsoft.com/office/officeart/2005/8/layout/orgChart1"/>
    <dgm:cxn modelId="{56CE7DB1-810F-46D7-809C-F136DF1E5A46}" type="presParOf" srcId="{3B313145-8BFC-46DD-82D5-1341AC94EE70}" destId="{836B36F2-1BC8-4E1F-BFB5-9C9F7C01DC5C}" srcOrd="3" destOrd="0" presId="urn:microsoft.com/office/officeart/2005/8/layout/orgChart1"/>
    <dgm:cxn modelId="{5460394D-53B2-4FDB-AD43-EE0F30B17922}" type="presParOf" srcId="{836B36F2-1BC8-4E1F-BFB5-9C9F7C01DC5C}" destId="{FCA5FDF5-A0A8-4B4E-AE7D-8955E6E6945A}" srcOrd="0" destOrd="0" presId="urn:microsoft.com/office/officeart/2005/8/layout/orgChart1"/>
    <dgm:cxn modelId="{2A0B2639-7D1E-46D5-B6E0-C152607D328A}" type="presParOf" srcId="{FCA5FDF5-A0A8-4B4E-AE7D-8955E6E6945A}" destId="{4BFB5DB4-0162-4CB0-B7CC-F27944FDBFEF}" srcOrd="0" destOrd="0" presId="urn:microsoft.com/office/officeart/2005/8/layout/orgChart1"/>
    <dgm:cxn modelId="{781F787A-3AEC-4868-8F27-59F0EDA292E8}" type="presParOf" srcId="{FCA5FDF5-A0A8-4B4E-AE7D-8955E6E6945A}" destId="{71573834-BB79-4A90-B3BC-7CA08614A06E}" srcOrd="1" destOrd="0" presId="urn:microsoft.com/office/officeart/2005/8/layout/orgChart1"/>
    <dgm:cxn modelId="{C0FDC51E-2141-4E1C-BBA1-5A3A7E0B0B9C}" type="presParOf" srcId="{836B36F2-1BC8-4E1F-BFB5-9C9F7C01DC5C}" destId="{975F84A4-3B82-4589-93E1-FF289B425BBB}" srcOrd="1" destOrd="0" presId="urn:microsoft.com/office/officeart/2005/8/layout/orgChart1"/>
    <dgm:cxn modelId="{93FA3B6A-EE8B-40AC-B3AA-BFD6C896E54A}" type="presParOf" srcId="{836B36F2-1BC8-4E1F-BFB5-9C9F7C01DC5C}" destId="{5F0B66D1-36E0-4DE5-AA17-5B6869E191F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3252C1-D20D-4BB0-9F2B-A6958CE192B9}">
      <dsp:nvSpPr>
        <dsp:cNvPr id="0" name=""/>
        <dsp:cNvSpPr/>
      </dsp:nvSpPr>
      <dsp:spPr>
        <a:xfrm>
          <a:off x="6556669" y="538663"/>
          <a:ext cx="649434" cy="225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711"/>
              </a:lnTo>
              <a:lnTo>
                <a:pt x="649434" y="112711"/>
              </a:lnTo>
              <a:lnTo>
                <a:pt x="649434" y="225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A965E9-8234-450E-B70A-7559F80EEEAE}">
      <dsp:nvSpPr>
        <dsp:cNvPr id="0" name=""/>
        <dsp:cNvSpPr/>
      </dsp:nvSpPr>
      <dsp:spPr>
        <a:xfrm>
          <a:off x="6227996" y="2825103"/>
          <a:ext cx="332188" cy="504417"/>
        </a:xfrm>
        <a:custGeom>
          <a:avLst/>
          <a:gdLst/>
          <a:ahLst/>
          <a:cxnLst/>
          <a:rect l="0" t="0" r="0" b="0"/>
          <a:pathLst>
            <a:path>
              <a:moveTo>
                <a:pt x="332188" y="0"/>
              </a:moveTo>
              <a:lnTo>
                <a:pt x="0" y="5044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F59F18-3C0F-48B7-AB7F-9C5DA0907D4D}">
      <dsp:nvSpPr>
        <dsp:cNvPr id="0" name=""/>
        <dsp:cNvSpPr/>
      </dsp:nvSpPr>
      <dsp:spPr>
        <a:xfrm>
          <a:off x="7096908" y="2062957"/>
          <a:ext cx="755115" cy="493785"/>
        </a:xfrm>
        <a:custGeom>
          <a:avLst/>
          <a:gdLst/>
          <a:ahLst/>
          <a:cxnLst/>
          <a:rect l="0" t="0" r="0" b="0"/>
          <a:pathLst>
            <a:path>
              <a:moveTo>
                <a:pt x="755115" y="0"/>
              </a:moveTo>
              <a:lnTo>
                <a:pt x="755115" y="493785"/>
              </a:lnTo>
              <a:lnTo>
                <a:pt x="0" y="4937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F84D0-D8F6-4E78-A47F-E6BB396FD8A1}">
      <dsp:nvSpPr>
        <dsp:cNvPr id="0" name=""/>
        <dsp:cNvSpPr/>
      </dsp:nvSpPr>
      <dsp:spPr>
        <a:xfrm>
          <a:off x="7806304" y="2062957"/>
          <a:ext cx="91440" cy="17497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497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E20912-A1C5-4C85-90BD-14E32A2F8F51}">
      <dsp:nvSpPr>
        <dsp:cNvPr id="0" name=""/>
        <dsp:cNvSpPr/>
      </dsp:nvSpPr>
      <dsp:spPr>
        <a:xfrm>
          <a:off x="5907234" y="1300810"/>
          <a:ext cx="1944789" cy="225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711"/>
              </a:lnTo>
              <a:lnTo>
                <a:pt x="1944789" y="112711"/>
              </a:lnTo>
              <a:lnTo>
                <a:pt x="1944789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82F330-07D5-49B9-B62D-915821F81E2E}">
      <dsp:nvSpPr>
        <dsp:cNvPr id="0" name=""/>
        <dsp:cNvSpPr/>
      </dsp:nvSpPr>
      <dsp:spPr>
        <a:xfrm>
          <a:off x="4831937" y="3587250"/>
          <a:ext cx="161016" cy="493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3785"/>
              </a:lnTo>
              <a:lnTo>
                <a:pt x="161016" y="4937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067AFD-1F9C-405D-85F6-4E490CD3459C}">
      <dsp:nvSpPr>
        <dsp:cNvPr id="0" name=""/>
        <dsp:cNvSpPr/>
      </dsp:nvSpPr>
      <dsp:spPr>
        <a:xfrm>
          <a:off x="5215595" y="2825103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193C8C-C48B-41EB-B9DC-3B35447B31C7}">
      <dsp:nvSpPr>
        <dsp:cNvPr id="0" name=""/>
        <dsp:cNvSpPr/>
      </dsp:nvSpPr>
      <dsp:spPr>
        <a:xfrm>
          <a:off x="3962445" y="2062957"/>
          <a:ext cx="1298869" cy="225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711"/>
              </a:lnTo>
              <a:lnTo>
                <a:pt x="1298869" y="112711"/>
              </a:lnTo>
              <a:lnTo>
                <a:pt x="1298869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0A49F7-F8EF-4E76-BFB3-6E3FE91C28E5}">
      <dsp:nvSpPr>
        <dsp:cNvPr id="0" name=""/>
        <dsp:cNvSpPr/>
      </dsp:nvSpPr>
      <dsp:spPr>
        <a:xfrm>
          <a:off x="3916725" y="2062957"/>
          <a:ext cx="91440" cy="2254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6E3F3E-5727-4A5D-AA66-D77C680AFE8A}">
      <dsp:nvSpPr>
        <dsp:cNvPr id="0" name=""/>
        <dsp:cNvSpPr/>
      </dsp:nvSpPr>
      <dsp:spPr>
        <a:xfrm>
          <a:off x="2663575" y="2062957"/>
          <a:ext cx="1298869" cy="225423"/>
        </a:xfrm>
        <a:custGeom>
          <a:avLst/>
          <a:gdLst/>
          <a:ahLst/>
          <a:cxnLst/>
          <a:rect l="0" t="0" r="0" b="0"/>
          <a:pathLst>
            <a:path>
              <a:moveTo>
                <a:pt x="1298869" y="0"/>
              </a:moveTo>
              <a:lnTo>
                <a:pt x="1298869" y="112711"/>
              </a:lnTo>
              <a:lnTo>
                <a:pt x="0" y="112711"/>
              </a:lnTo>
              <a:lnTo>
                <a:pt x="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224F74-9DAD-4E27-9113-D0152F0856C6}">
      <dsp:nvSpPr>
        <dsp:cNvPr id="0" name=""/>
        <dsp:cNvSpPr/>
      </dsp:nvSpPr>
      <dsp:spPr>
        <a:xfrm>
          <a:off x="3962445" y="1300810"/>
          <a:ext cx="1944789" cy="225423"/>
        </a:xfrm>
        <a:custGeom>
          <a:avLst/>
          <a:gdLst/>
          <a:ahLst/>
          <a:cxnLst/>
          <a:rect l="0" t="0" r="0" b="0"/>
          <a:pathLst>
            <a:path>
              <a:moveTo>
                <a:pt x="1944789" y="0"/>
              </a:moveTo>
              <a:lnTo>
                <a:pt x="1944789" y="112711"/>
              </a:lnTo>
              <a:lnTo>
                <a:pt x="0" y="112711"/>
              </a:lnTo>
              <a:lnTo>
                <a:pt x="0" y="225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BF4B6B-CCBE-42E4-A5D7-F49EAE29F179}">
      <dsp:nvSpPr>
        <dsp:cNvPr id="0" name=""/>
        <dsp:cNvSpPr/>
      </dsp:nvSpPr>
      <dsp:spPr>
        <a:xfrm>
          <a:off x="5907234" y="538663"/>
          <a:ext cx="649434" cy="225423"/>
        </a:xfrm>
        <a:custGeom>
          <a:avLst/>
          <a:gdLst/>
          <a:ahLst/>
          <a:cxnLst/>
          <a:rect l="0" t="0" r="0" b="0"/>
          <a:pathLst>
            <a:path>
              <a:moveTo>
                <a:pt x="649434" y="0"/>
              </a:moveTo>
              <a:lnTo>
                <a:pt x="649434" y="112711"/>
              </a:lnTo>
              <a:lnTo>
                <a:pt x="0" y="112711"/>
              </a:lnTo>
              <a:lnTo>
                <a:pt x="0" y="225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937EA6-29D7-4522-B5E1-0B9802B15E40}">
      <dsp:nvSpPr>
        <dsp:cNvPr id="0" name=""/>
        <dsp:cNvSpPr/>
      </dsp:nvSpPr>
      <dsp:spPr>
        <a:xfrm>
          <a:off x="6019946" y="1940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Sir John  c.1458-1503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Margaret Courtenay -1536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(great-great-great-granddaughter of 2</a:t>
          </a:r>
          <a:r>
            <a:rPr lang="en-GB" sz="600" kern="1200" baseline="30000" dirty="0"/>
            <a:t>nd</a:t>
          </a:r>
          <a:r>
            <a:rPr lang="en-GB" sz="600" kern="1200" dirty="0"/>
            <a:t> Earl of Devon)</a:t>
          </a:r>
        </a:p>
      </dsp:txBody>
      <dsp:txXfrm>
        <a:off x="6019946" y="1940"/>
        <a:ext cx="1073446" cy="536723"/>
      </dsp:txXfrm>
    </dsp:sp>
    <dsp:sp modelId="{12369416-4120-4F0A-A932-6AD031A419B9}">
      <dsp:nvSpPr>
        <dsp:cNvPr id="0" name=""/>
        <dsp:cNvSpPr/>
      </dsp:nvSpPr>
      <dsp:spPr>
        <a:xfrm>
          <a:off x="5370511" y="764087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Sir Philip of </a:t>
          </a:r>
          <a:r>
            <a:rPr lang="en-GB" sz="600" kern="1200" dirty="0" err="1"/>
            <a:t>Modbury</a:t>
          </a:r>
          <a:r>
            <a:rPr lang="en-GB" sz="600" kern="1200" dirty="0"/>
            <a:t> 1495-1545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Catherine Carew 1495-</a:t>
          </a:r>
        </a:p>
      </dsp:txBody>
      <dsp:txXfrm>
        <a:off x="5370511" y="764087"/>
        <a:ext cx="1073446" cy="536723"/>
      </dsp:txXfrm>
    </dsp:sp>
    <dsp:sp modelId="{830944B6-7891-4D35-B0B6-33B318F787A6}">
      <dsp:nvSpPr>
        <dsp:cNvPr id="0" name=""/>
        <dsp:cNvSpPr/>
      </dsp:nvSpPr>
      <dsp:spPr>
        <a:xfrm>
          <a:off x="3425722" y="1526234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Vice-Admiral Arthur  MP 1524-78</a:t>
          </a:r>
          <a:br>
            <a:rPr lang="en-GB" sz="600" kern="1200" dirty="0"/>
          </a:br>
          <a:r>
            <a:rPr lang="en-GB" sz="600" kern="1200" dirty="0"/>
            <a:t>(built </a:t>
          </a:r>
          <a:r>
            <a:rPr lang="en-GB" sz="600" kern="1200" dirty="0" err="1"/>
            <a:t>Dartington</a:t>
          </a:r>
          <a:r>
            <a:rPr lang="en-GB" sz="600" kern="1200" dirty="0"/>
            <a:t> Hall 1560)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Mary </a:t>
          </a:r>
          <a:r>
            <a:rPr lang="en-GB" sz="600" kern="1200" dirty="0" err="1"/>
            <a:t>Norreys</a:t>
          </a:r>
          <a:r>
            <a:rPr lang="en-GB" sz="600" kern="1200" dirty="0"/>
            <a:t> 1526-70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(daughter of Henry Norris)</a:t>
          </a:r>
        </a:p>
      </dsp:txBody>
      <dsp:txXfrm>
        <a:off x="3425722" y="1526234"/>
        <a:ext cx="1073446" cy="536723"/>
      </dsp:txXfrm>
    </dsp:sp>
    <dsp:sp modelId="{966268D3-5575-45E9-8425-6D7BDFCADEFB}">
      <dsp:nvSpPr>
        <dsp:cNvPr id="0" name=""/>
        <dsp:cNvSpPr/>
      </dsp:nvSpPr>
      <dsp:spPr>
        <a:xfrm>
          <a:off x="2126852" y="2288380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William, Arthur, Richard, Mary, Anne, Henry, Charles, Edward, George</a:t>
          </a:r>
        </a:p>
      </dsp:txBody>
      <dsp:txXfrm>
        <a:off x="2126852" y="2288380"/>
        <a:ext cx="1073446" cy="536723"/>
      </dsp:txXfrm>
    </dsp:sp>
    <dsp:sp modelId="{36D89505-71AF-4ADE-8F74-51667C635B26}">
      <dsp:nvSpPr>
        <dsp:cNvPr id="0" name=""/>
        <dsp:cNvSpPr/>
      </dsp:nvSpPr>
      <dsp:spPr>
        <a:xfrm>
          <a:off x="3425722" y="2288380"/>
          <a:ext cx="1073446" cy="536723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Elizabeth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Sir Edward Seymour </a:t>
          </a:r>
          <a:r>
            <a:rPr lang="en-GB" sz="600" kern="1200" dirty="0" err="1"/>
            <a:t>Bt</a:t>
          </a:r>
          <a:endParaRPr lang="en-GB" sz="600" kern="1200" dirty="0"/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1563-1613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(grandson of the Protector Somerset)</a:t>
          </a:r>
        </a:p>
      </dsp:txBody>
      <dsp:txXfrm>
        <a:off x="3425722" y="2288380"/>
        <a:ext cx="1073446" cy="536723"/>
      </dsp:txXfrm>
    </dsp:sp>
    <dsp:sp modelId="{977689B6-6F27-4957-B788-76D181BD9A6C}">
      <dsp:nvSpPr>
        <dsp:cNvPr id="0" name=""/>
        <dsp:cNvSpPr/>
      </dsp:nvSpPr>
      <dsp:spPr>
        <a:xfrm>
          <a:off x="4724592" y="2288380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 err="1"/>
            <a:t>Gawin</a:t>
          </a:r>
          <a:r>
            <a:rPr lang="en-GB" sz="600" kern="1200" dirty="0"/>
            <a:t> 1555-92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Roberta de </a:t>
          </a:r>
          <a:r>
            <a:rPr lang="en-GB" sz="600" kern="1200" dirty="0" err="1"/>
            <a:t>l’Orge</a:t>
          </a:r>
          <a:endParaRPr lang="en-GB" sz="600" kern="1200" dirty="0"/>
        </a:p>
      </dsp:txBody>
      <dsp:txXfrm>
        <a:off x="4724592" y="2288380"/>
        <a:ext cx="1073446" cy="536723"/>
      </dsp:txXfrm>
    </dsp:sp>
    <dsp:sp modelId="{C84F2785-2AEC-4DD8-837C-EB97A23BC6F8}">
      <dsp:nvSpPr>
        <dsp:cNvPr id="0" name=""/>
        <dsp:cNvSpPr/>
      </dsp:nvSpPr>
      <dsp:spPr>
        <a:xfrm>
          <a:off x="4724592" y="3050527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Arthur MP 1580-c.1650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Bridget Fulford</a:t>
          </a:r>
        </a:p>
      </dsp:txBody>
      <dsp:txXfrm>
        <a:off x="4724592" y="3050527"/>
        <a:ext cx="1073446" cy="536723"/>
      </dsp:txXfrm>
    </dsp:sp>
    <dsp:sp modelId="{4DFCE243-6E59-4942-BCDD-C6CFD6ADADC8}">
      <dsp:nvSpPr>
        <dsp:cNvPr id="0" name=""/>
        <dsp:cNvSpPr/>
      </dsp:nvSpPr>
      <dsp:spPr>
        <a:xfrm>
          <a:off x="4992954" y="3812674"/>
          <a:ext cx="1073446" cy="536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Francis -1687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and others</a:t>
          </a:r>
        </a:p>
      </dsp:txBody>
      <dsp:txXfrm>
        <a:off x="4992954" y="3812674"/>
        <a:ext cx="1073446" cy="536723"/>
      </dsp:txXfrm>
    </dsp:sp>
    <dsp:sp modelId="{9480C2FB-0761-4C7E-9233-A42B80BAAC0E}">
      <dsp:nvSpPr>
        <dsp:cNvPr id="0" name=""/>
        <dsp:cNvSpPr/>
      </dsp:nvSpPr>
      <dsp:spPr>
        <a:xfrm>
          <a:off x="7315300" y="1526234"/>
          <a:ext cx="1073446" cy="536723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Catherine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M2 Walter Raleigh</a:t>
          </a:r>
        </a:p>
      </dsp:txBody>
      <dsp:txXfrm>
        <a:off x="7315300" y="1526234"/>
        <a:ext cx="1073446" cy="536723"/>
      </dsp:txXfrm>
    </dsp:sp>
    <dsp:sp modelId="{FE2853DA-A11E-4689-9FFD-4A22D4F7FCD0}">
      <dsp:nvSpPr>
        <dsp:cNvPr id="0" name=""/>
        <dsp:cNvSpPr/>
      </dsp:nvSpPr>
      <dsp:spPr>
        <a:xfrm>
          <a:off x="7315300" y="3812674"/>
          <a:ext cx="1073446" cy="536723"/>
        </a:xfrm>
        <a:prstGeom prst="rect">
          <a:avLst/>
        </a:prstGeom>
        <a:solidFill>
          <a:srgbClr val="00B0F0"/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Sir Walter 1554-1618</a:t>
          </a:r>
        </a:p>
      </dsp:txBody>
      <dsp:txXfrm>
        <a:off x="7315300" y="3812674"/>
        <a:ext cx="1073446" cy="536723"/>
      </dsp:txXfrm>
    </dsp:sp>
    <dsp:sp modelId="{C9C07BD5-B4F4-4CCA-8E1D-3E789C96E89F}">
      <dsp:nvSpPr>
        <dsp:cNvPr id="0" name=""/>
        <dsp:cNvSpPr/>
      </dsp:nvSpPr>
      <dsp:spPr>
        <a:xfrm>
          <a:off x="6023462" y="2288380"/>
          <a:ext cx="1073446" cy="536723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M1 </a:t>
          </a:r>
          <a:r>
            <a:rPr lang="en-GB" sz="600" kern="1200" dirty="0" err="1"/>
            <a:t>Otho</a:t>
          </a:r>
          <a:r>
            <a:rPr lang="en-GB" sz="600" kern="1200" dirty="0"/>
            <a:t> Gilbert</a:t>
          </a:r>
        </a:p>
      </dsp:txBody>
      <dsp:txXfrm>
        <a:off x="6023462" y="2288380"/>
        <a:ext cx="1073446" cy="536723"/>
      </dsp:txXfrm>
    </dsp:sp>
    <dsp:sp modelId="{B7EFB69D-EBB3-4E3E-8635-A55D242898C5}">
      <dsp:nvSpPr>
        <dsp:cNvPr id="0" name=""/>
        <dsp:cNvSpPr/>
      </dsp:nvSpPr>
      <dsp:spPr>
        <a:xfrm>
          <a:off x="6227996" y="3061160"/>
          <a:ext cx="1018109" cy="536723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Sir Humphrey c.1539-83</a:t>
          </a:r>
        </a:p>
      </dsp:txBody>
      <dsp:txXfrm>
        <a:off x="6227996" y="3061160"/>
        <a:ext cx="1018109" cy="536723"/>
      </dsp:txXfrm>
    </dsp:sp>
    <dsp:sp modelId="{1D4FB853-4C46-4480-A0BC-5182622F59D5}">
      <dsp:nvSpPr>
        <dsp:cNvPr id="0" name=""/>
        <dsp:cNvSpPr/>
      </dsp:nvSpPr>
      <dsp:spPr>
        <a:xfrm>
          <a:off x="6669381" y="764087"/>
          <a:ext cx="1073446" cy="536723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Katherine c.1502-65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(governess to Elizabet I)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Sir John Ashley 1507-95</a:t>
          </a:r>
        </a:p>
      </dsp:txBody>
      <dsp:txXfrm>
        <a:off x="6669381" y="764087"/>
        <a:ext cx="1073446" cy="5367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CA96FF-E04D-4EE1-A436-2FC42A1BF66C}">
      <dsp:nvSpPr>
        <dsp:cNvPr id="0" name=""/>
        <dsp:cNvSpPr/>
      </dsp:nvSpPr>
      <dsp:spPr>
        <a:xfrm>
          <a:off x="5257800" y="1133479"/>
          <a:ext cx="237891" cy="1042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2189"/>
              </a:lnTo>
              <a:lnTo>
                <a:pt x="237891" y="10421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D6B7B0-C5A0-4C14-A04A-A878137DEF93}">
      <dsp:nvSpPr>
        <dsp:cNvPr id="0" name=""/>
        <dsp:cNvSpPr/>
      </dsp:nvSpPr>
      <dsp:spPr>
        <a:xfrm>
          <a:off x="5019908" y="1133479"/>
          <a:ext cx="237891" cy="1042189"/>
        </a:xfrm>
        <a:custGeom>
          <a:avLst/>
          <a:gdLst/>
          <a:ahLst/>
          <a:cxnLst/>
          <a:rect l="0" t="0" r="0" b="0"/>
          <a:pathLst>
            <a:path>
              <a:moveTo>
                <a:pt x="237891" y="0"/>
              </a:moveTo>
              <a:lnTo>
                <a:pt x="237891" y="1042189"/>
              </a:lnTo>
              <a:lnTo>
                <a:pt x="0" y="10421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B7E844-D054-41FF-99AC-86D3C2966209}">
      <dsp:nvSpPr>
        <dsp:cNvPr id="0" name=""/>
        <dsp:cNvSpPr/>
      </dsp:nvSpPr>
      <dsp:spPr>
        <a:xfrm>
          <a:off x="5212080" y="1133479"/>
          <a:ext cx="91440" cy="20843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843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CA5069-74CE-421B-BB45-CA060A644127}">
      <dsp:nvSpPr>
        <dsp:cNvPr id="0" name=""/>
        <dsp:cNvSpPr/>
      </dsp:nvSpPr>
      <dsp:spPr>
        <a:xfrm>
          <a:off x="4124985" y="665"/>
          <a:ext cx="2265629" cy="11328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Arthur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(great-grandson of Arthur b.1580)  </a:t>
          </a:r>
        </a:p>
      </dsp:txBody>
      <dsp:txXfrm>
        <a:off x="4124985" y="665"/>
        <a:ext cx="2265629" cy="1132814"/>
      </dsp:txXfrm>
    </dsp:sp>
    <dsp:sp modelId="{3BC7942F-4378-42D8-BAE1-84F90A30D140}">
      <dsp:nvSpPr>
        <dsp:cNvPr id="0" name=""/>
        <dsp:cNvSpPr/>
      </dsp:nvSpPr>
      <dsp:spPr>
        <a:xfrm>
          <a:off x="4124985" y="3217858"/>
          <a:ext cx="2265629" cy="11328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Arthur  MP 1767-1819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M Louisa Buller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(related to Sir </a:t>
          </a:r>
          <a:r>
            <a:rPr lang="en-GB" sz="1600" kern="1200" dirty="0" err="1"/>
            <a:t>Redvers</a:t>
          </a:r>
          <a:r>
            <a:rPr lang="en-GB" sz="1600" kern="1200"/>
            <a:t> Buller 1839-1908)</a:t>
          </a:r>
          <a:endParaRPr lang="en-GB" sz="1600" kern="1200" dirty="0"/>
        </a:p>
      </dsp:txBody>
      <dsp:txXfrm>
        <a:off x="4124985" y="3217858"/>
        <a:ext cx="2265629" cy="1132814"/>
      </dsp:txXfrm>
    </dsp:sp>
    <dsp:sp modelId="{B20E730C-3C0E-4A5E-A0E7-44B1242CB604}">
      <dsp:nvSpPr>
        <dsp:cNvPr id="0" name=""/>
        <dsp:cNvSpPr/>
      </dsp:nvSpPr>
      <dsp:spPr>
        <a:xfrm>
          <a:off x="2754279" y="1609261"/>
          <a:ext cx="2265629" cy="11328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/>
            <a:t>Rawlin</a:t>
          </a:r>
          <a:r>
            <a:rPr lang="en-GB" sz="1600" kern="1200" dirty="0"/>
            <a:t> -1774</a:t>
          </a:r>
        </a:p>
      </dsp:txBody>
      <dsp:txXfrm>
        <a:off x="2754279" y="1609261"/>
        <a:ext cx="2265629" cy="1132814"/>
      </dsp:txXfrm>
    </dsp:sp>
    <dsp:sp modelId="{4BFB5DB4-0162-4CB0-B7CC-F27944FDBFEF}">
      <dsp:nvSpPr>
        <dsp:cNvPr id="0" name=""/>
        <dsp:cNvSpPr/>
      </dsp:nvSpPr>
      <dsp:spPr>
        <a:xfrm>
          <a:off x="5495691" y="1609261"/>
          <a:ext cx="2265629" cy="11328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Jane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M Rev. Richard Harrington</a:t>
          </a:r>
        </a:p>
      </dsp:txBody>
      <dsp:txXfrm>
        <a:off x="5495691" y="1609261"/>
        <a:ext cx="2265629" cy="11328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F26E4-7636-4B23-BA95-C26480622E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A086B2-F528-41AA-B325-E0A33CE2F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58A8D-B82A-49EE-A85C-F5F82765B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3A834-B565-446B-938E-0C3C467F1036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1421B-C5B3-4107-9C2C-81938FF49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17A6C-C5EF-465A-86D2-B7D8EFD21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A5D6-F3F4-4E00-A7F5-4620BE007B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152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853EE-6426-446C-A958-03879F5B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E5F4B-5E14-44A5-81C0-4F78EED5D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211CB-BDEA-406A-9548-928B7ACC7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3A834-B565-446B-938E-0C3C467F1036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4797E-B61D-46FC-800A-C7FBE9D88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3C600-6C6A-4B20-8E5F-59457F31C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A5D6-F3F4-4E00-A7F5-4620BE007B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494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F0401-FB28-41EF-9D3B-AD5B4C623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7267B-6014-4678-93C0-6AB125FA6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DC7C3-8E21-4973-A551-77E46949A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3A834-B565-446B-938E-0C3C467F1036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49137-FC6B-4E98-911C-DAEDD14F4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0CA70-E7C6-41F9-BE37-721CB26CE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A5D6-F3F4-4E00-A7F5-4620BE007B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081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4C37D-3EDB-4B29-8E39-EC05A6B9A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035DB-AD3F-46C9-8C3E-D8F9EAF408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9701DA-5C66-42C2-B77C-AFD908AD1D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95DF91-3F61-4721-AFAF-EBF456449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3A834-B565-446B-938E-0C3C467F1036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D113C-2E24-435E-93F6-1E8B2A431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5E8C4-9FCB-4CA5-9D79-1A2255793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A5D6-F3F4-4E00-A7F5-4620BE007B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8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6B648-148A-47F0-8685-C05575232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4249C-4D45-49EF-93F3-CB4F4EFFA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0492C0-0FE0-458C-8C08-EFD4E317D8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881BBB-41D4-42B4-9FEC-74AC8596D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B9D3C7-4899-494F-A5E4-06CECE8D96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B34841-ACA0-41EE-8EF7-7747D484D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3A834-B565-446B-938E-0C3C467F1036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EC2D5-D9A9-4353-A83D-68C1D656E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4C500A-906E-45D9-BDF6-A52BF8D13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A5D6-F3F4-4E00-A7F5-4620BE007B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270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83C5C-A8AE-4AB0-ACB5-6584C51E3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C15A3B-8ABD-42C3-BF5B-3E5E372E9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3A834-B565-446B-938E-0C3C467F1036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FDD14B-5698-479B-96C8-073B1D6EB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17B332-19FD-457F-B0CC-8B7BA5FF8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A5D6-F3F4-4E00-A7F5-4620BE007B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00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E81910-B21F-47F4-8E74-B73F7B55E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3A834-B565-446B-938E-0C3C467F1036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BF0536-3E40-46D8-8C42-DDC77521E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0CFB2-1E0F-4EC1-99CC-90432BB9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A5D6-F3F4-4E00-A7F5-4620BE007B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43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3D153-13F4-4B64-A9F2-D59380D7F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CFCFA-8446-4947-9131-79CE068D7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5BD0C-7BEA-4F9E-8130-52AF10C860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B41B6F-7D6A-4CC4-9CF5-91A58E0EF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3A834-B565-446B-938E-0C3C467F1036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B85A0C-A04F-4D84-898C-A5C16BF5A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A6EE41-092E-478B-9B18-DD90E7CE5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A5D6-F3F4-4E00-A7F5-4620BE007B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30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F1FB8-CD41-47DD-AD69-158E0C6AE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2CAAD7-E24E-4092-9FC8-F8BB537DDF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DD3F7-4178-4048-8F87-F5520F906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E070F-8316-4E42-84D4-6C575DEB6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3A834-B565-446B-938E-0C3C467F1036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D843C3-C250-4EAD-8CEC-4021FD4D7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BEA057-7B74-4133-9666-3EE147B67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A5D6-F3F4-4E00-A7F5-4620BE007B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981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52547-E888-4846-BE40-C8CAF7EFD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4550A5-0ED0-45E8-8EE7-A4BF7B23CF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A4B31-3996-4A6D-858E-51A022D2C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3A834-B565-446B-938E-0C3C467F1036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26571-EC1A-434E-95F8-B9CFED41B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160F5-D5C8-4CD9-8D67-565B81F7C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A5D6-F3F4-4E00-A7F5-4620BE007B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982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A7645A-22B3-44CC-BA36-4C8F28E708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643599-BB34-4A57-A892-2EBCF994F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68243-131A-426F-97F7-BF69D42C9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3A834-B565-446B-938E-0C3C467F1036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43050-C4B9-47E1-B657-D46617746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25FD1-9163-4336-9D0A-F2B838DE6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6A5D6-F3F4-4E00-A7F5-4620BE007B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071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1BDC09-060E-4808-82DF-2392D3C14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5CB4F-B62D-4C27-B46D-CDD9FB115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FB637-509A-4438-8E0F-5631EE6441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3A834-B565-446B-938E-0C3C467F1036}" type="datetimeFigureOut">
              <a:rPr lang="en-GB" smtClean="0"/>
              <a:t>11/11/2018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801B0-DD22-4AC1-B4B9-89FCE3A63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CA3F6-6878-4C96-A188-FA82ACAE1F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6A5D6-F3F4-4E00-A7F5-4620BE007B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75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ED95A-C41B-4E51-9664-4BA4AF3A43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</a:t>
            </a:r>
            <a:r>
              <a:rPr lang="en-GB" dirty="0" err="1"/>
              <a:t>Champernownes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610C00-EEA2-4CD7-9B6A-DA3B4FC74A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Devon’s second family, of </a:t>
            </a:r>
            <a:r>
              <a:rPr lang="en-GB" dirty="0" err="1"/>
              <a:t>Dartington</a:t>
            </a:r>
            <a:r>
              <a:rPr lang="en-GB" dirty="0"/>
              <a:t> Hall and </a:t>
            </a:r>
            <a:r>
              <a:rPr lang="en-GB" dirty="0" err="1"/>
              <a:t>Chambercombe</a:t>
            </a:r>
            <a:r>
              <a:rPr lang="en-GB" dirty="0"/>
              <a:t> Manor</a:t>
            </a:r>
          </a:p>
        </p:txBody>
      </p:sp>
    </p:spTree>
    <p:extLst>
      <p:ext uri="{BB962C8B-B14F-4D97-AF65-F5344CB8AC3E}">
        <p14:creationId xmlns:p14="http://schemas.microsoft.com/office/powerpoint/2010/main" val="263765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C199F-2F6B-4A12-9A0C-132769F4D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C16 </a:t>
            </a:r>
            <a:r>
              <a:rPr lang="en-GB" dirty="0" err="1"/>
              <a:t>Champernownes</a:t>
            </a: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9C1B448-4462-46A9-85F7-74AAF08CBF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114500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0847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6CD3-4323-4EE2-9C11-E78D8B6FC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Georgian </a:t>
            </a:r>
            <a:r>
              <a:rPr lang="en-GB" dirty="0" err="1"/>
              <a:t>Champernownes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D29E399-FE71-403D-AAB5-4F72486C5B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14890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1357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159</Words>
  <Application>Microsoft Office PowerPoint</Application>
  <PresentationFormat>Widescreen</PresentationFormat>
  <Paragraphs>39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The Champernownes</vt:lpstr>
      <vt:lpstr>C16 Champernownes</vt:lpstr>
      <vt:lpstr>Georgian Champernownes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Champernownes</dc:title>
  <dc:creator>Stephen Lark</dc:creator>
  <cp:lastModifiedBy>Stephen Lark</cp:lastModifiedBy>
  <cp:revision>14</cp:revision>
  <dcterms:created xsi:type="dcterms:W3CDTF">2018-11-09T22:25:33Z</dcterms:created>
  <dcterms:modified xsi:type="dcterms:W3CDTF">2018-11-11T13:44:36Z</dcterms:modified>
</cp:coreProperties>
</file>