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80" y="-8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7ED40A-30ED-4B1C-87E5-05799C19B50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489C8936-109A-4617-8DE6-B09154AA72F4}">
      <dgm:prSet/>
      <dgm:spPr>
        <a:ln w="76200">
          <a:solidFill>
            <a:srgbClr val="FF0000"/>
          </a:solidFill>
        </a:ln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Hugh the Elder, Earl of Winchester 1261-1326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M Isabel Beauchamp 1263-1306</a:t>
          </a:r>
        </a:p>
      </dgm:t>
    </dgm:pt>
    <dgm:pt modelId="{B743A68D-01D9-438A-9A58-FE74330D227D}" type="parTrans" cxnId="{F259387D-61B2-4661-8C94-4F5B69D13126}">
      <dgm:prSet/>
      <dgm:spPr/>
      <dgm:t>
        <a:bodyPr/>
        <a:lstStyle/>
        <a:p>
          <a:endParaRPr lang="en-GB"/>
        </a:p>
      </dgm:t>
    </dgm:pt>
    <dgm:pt modelId="{671AC3E6-CAA0-4F4A-B967-9779789DB444}" type="sibTrans" cxnId="{F259387D-61B2-4661-8C94-4F5B69D13126}">
      <dgm:prSet/>
      <dgm:spPr/>
      <dgm:t>
        <a:bodyPr/>
        <a:lstStyle/>
        <a:p>
          <a:endParaRPr lang="en-GB"/>
        </a:p>
      </dgm:t>
    </dgm:pt>
    <dgm:pt modelId="{C63CE4F0-2B02-47DD-8499-10043387A8A6}">
      <dgm:prSet/>
      <dgm:spPr>
        <a:ln w="76200">
          <a:solidFill>
            <a:srgbClr val="FF0000"/>
          </a:solidFill>
        </a:ln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Hugh the Younger (1), Baron -1326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M Eleanor de Clare 1292-1337</a:t>
          </a:r>
        </a:p>
      </dgm:t>
    </dgm:pt>
    <dgm:pt modelId="{F9488FB2-5727-4263-A67B-0064C988B079}" type="parTrans" cxnId="{FB89FBA7-0703-4247-B3DE-E8B9E443661E}">
      <dgm:prSet/>
      <dgm:spPr/>
      <dgm:t>
        <a:bodyPr/>
        <a:lstStyle/>
        <a:p>
          <a:endParaRPr lang="en-GB"/>
        </a:p>
      </dgm:t>
    </dgm:pt>
    <dgm:pt modelId="{6A5F2754-B8E3-4EA0-BD79-614BEE781C95}" type="sibTrans" cxnId="{FB89FBA7-0703-4247-B3DE-E8B9E443661E}">
      <dgm:prSet/>
      <dgm:spPr/>
      <dgm:t>
        <a:bodyPr/>
        <a:lstStyle/>
        <a:p>
          <a:endParaRPr lang="en-GB"/>
        </a:p>
      </dgm:t>
    </dgm:pt>
    <dgm:pt modelId="{FC3C2048-165A-4377-A21C-F81D0DCEF05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Sir Edward c.1310-42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M Anne Ferrers -1367</a:t>
          </a:r>
        </a:p>
      </dgm:t>
    </dgm:pt>
    <dgm:pt modelId="{A912DD2D-ED5C-4E84-A007-79605D0EE855}" type="parTrans" cxnId="{C4704E63-ABA6-44F0-81C7-D4BA3A6C3E5E}">
      <dgm:prSet/>
      <dgm:spPr/>
      <dgm:t>
        <a:bodyPr/>
        <a:lstStyle/>
        <a:p>
          <a:endParaRPr lang="en-GB"/>
        </a:p>
      </dgm:t>
    </dgm:pt>
    <dgm:pt modelId="{34B984BC-36DC-423B-A6DC-6DF9FE5C94F9}" type="sibTrans" cxnId="{C4704E63-ABA6-44F0-81C7-D4BA3A6C3E5E}">
      <dgm:prSet/>
      <dgm:spPr/>
      <dgm:t>
        <a:bodyPr/>
        <a:lstStyle/>
        <a:p>
          <a:endParaRPr lang="en-GB"/>
        </a:p>
      </dgm:t>
    </dgm:pt>
    <dgm:pt modelId="{6316ABA7-B604-4D9C-9643-B8949507FCE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Edward, Baron 1335-75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M Elizabeth Burghersh 1341-1402</a:t>
          </a:r>
        </a:p>
      </dgm:t>
    </dgm:pt>
    <dgm:pt modelId="{8B965882-3634-4CD3-8AB7-9CE35D0E909B}" type="parTrans" cxnId="{C358C3A8-7F33-4641-846C-A5E1F3EC79E4}">
      <dgm:prSet/>
      <dgm:spPr/>
      <dgm:t>
        <a:bodyPr/>
        <a:lstStyle/>
        <a:p>
          <a:endParaRPr lang="en-GB"/>
        </a:p>
      </dgm:t>
    </dgm:pt>
    <dgm:pt modelId="{7033880C-DAD9-4FF7-8D1D-849E5CDBADEE}" type="sibTrans" cxnId="{C358C3A8-7F33-4641-846C-A5E1F3EC79E4}">
      <dgm:prSet/>
      <dgm:spPr/>
      <dgm:t>
        <a:bodyPr/>
        <a:lstStyle/>
        <a:p>
          <a:endParaRPr lang="en-GB"/>
        </a:p>
      </dgm:t>
    </dgm:pt>
    <dgm:pt modelId="{334624B0-5B61-46F9-9DBC-56E97813B060}">
      <dgm:prSet/>
      <dgm:spPr>
        <a:ln w="76200">
          <a:solidFill>
            <a:srgbClr val="FF0000"/>
          </a:solidFill>
        </a:ln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Thomas, Earl of Gloucester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1373-1400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M Constance of York 1374-1416</a:t>
          </a:r>
        </a:p>
      </dgm:t>
    </dgm:pt>
    <dgm:pt modelId="{93C9DFDF-C773-468E-A2CE-2CD9C37C7D53}" type="parTrans" cxnId="{F1089EFC-B872-43C4-9453-76AD44373E8D}">
      <dgm:prSet/>
      <dgm:spPr/>
      <dgm:t>
        <a:bodyPr/>
        <a:lstStyle/>
        <a:p>
          <a:endParaRPr lang="en-GB"/>
        </a:p>
      </dgm:t>
    </dgm:pt>
    <dgm:pt modelId="{0D641EAA-1E31-4FA3-BF7D-1FDB261378A1}" type="sibTrans" cxnId="{F1089EFC-B872-43C4-9453-76AD44373E8D}">
      <dgm:prSet/>
      <dgm:spPr/>
      <dgm:t>
        <a:bodyPr/>
        <a:lstStyle/>
        <a:p>
          <a:endParaRPr lang="en-GB"/>
        </a:p>
      </dgm:t>
    </dgm:pt>
    <dgm:pt modelId="{25A53089-D775-466A-9611-9DD3714C2BBB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Isabel 1400-39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M2 Richard Beauchamp, Earl of Warwick 1382-1439</a:t>
          </a:r>
        </a:p>
      </dgm:t>
    </dgm:pt>
    <dgm:pt modelId="{E8BBF836-D359-4D83-AAB3-BEDF82B75A21}" type="parTrans" cxnId="{67483232-9526-46C2-AAF5-4A79C64E79D6}">
      <dgm:prSet/>
      <dgm:spPr/>
      <dgm:t>
        <a:bodyPr/>
        <a:lstStyle/>
        <a:p>
          <a:endParaRPr lang="en-GB"/>
        </a:p>
      </dgm:t>
    </dgm:pt>
    <dgm:pt modelId="{4BD3C38C-0E46-49BE-99F0-5F3691CF21B2}" type="sibTrans" cxnId="{67483232-9526-46C2-AAF5-4A79C64E79D6}">
      <dgm:prSet/>
      <dgm:spPr/>
      <dgm:t>
        <a:bodyPr/>
        <a:lstStyle/>
        <a:p>
          <a:endParaRPr lang="en-GB"/>
        </a:p>
      </dgm:t>
    </dgm:pt>
    <dgm:pt modelId="{9C632FEF-26A1-4645-8C80-5E6EF408968F}">
      <dgm:prSet/>
      <dgm:spPr>
        <a:solidFill>
          <a:srgbClr val="00B050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Henry, Duke of Warwick 1425-46</a:t>
          </a:r>
        </a:p>
      </dgm:t>
    </dgm:pt>
    <dgm:pt modelId="{8742A0BD-32FE-4AB0-BD2F-8A019DDE7AAB}" type="parTrans" cxnId="{DDD84D5E-C56B-456F-89A3-906E4E6366A3}">
      <dgm:prSet/>
      <dgm:spPr/>
      <dgm:t>
        <a:bodyPr/>
        <a:lstStyle/>
        <a:p>
          <a:endParaRPr lang="en-GB"/>
        </a:p>
      </dgm:t>
    </dgm:pt>
    <dgm:pt modelId="{668552D4-B033-4C19-A9EC-D84245678483}" type="sibTrans" cxnId="{DDD84D5E-C56B-456F-89A3-906E4E6366A3}">
      <dgm:prSet/>
      <dgm:spPr/>
      <dgm:t>
        <a:bodyPr/>
        <a:lstStyle/>
        <a:p>
          <a:endParaRPr lang="en-GB"/>
        </a:p>
      </dgm:t>
    </dgm:pt>
    <dgm:pt modelId="{593433F9-86F3-4264-9C29-F94E1637C802}">
      <dgm:prSet/>
      <dgm:spPr>
        <a:solidFill>
          <a:srgbClr val="00B050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Anne 1426-92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M Richard Neville, Earl of Warwick 1428-71 </a:t>
          </a:r>
        </a:p>
      </dgm:t>
    </dgm:pt>
    <dgm:pt modelId="{503A3D2E-B9BE-4F3D-9C6F-EE71B8EAB878}" type="parTrans" cxnId="{1F5A3B9A-8EF2-42C7-BDE0-0D9AB1E5D946}">
      <dgm:prSet/>
      <dgm:spPr/>
      <dgm:t>
        <a:bodyPr/>
        <a:lstStyle/>
        <a:p>
          <a:endParaRPr lang="en-GB"/>
        </a:p>
      </dgm:t>
    </dgm:pt>
    <dgm:pt modelId="{C30606D0-C3BD-4777-9980-F76F3263571D}" type="sibTrans" cxnId="{1F5A3B9A-8EF2-42C7-BDE0-0D9AB1E5D946}">
      <dgm:prSet/>
      <dgm:spPr/>
      <dgm:t>
        <a:bodyPr/>
        <a:lstStyle/>
        <a:p>
          <a:endParaRPr lang="en-GB"/>
        </a:p>
      </dgm:t>
    </dgm:pt>
    <dgm:pt modelId="{A36DD608-A4B0-4CD9-A3D0-E1CD1AE24EA1}">
      <dgm:prSet/>
      <dgm:spPr>
        <a:solidFill>
          <a:srgbClr val="FFC000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Isabel 1451-76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M George, Duke of Clarence 1449-78</a:t>
          </a:r>
        </a:p>
      </dgm:t>
    </dgm:pt>
    <dgm:pt modelId="{58BE676B-A473-4468-81C9-7B4BCD29CF8C}" type="parTrans" cxnId="{9B944128-B0BB-4A74-A3DD-23934973F9F2}">
      <dgm:prSet/>
      <dgm:spPr/>
      <dgm:t>
        <a:bodyPr/>
        <a:lstStyle/>
        <a:p>
          <a:endParaRPr lang="en-GB"/>
        </a:p>
      </dgm:t>
    </dgm:pt>
    <dgm:pt modelId="{1FAFF593-93F2-4140-9DFA-151DC1079333}" type="sibTrans" cxnId="{9B944128-B0BB-4A74-A3DD-23934973F9F2}">
      <dgm:prSet/>
      <dgm:spPr/>
      <dgm:t>
        <a:bodyPr/>
        <a:lstStyle/>
        <a:p>
          <a:endParaRPr lang="en-GB"/>
        </a:p>
      </dgm:t>
    </dgm:pt>
    <dgm:pt modelId="{0CC902EE-B3E2-4F94-897E-068EACBAE4F4}">
      <dgm:prSet/>
      <dgm:spPr>
        <a:solidFill>
          <a:srgbClr val="7030A0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Anne 1456-85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M RICHARD III 1452-85</a:t>
          </a:r>
        </a:p>
      </dgm:t>
    </dgm:pt>
    <dgm:pt modelId="{643DFDC4-2636-4A2C-A1E0-FE0B1DD2D8CA}" type="parTrans" cxnId="{3FE8B522-5320-499E-8CF4-F7F7A7813E5D}">
      <dgm:prSet/>
      <dgm:spPr/>
      <dgm:t>
        <a:bodyPr/>
        <a:lstStyle/>
        <a:p>
          <a:endParaRPr lang="en-GB"/>
        </a:p>
      </dgm:t>
    </dgm:pt>
    <dgm:pt modelId="{887AEA3E-C502-4F3E-9CB0-EA2A40038583}" type="sibTrans" cxnId="{3FE8B522-5320-499E-8CF4-F7F7A7813E5D}">
      <dgm:prSet/>
      <dgm:spPr/>
      <dgm:t>
        <a:bodyPr/>
        <a:lstStyle/>
        <a:p>
          <a:endParaRPr lang="en-GB"/>
        </a:p>
      </dgm:t>
    </dgm:pt>
    <dgm:pt modelId="{39F64CAE-B233-413F-B63F-8C56DB5EB29C}">
      <dgm:prSet/>
      <dgm:spPr>
        <a:solidFill>
          <a:srgbClr val="FFC000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Edward of Middleham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c.1476-84</a:t>
          </a:r>
        </a:p>
      </dgm:t>
    </dgm:pt>
    <dgm:pt modelId="{1AC14658-9165-425C-8CA8-60B1E154FC7E}" type="parTrans" cxnId="{E2AFF5D1-4EE6-4DDC-AACF-4893E782690E}">
      <dgm:prSet/>
      <dgm:spPr/>
      <dgm:t>
        <a:bodyPr/>
        <a:lstStyle/>
        <a:p>
          <a:endParaRPr lang="en-GB"/>
        </a:p>
      </dgm:t>
    </dgm:pt>
    <dgm:pt modelId="{AA7E4871-FF72-4618-BAD1-142C524679EA}" type="sibTrans" cxnId="{E2AFF5D1-4EE6-4DDC-AACF-4893E782690E}">
      <dgm:prSet/>
      <dgm:spPr/>
      <dgm:t>
        <a:bodyPr/>
        <a:lstStyle/>
        <a:p>
          <a:endParaRPr lang="en-GB"/>
        </a:p>
      </dgm:t>
    </dgm:pt>
    <dgm:pt modelId="{A11A14CA-DDF4-480A-B3BA-3A5B79AC762B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Hugh the Even Younger (2) 1308/9-49</a:t>
          </a:r>
        </a:p>
      </dgm:t>
    </dgm:pt>
    <dgm:pt modelId="{D92B4D4B-116D-4AD7-B158-48E6D14B43E3}" type="parTrans" cxnId="{E7746922-586E-4C32-B302-4165EB66FAE3}">
      <dgm:prSet/>
      <dgm:spPr/>
      <dgm:t>
        <a:bodyPr/>
        <a:lstStyle/>
        <a:p>
          <a:endParaRPr lang="en-GB"/>
        </a:p>
      </dgm:t>
    </dgm:pt>
    <dgm:pt modelId="{21288609-154E-42B6-B1AD-B680361B03CC}" type="sibTrans" cxnId="{E7746922-586E-4C32-B302-4165EB66FAE3}">
      <dgm:prSet/>
      <dgm:spPr/>
      <dgm:t>
        <a:bodyPr/>
        <a:lstStyle/>
        <a:p>
          <a:endParaRPr lang="en-GB"/>
        </a:p>
      </dgm:t>
    </dgm:pt>
    <dgm:pt modelId="{71FE06C6-2700-4E43-B3FA-A8E4EF8698B7}">
      <dgm:prSet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Philip  -1313</a:t>
          </a:r>
        </a:p>
        <a:p>
          <a:r>
            <a:rPr lang="en-GB" dirty="0">
              <a:solidFill>
                <a:schemeClr val="tx1"/>
              </a:solidFill>
            </a:rPr>
            <a:t>M Margaret de </a:t>
          </a:r>
          <a:r>
            <a:rPr lang="en-GB" dirty="0" err="1">
              <a:solidFill>
                <a:schemeClr val="tx1"/>
              </a:solidFill>
            </a:rPr>
            <a:t>Goushill</a:t>
          </a:r>
          <a:r>
            <a:rPr lang="en-GB" dirty="0">
              <a:solidFill>
                <a:schemeClr val="tx1"/>
              </a:solidFill>
            </a:rPr>
            <a:t> 1294-</a:t>
          </a:r>
        </a:p>
      </dgm:t>
    </dgm:pt>
    <dgm:pt modelId="{DBD78CD1-817C-4468-8894-43B2C7980C7B}" type="parTrans" cxnId="{52908EB2-45D8-430F-92FE-F22A14C32A63}">
      <dgm:prSet/>
      <dgm:spPr/>
      <dgm:t>
        <a:bodyPr/>
        <a:lstStyle/>
        <a:p>
          <a:endParaRPr lang="en-GB"/>
        </a:p>
      </dgm:t>
    </dgm:pt>
    <dgm:pt modelId="{24967367-A6F8-41B7-87E2-8336792FB73E}" type="sibTrans" cxnId="{52908EB2-45D8-430F-92FE-F22A14C32A63}">
      <dgm:prSet/>
      <dgm:spPr/>
      <dgm:t>
        <a:bodyPr/>
        <a:lstStyle/>
        <a:p>
          <a:endParaRPr lang="en-GB"/>
        </a:p>
      </dgm:t>
    </dgm:pt>
    <dgm:pt modelId="{2605F364-B1FB-4388-AAFC-90316F160428}">
      <dgm:prSet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Philip</a:t>
          </a:r>
        </a:p>
        <a:p>
          <a:r>
            <a:rPr lang="en-GB" dirty="0">
              <a:solidFill>
                <a:schemeClr val="tx1"/>
              </a:solidFill>
            </a:rPr>
            <a:t>M Joan Strange</a:t>
          </a:r>
        </a:p>
      </dgm:t>
    </dgm:pt>
    <dgm:pt modelId="{E3C27981-6621-497D-80B8-B2E3052EF386}" type="parTrans" cxnId="{FADC75CC-2A00-42B9-93A4-BD1B2DDBAFBA}">
      <dgm:prSet/>
      <dgm:spPr/>
      <dgm:t>
        <a:bodyPr/>
        <a:lstStyle/>
        <a:p>
          <a:endParaRPr lang="en-GB"/>
        </a:p>
      </dgm:t>
    </dgm:pt>
    <dgm:pt modelId="{D6EE1580-4C7F-49D0-BBD8-F3A3A9B4470B}" type="sibTrans" cxnId="{FADC75CC-2A00-42B9-93A4-BD1B2DDBAFBA}">
      <dgm:prSet/>
      <dgm:spPr/>
      <dgm:t>
        <a:bodyPr/>
        <a:lstStyle/>
        <a:p>
          <a:endParaRPr lang="en-GB"/>
        </a:p>
      </dgm:t>
    </dgm:pt>
    <dgm:pt modelId="{2D65108A-7A81-4D9B-A936-A7A286D6A883}">
      <dgm:prSet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Philip -1400</a:t>
          </a:r>
        </a:p>
        <a:p>
          <a:r>
            <a:rPr lang="en-GB" dirty="0">
              <a:solidFill>
                <a:schemeClr val="tx1"/>
              </a:solidFill>
            </a:rPr>
            <a:t>M Margaret Cobham</a:t>
          </a:r>
        </a:p>
      </dgm:t>
    </dgm:pt>
    <dgm:pt modelId="{C8287656-A2A8-4EE7-A7F2-6A73338DA38A}" type="parTrans" cxnId="{27677884-CCB9-43FF-9449-36B111B77E73}">
      <dgm:prSet/>
      <dgm:spPr/>
      <dgm:t>
        <a:bodyPr/>
        <a:lstStyle/>
        <a:p>
          <a:endParaRPr lang="en-GB"/>
        </a:p>
      </dgm:t>
    </dgm:pt>
    <dgm:pt modelId="{8D2FEB1C-F813-45EA-B1A9-D9B96FA5817D}" type="sibTrans" cxnId="{27677884-CCB9-43FF-9449-36B111B77E73}">
      <dgm:prSet/>
      <dgm:spPr/>
      <dgm:t>
        <a:bodyPr/>
        <a:lstStyle/>
        <a:p>
          <a:endParaRPr lang="en-GB"/>
        </a:p>
      </dgm:t>
    </dgm:pt>
    <dgm:pt modelId="{5FA9E6BD-40BB-4A20-9535-A94AA6AFBCDB}">
      <dgm:prSet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Sir Philip 1364-1423</a:t>
          </a:r>
        </a:p>
        <a:p>
          <a:r>
            <a:rPr lang="en-GB" dirty="0">
              <a:solidFill>
                <a:schemeClr val="tx1"/>
              </a:solidFill>
            </a:rPr>
            <a:t>M Elizabeth </a:t>
          </a:r>
          <a:r>
            <a:rPr lang="en-GB" dirty="0" err="1">
              <a:solidFill>
                <a:schemeClr val="tx1"/>
              </a:solidFill>
            </a:rPr>
            <a:t>Tybotot</a:t>
          </a:r>
          <a:endParaRPr lang="en-GB" dirty="0">
            <a:solidFill>
              <a:schemeClr val="tx1"/>
            </a:solidFill>
          </a:endParaRPr>
        </a:p>
      </dgm:t>
    </dgm:pt>
    <dgm:pt modelId="{16490389-B9C6-4663-A8F0-7A5419ACC819}" type="parTrans" cxnId="{D434CE01-12E4-4266-88E3-BB6588D61A2C}">
      <dgm:prSet/>
      <dgm:spPr/>
      <dgm:t>
        <a:bodyPr/>
        <a:lstStyle/>
        <a:p>
          <a:endParaRPr lang="en-GB"/>
        </a:p>
      </dgm:t>
    </dgm:pt>
    <dgm:pt modelId="{91431D42-AC94-49D1-869F-3E85516AF452}" type="sibTrans" cxnId="{D434CE01-12E4-4266-88E3-BB6588D61A2C}">
      <dgm:prSet/>
      <dgm:spPr/>
      <dgm:t>
        <a:bodyPr/>
        <a:lstStyle/>
        <a:p>
          <a:endParaRPr lang="en-GB"/>
        </a:p>
      </dgm:t>
    </dgm:pt>
    <dgm:pt modelId="{94D57B21-12B7-4357-92FF-4B1E35988B10}">
      <dgm:prSet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Margery 1397-1478</a:t>
          </a:r>
        </a:p>
        <a:p>
          <a:r>
            <a:rPr lang="en-GB" dirty="0">
              <a:solidFill>
                <a:schemeClr val="tx1"/>
              </a:solidFill>
            </a:rPr>
            <a:t>M2 Roger Wentworth </a:t>
          </a:r>
        </a:p>
        <a:p>
          <a:r>
            <a:rPr lang="en-GB" dirty="0">
              <a:solidFill>
                <a:schemeClr val="tx1"/>
              </a:solidFill>
            </a:rPr>
            <a:t>-1452</a:t>
          </a:r>
        </a:p>
      </dgm:t>
    </dgm:pt>
    <dgm:pt modelId="{5972A4A4-215F-4F44-A4DE-8E5593DEBA76}" type="parTrans" cxnId="{325CB738-0DF3-489C-A198-1B3402EBC779}">
      <dgm:prSet/>
      <dgm:spPr/>
      <dgm:t>
        <a:bodyPr/>
        <a:lstStyle/>
        <a:p>
          <a:endParaRPr lang="en-GB"/>
        </a:p>
      </dgm:t>
    </dgm:pt>
    <dgm:pt modelId="{D0BECF36-1A29-414F-8D29-1BB7585C99A0}" type="sibTrans" cxnId="{325CB738-0DF3-489C-A198-1B3402EBC779}">
      <dgm:prSet/>
      <dgm:spPr/>
      <dgm:t>
        <a:bodyPr/>
        <a:lstStyle/>
        <a:p>
          <a:endParaRPr lang="en-GB"/>
        </a:p>
      </dgm:t>
    </dgm:pt>
    <dgm:pt modelId="{D4EDD119-6659-4629-A39F-C95310F4E189}">
      <dgm:prSet/>
      <dgm:spPr>
        <a:ln w="76200">
          <a:solidFill>
            <a:srgbClr val="FF0000"/>
          </a:solidFill>
        </a:ln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Sir Philip Wentworth 1424-64</a:t>
          </a:r>
        </a:p>
        <a:p>
          <a:r>
            <a:rPr lang="en-GB" dirty="0">
              <a:solidFill>
                <a:schemeClr val="tx1"/>
              </a:solidFill>
            </a:rPr>
            <a:t>M Mary Clifford 1420-58</a:t>
          </a:r>
        </a:p>
      </dgm:t>
    </dgm:pt>
    <dgm:pt modelId="{0F8373F6-4086-438D-9E00-11940922DA0E}" type="parTrans" cxnId="{378D50D3-321F-471B-A36F-23F5151F4854}">
      <dgm:prSet/>
      <dgm:spPr/>
      <dgm:t>
        <a:bodyPr/>
        <a:lstStyle/>
        <a:p>
          <a:endParaRPr lang="en-GB"/>
        </a:p>
      </dgm:t>
    </dgm:pt>
    <dgm:pt modelId="{4CC1D114-1F9F-4301-BCA3-C652703688A3}" type="sibTrans" cxnId="{378D50D3-321F-471B-A36F-23F5151F4854}">
      <dgm:prSet/>
      <dgm:spPr/>
      <dgm:t>
        <a:bodyPr/>
        <a:lstStyle/>
        <a:p>
          <a:endParaRPr lang="en-GB"/>
        </a:p>
      </dgm:t>
    </dgm:pt>
    <dgm:pt modelId="{F6DF9C49-103D-4D05-BEAC-A2EE2E0E628C}">
      <dgm:prSet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Sir Henry </a:t>
          </a:r>
        </a:p>
        <a:p>
          <a:r>
            <a:rPr lang="en-GB" dirty="0">
              <a:solidFill>
                <a:schemeClr val="tx1"/>
              </a:solidFill>
            </a:rPr>
            <a:t>c.1448-1500</a:t>
          </a:r>
        </a:p>
        <a:p>
          <a:r>
            <a:rPr lang="en-GB" dirty="0">
              <a:solidFill>
                <a:schemeClr val="tx1"/>
              </a:solidFill>
            </a:rPr>
            <a:t>M1 Anne Say </a:t>
          </a:r>
        </a:p>
        <a:p>
          <a:r>
            <a:rPr lang="en-GB" dirty="0">
              <a:solidFill>
                <a:schemeClr val="tx1"/>
              </a:solidFill>
            </a:rPr>
            <a:t>1456-94</a:t>
          </a:r>
        </a:p>
      </dgm:t>
    </dgm:pt>
    <dgm:pt modelId="{6947B496-72BB-4B52-ADB9-5FD5A7AB062B}" type="parTrans" cxnId="{3D14A503-2054-4BEB-B194-CC28CCEF2E8C}">
      <dgm:prSet/>
      <dgm:spPr/>
      <dgm:t>
        <a:bodyPr/>
        <a:lstStyle/>
        <a:p>
          <a:endParaRPr lang="en-GB"/>
        </a:p>
      </dgm:t>
    </dgm:pt>
    <dgm:pt modelId="{459FB810-267B-40AF-A85F-590D833BCCD9}" type="sibTrans" cxnId="{3D14A503-2054-4BEB-B194-CC28CCEF2E8C}">
      <dgm:prSet/>
      <dgm:spPr/>
      <dgm:t>
        <a:bodyPr/>
        <a:lstStyle/>
        <a:p>
          <a:endParaRPr lang="en-GB"/>
        </a:p>
      </dgm:t>
    </dgm:pt>
    <dgm:pt modelId="{F28BB2F4-E676-41B8-9BDA-60149632F2DC}">
      <dgm:prSet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Margery 1478-1550</a:t>
          </a:r>
        </a:p>
        <a:p>
          <a:r>
            <a:rPr lang="en-GB" dirty="0">
              <a:solidFill>
                <a:schemeClr val="tx1"/>
              </a:solidFill>
            </a:rPr>
            <a:t>M Sir John Seymour 1476-1536</a:t>
          </a:r>
        </a:p>
      </dgm:t>
    </dgm:pt>
    <dgm:pt modelId="{F280ED22-1847-4CBE-9137-354CD7DB2B63}" type="parTrans" cxnId="{DC6935E8-9C3C-43A4-A787-F9F846D48C37}">
      <dgm:prSet/>
      <dgm:spPr/>
      <dgm:t>
        <a:bodyPr/>
        <a:lstStyle/>
        <a:p>
          <a:endParaRPr lang="en-GB"/>
        </a:p>
      </dgm:t>
    </dgm:pt>
    <dgm:pt modelId="{009FC62E-4E0F-4CC2-9B8E-D65715802A04}" type="sibTrans" cxnId="{DC6935E8-9C3C-43A4-A787-F9F846D48C37}">
      <dgm:prSet/>
      <dgm:spPr/>
      <dgm:t>
        <a:bodyPr/>
        <a:lstStyle/>
        <a:p>
          <a:endParaRPr lang="en-GB"/>
        </a:p>
      </dgm:t>
    </dgm:pt>
    <dgm:pt modelId="{6330855B-2261-41FC-8256-18E1331CEA28}">
      <dgm:prSet/>
      <dgm:spPr>
        <a:solidFill>
          <a:srgbClr val="FFC000"/>
        </a:solidFill>
        <a:ln w="76200">
          <a:solidFill>
            <a:srgbClr val="FF0000"/>
          </a:solidFill>
        </a:ln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Edward, Duke of Somerset 1500-52</a:t>
          </a:r>
        </a:p>
      </dgm:t>
    </dgm:pt>
    <dgm:pt modelId="{CBC4EBEE-C39A-41CC-B26D-9A4CE1D5C554}" type="parTrans" cxnId="{5744B2C4-C0DF-488F-89B4-5088D935F56D}">
      <dgm:prSet/>
      <dgm:spPr/>
      <dgm:t>
        <a:bodyPr/>
        <a:lstStyle/>
        <a:p>
          <a:endParaRPr lang="en-GB"/>
        </a:p>
      </dgm:t>
    </dgm:pt>
    <dgm:pt modelId="{1FDDC338-B9E6-4BDC-A683-C7B2AF3BC206}" type="sibTrans" cxnId="{5744B2C4-C0DF-488F-89B4-5088D935F56D}">
      <dgm:prSet/>
      <dgm:spPr/>
      <dgm:t>
        <a:bodyPr/>
        <a:lstStyle/>
        <a:p>
          <a:endParaRPr lang="en-GB"/>
        </a:p>
      </dgm:t>
    </dgm:pt>
    <dgm:pt modelId="{D7F9B0D0-1E31-41B9-BC59-EF31969F2475}">
      <dgm:prSet/>
      <dgm:spPr>
        <a:solidFill>
          <a:srgbClr val="FFC000"/>
        </a:solidFill>
        <a:ln w="76200">
          <a:solidFill>
            <a:srgbClr val="FF0000"/>
          </a:solidFill>
        </a:ln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Thomas Baron Seymour 1508-49</a:t>
          </a:r>
        </a:p>
      </dgm:t>
    </dgm:pt>
    <dgm:pt modelId="{5AFA2F9E-A82E-4721-B5CD-22BB1EF1E62C}" type="parTrans" cxnId="{E575267F-BC91-4E78-8BBB-ADBCBCF57D9E}">
      <dgm:prSet/>
      <dgm:spPr/>
      <dgm:t>
        <a:bodyPr/>
        <a:lstStyle/>
        <a:p>
          <a:endParaRPr lang="en-GB"/>
        </a:p>
      </dgm:t>
    </dgm:pt>
    <dgm:pt modelId="{F5343FD5-BB5B-4BC8-A9D6-E0237A65E78F}" type="sibTrans" cxnId="{E575267F-BC91-4E78-8BBB-ADBCBCF57D9E}">
      <dgm:prSet/>
      <dgm:spPr/>
      <dgm:t>
        <a:bodyPr/>
        <a:lstStyle/>
        <a:p>
          <a:endParaRPr lang="en-GB"/>
        </a:p>
      </dgm:t>
    </dgm:pt>
    <dgm:pt modelId="{5B0964DD-0D1E-4F12-A441-E5BF553EFF46}">
      <dgm:prSet/>
      <dgm:spPr>
        <a:solidFill>
          <a:srgbClr val="7030A0"/>
        </a:solidFill>
      </dgm:spPr>
      <dgm:t>
        <a:bodyPr/>
        <a:lstStyle/>
        <a:p>
          <a:r>
            <a:rPr lang="en-GB" dirty="0"/>
            <a:t>Jane 1511-37</a:t>
          </a:r>
        </a:p>
        <a:p>
          <a:r>
            <a:rPr lang="en-GB" dirty="0"/>
            <a:t>M HENRY VIII 1489-1547</a:t>
          </a:r>
        </a:p>
      </dgm:t>
    </dgm:pt>
    <dgm:pt modelId="{DE870E19-B72B-4F45-BF62-DADE4A694D88}" type="parTrans" cxnId="{937A9207-70DD-41CB-874E-B57EE93AB62E}">
      <dgm:prSet/>
      <dgm:spPr/>
      <dgm:t>
        <a:bodyPr/>
        <a:lstStyle/>
        <a:p>
          <a:endParaRPr lang="en-GB"/>
        </a:p>
      </dgm:t>
    </dgm:pt>
    <dgm:pt modelId="{514D4319-190F-4378-B723-1F011580596C}" type="sibTrans" cxnId="{937A9207-70DD-41CB-874E-B57EE93AB62E}">
      <dgm:prSet/>
      <dgm:spPr/>
      <dgm:t>
        <a:bodyPr/>
        <a:lstStyle/>
        <a:p>
          <a:endParaRPr lang="en-GB"/>
        </a:p>
      </dgm:t>
    </dgm:pt>
    <dgm:pt modelId="{5E966CB1-0A31-42E6-BBCA-808D897432D5}">
      <dgm:prSet/>
      <dgm:spPr>
        <a:solidFill>
          <a:srgbClr val="7030A0"/>
        </a:solidFill>
      </dgm:spPr>
      <dgm:t>
        <a:bodyPr/>
        <a:lstStyle/>
        <a:p>
          <a:r>
            <a:rPr lang="en-GB" dirty="0"/>
            <a:t>EDWARD VI </a:t>
          </a:r>
        </a:p>
        <a:p>
          <a:r>
            <a:rPr lang="en-GB" dirty="0"/>
            <a:t>1537-53</a:t>
          </a:r>
        </a:p>
      </dgm:t>
    </dgm:pt>
    <dgm:pt modelId="{6FC483D4-8C6B-4AE1-9F87-38D918E2B391}" type="parTrans" cxnId="{17B59F34-596B-45E7-B9BE-5352FA9A0C33}">
      <dgm:prSet/>
      <dgm:spPr/>
      <dgm:t>
        <a:bodyPr/>
        <a:lstStyle/>
        <a:p>
          <a:endParaRPr lang="en-GB"/>
        </a:p>
      </dgm:t>
    </dgm:pt>
    <dgm:pt modelId="{4B25E7F2-4E90-4B27-A61A-C27A57E952ED}" type="sibTrans" cxnId="{17B59F34-596B-45E7-B9BE-5352FA9A0C33}">
      <dgm:prSet/>
      <dgm:spPr/>
      <dgm:t>
        <a:bodyPr/>
        <a:lstStyle/>
        <a:p>
          <a:endParaRPr lang="en-GB"/>
        </a:p>
      </dgm:t>
    </dgm:pt>
    <dgm:pt modelId="{7814EA24-1641-4C0B-AE6E-E5B455F27937}">
      <dgm:prSet/>
      <dgm:spPr>
        <a:solidFill>
          <a:srgbClr val="FFC000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Sir Henry 1514-78</a:t>
          </a:r>
        </a:p>
        <a:p>
          <a:r>
            <a:rPr lang="en-GB" dirty="0">
              <a:solidFill>
                <a:schemeClr val="tx1"/>
              </a:solidFill>
            </a:rPr>
            <a:t>M Barbara Wolfe 1520-</a:t>
          </a:r>
        </a:p>
      </dgm:t>
    </dgm:pt>
    <dgm:pt modelId="{7D7694E9-7FF1-4534-96AF-8065CE7076A8}" type="parTrans" cxnId="{DC660AB2-9F5B-404F-B7F9-98CA2A2BDC2A}">
      <dgm:prSet/>
      <dgm:spPr/>
      <dgm:t>
        <a:bodyPr/>
        <a:lstStyle/>
        <a:p>
          <a:endParaRPr lang="en-GB"/>
        </a:p>
      </dgm:t>
    </dgm:pt>
    <dgm:pt modelId="{24F49344-C1AA-4D3B-8898-3F5EE07CA13C}" type="sibTrans" cxnId="{DC660AB2-9F5B-404F-B7F9-98CA2A2BDC2A}">
      <dgm:prSet/>
      <dgm:spPr/>
      <dgm:t>
        <a:bodyPr/>
        <a:lstStyle/>
        <a:p>
          <a:endParaRPr lang="en-GB"/>
        </a:p>
      </dgm:t>
    </dgm:pt>
    <dgm:pt modelId="{95DC3707-2B7F-4E48-B99C-87B2D6CC80C9}">
      <dgm:prSet/>
      <dgm:spPr>
        <a:solidFill>
          <a:srgbClr val="FFC000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Elizabeth 1509-59</a:t>
          </a:r>
        </a:p>
        <a:p>
          <a:r>
            <a:rPr lang="en-GB" dirty="0">
              <a:solidFill>
                <a:schemeClr val="tx1"/>
              </a:solidFill>
            </a:rPr>
            <a:t>M Gregory, Baron Cromwell 1513-51 </a:t>
          </a:r>
        </a:p>
      </dgm:t>
    </dgm:pt>
    <dgm:pt modelId="{34B63909-7E84-494D-AB2C-9A0D866FBB6C}" type="parTrans" cxnId="{E0959809-6FDF-42D5-9EB8-5560F3936AF8}">
      <dgm:prSet/>
      <dgm:spPr/>
      <dgm:t>
        <a:bodyPr/>
        <a:lstStyle/>
        <a:p>
          <a:endParaRPr lang="en-GB"/>
        </a:p>
      </dgm:t>
    </dgm:pt>
    <dgm:pt modelId="{1416FC8D-C786-4940-8DA4-98E251F632B5}" type="sibTrans" cxnId="{E0959809-6FDF-42D5-9EB8-5560F3936AF8}">
      <dgm:prSet/>
      <dgm:spPr/>
      <dgm:t>
        <a:bodyPr/>
        <a:lstStyle/>
        <a:p>
          <a:endParaRPr lang="en-GB"/>
        </a:p>
      </dgm:t>
    </dgm:pt>
    <dgm:pt modelId="{2446C2CA-D90E-4D2A-868E-62570C1C88D2}">
      <dgm:prSet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CROMWELLS</a:t>
          </a:r>
        </a:p>
      </dgm:t>
    </dgm:pt>
    <dgm:pt modelId="{C1DAB73E-E781-4A01-9F3D-354373898795}" type="parTrans" cxnId="{A9065AD0-31B5-4736-8089-8BE3F20A3B3E}">
      <dgm:prSet/>
      <dgm:spPr/>
      <dgm:t>
        <a:bodyPr/>
        <a:lstStyle/>
        <a:p>
          <a:endParaRPr lang="en-GB"/>
        </a:p>
      </dgm:t>
    </dgm:pt>
    <dgm:pt modelId="{BD1CC413-186C-4434-A6C3-16D7BB789AF8}" type="sibTrans" cxnId="{A9065AD0-31B5-4736-8089-8BE3F20A3B3E}">
      <dgm:prSet/>
      <dgm:spPr/>
      <dgm:t>
        <a:bodyPr/>
        <a:lstStyle/>
        <a:p>
          <a:endParaRPr lang="en-GB"/>
        </a:p>
      </dgm:t>
    </dgm:pt>
    <dgm:pt modelId="{88FBC974-2740-4161-BDED-F25E500D4EC1}">
      <dgm:prSet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CULME-SEYMOURS</a:t>
          </a:r>
        </a:p>
      </dgm:t>
    </dgm:pt>
    <dgm:pt modelId="{A18D698D-EE64-4E7F-9A3D-4793C4E6A1C5}" type="parTrans" cxnId="{D9FFBFC7-7DE5-4A2E-8687-18513C7DF601}">
      <dgm:prSet/>
      <dgm:spPr/>
      <dgm:t>
        <a:bodyPr/>
        <a:lstStyle/>
        <a:p>
          <a:endParaRPr lang="en-GB"/>
        </a:p>
      </dgm:t>
    </dgm:pt>
    <dgm:pt modelId="{8F93AD0F-5E23-4E63-8C41-F61C8C8360C1}" type="sibTrans" cxnId="{D9FFBFC7-7DE5-4A2E-8687-18513C7DF601}">
      <dgm:prSet/>
      <dgm:spPr/>
      <dgm:t>
        <a:bodyPr/>
        <a:lstStyle/>
        <a:p>
          <a:endParaRPr lang="en-GB"/>
        </a:p>
      </dgm:t>
    </dgm:pt>
    <dgm:pt modelId="{4E571CC0-A17C-4D4B-A0A7-73AB01D772FE}" type="pres">
      <dgm:prSet presAssocID="{DB7ED40A-30ED-4B1C-87E5-05799C19B50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66173B5-C85E-4BEE-9301-08DBFF9D715F}" type="pres">
      <dgm:prSet presAssocID="{489C8936-109A-4617-8DE6-B09154AA72F4}" presName="hierRoot1" presStyleCnt="0">
        <dgm:presLayoutVars>
          <dgm:hierBranch/>
        </dgm:presLayoutVars>
      </dgm:prSet>
      <dgm:spPr/>
    </dgm:pt>
    <dgm:pt modelId="{B278CABD-D4CD-46B9-91FA-E27048A1B9E8}" type="pres">
      <dgm:prSet presAssocID="{489C8936-109A-4617-8DE6-B09154AA72F4}" presName="rootComposite1" presStyleCnt="0"/>
      <dgm:spPr/>
    </dgm:pt>
    <dgm:pt modelId="{B3230E04-C6EF-4277-9448-A250D6005EAB}" type="pres">
      <dgm:prSet presAssocID="{489C8936-109A-4617-8DE6-B09154AA72F4}" presName="rootText1" presStyleLbl="node0" presStyleIdx="0" presStyleCnt="1">
        <dgm:presLayoutVars>
          <dgm:chPref val="3"/>
        </dgm:presLayoutVars>
      </dgm:prSet>
      <dgm:spPr/>
    </dgm:pt>
    <dgm:pt modelId="{77504932-0929-4814-9A5E-3CD67780F091}" type="pres">
      <dgm:prSet presAssocID="{489C8936-109A-4617-8DE6-B09154AA72F4}" presName="rootConnector1" presStyleLbl="node1" presStyleIdx="0" presStyleCnt="0"/>
      <dgm:spPr/>
    </dgm:pt>
    <dgm:pt modelId="{FDFF5823-9C87-4124-AC17-9CEBB0A5E517}" type="pres">
      <dgm:prSet presAssocID="{489C8936-109A-4617-8DE6-B09154AA72F4}" presName="hierChild2" presStyleCnt="0"/>
      <dgm:spPr/>
    </dgm:pt>
    <dgm:pt modelId="{158B4794-C5F9-44B7-B673-986765DC8301}" type="pres">
      <dgm:prSet presAssocID="{F9488FB2-5727-4263-A67B-0064C988B079}" presName="Name35" presStyleLbl="parChTrans1D2" presStyleIdx="0" presStyleCnt="2"/>
      <dgm:spPr/>
    </dgm:pt>
    <dgm:pt modelId="{9895E3B3-1654-419E-9937-106D1AB2FA74}" type="pres">
      <dgm:prSet presAssocID="{C63CE4F0-2B02-47DD-8499-10043387A8A6}" presName="hierRoot2" presStyleCnt="0">
        <dgm:presLayoutVars>
          <dgm:hierBranch/>
        </dgm:presLayoutVars>
      </dgm:prSet>
      <dgm:spPr/>
    </dgm:pt>
    <dgm:pt modelId="{C3D427ED-3BAD-4385-8F47-AED4128561E9}" type="pres">
      <dgm:prSet presAssocID="{C63CE4F0-2B02-47DD-8499-10043387A8A6}" presName="rootComposite" presStyleCnt="0"/>
      <dgm:spPr/>
    </dgm:pt>
    <dgm:pt modelId="{D7808C46-F9A9-40D2-A0CD-7E08772EF876}" type="pres">
      <dgm:prSet presAssocID="{C63CE4F0-2B02-47DD-8499-10043387A8A6}" presName="rootText" presStyleLbl="node2" presStyleIdx="0" presStyleCnt="2">
        <dgm:presLayoutVars>
          <dgm:chPref val="3"/>
        </dgm:presLayoutVars>
      </dgm:prSet>
      <dgm:spPr/>
    </dgm:pt>
    <dgm:pt modelId="{89057183-E2FD-4E90-844D-D0699D0E2186}" type="pres">
      <dgm:prSet presAssocID="{C63CE4F0-2B02-47DD-8499-10043387A8A6}" presName="rootConnector" presStyleLbl="node2" presStyleIdx="0" presStyleCnt="2"/>
      <dgm:spPr/>
    </dgm:pt>
    <dgm:pt modelId="{78B5DA13-2E28-40A9-BCEF-5F77FE58F362}" type="pres">
      <dgm:prSet presAssocID="{C63CE4F0-2B02-47DD-8499-10043387A8A6}" presName="hierChild4" presStyleCnt="0"/>
      <dgm:spPr/>
    </dgm:pt>
    <dgm:pt modelId="{58C847B3-6C08-4DFC-8E4B-9CB1BD5D0B27}" type="pres">
      <dgm:prSet presAssocID="{A912DD2D-ED5C-4E84-A007-79605D0EE855}" presName="Name35" presStyleLbl="parChTrans1D3" presStyleIdx="0" presStyleCnt="3"/>
      <dgm:spPr/>
    </dgm:pt>
    <dgm:pt modelId="{B8BF17B7-20C9-467E-BC3B-EFAF13ABBC39}" type="pres">
      <dgm:prSet presAssocID="{FC3C2048-165A-4377-A21C-F81D0DCEF050}" presName="hierRoot2" presStyleCnt="0">
        <dgm:presLayoutVars>
          <dgm:hierBranch val="r"/>
        </dgm:presLayoutVars>
      </dgm:prSet>
      <dgm:spPr/>
    </dgm:pt>
    <dgm:pt modelId="{6E9493C9-F629-4ABA-B280-BCE18A2339CA}" type="pres">
      <dgm:prSet presAssocID="{FC3C2048-165A-4377-A21C-F81D0DCEF050}" presName="rootComposite" presStyleCnt="0"/>
      <dgm:spPr/>
    </dgm:pt>
    <dgm:pt modelId="{5105EC3F-7728-4ADD-94C6-701C91A6AA7D}" type="pres">
      <dgm:prSet presAssocID="{FC3C2048-165A-4377-A21C-F81D0DCEF050}" presName="rootText" presStyleLbl="node3" presStyleIdx="0" presStyleCnt="3">
        <dgm:presLayoutVars>
          <dgm:chPref val="3"/>
        </dgm:presLayoutVars>
      </dgm:prSet>
      <dgm:spPr/>
    </dgm:pt>
    <dgm:pt modelId="{8235BE3A-CAAA-4200-98F8-6C08A5402161}" type="pres">
      <dgm:prSet presAssocID="{FC3C2048-165A-4377-A21C-F81D0DCEF050}" presName="rootConnector" presStyleLbl="node3" presStyleIdx="0" presStyleCnt="3"/>
      <dgm:spPr/>
    </dgm:pt>
    <dgm:pt modelId="{08D130BE-3434-42FD-8839-B5A30AAFFFED}" type="pres">
      <dgm:prSet presAssocID="{FC3C2048-165A-4377-A21C-F81D0DCEF050}" presName="hierChild4" presStyleCnt="0"/>
      <dgm:spPr/>
    </dgm:pt>
    <dgm:pt modelId="{CFE71F4B-531E-4482-B1AD-8046ABB05BC5}" type="pres">
      <dgm:prSet presAssocID="{8B965882-3634-4CD3-8AB7-9CE35D0E909B}" presName="Name50" presStyleLbl="parChTrans1D4" presStyleIdx="0" presStyleCnt="22"/>
      <dgm:spPr/>
    </dgm:pt>
    <dgm:pt modelId="{F6BEFC3D-4272-4308-9396-45DF9E49B49F}" type="pres">
      <dgm:prSet presAssocID="{6316ABA7-B604-4D9C-9643-B8949507FCE8}" presName="hierRoot2" presStyleCnt="0">
        <dgm:presLayoutVars>
          <dgm:hierBranch val="r"/>
        </dgm:presLayoutVars>
      </dgm:prSet>
      <dgm:spPr/>
    </dgm:pt>
    <dgm:pt modelId="{2F325388-2DF6-44B3-AE2E-68CDD8A43A48}" type="pres">
      <dgm:prSet presAssocID="{6316ABA7-B604-4D9C-9643-B8949507FCE8}" presName="rootComposite" presStyleCnt="0"/>
      <dgm:spPr/>
    </dgm:pt>
    <dgm:pt modelId="{F4F5392E-48D6-4C40-A17E-9B5625F3EDC6}" type="pres">
      <dgm:prSet presAssocID="{6316ABA7-B604-4D9C-9643-B8949507FCE8}" presName="rootText" presStyleLbl="node4" presStyleIdx="0" presStyleCnt="22">
        <dgm:presLayoutVars>
          <dgm:chPref val="3"/>
        </dgm:presLayoutVars>
      </dgm:prSet>
      <dgm:spPr/>
    </dgm:pt>
    <dgm:pt modelId="{E839A80C-634F-43DF-B31E-085B753902C2}" type="pres">
      <dgm:prSet presAssocID="{6316ABA7-B604-4D9C-9643-B8949507FCE8}" presName="rootConnector" presStyleLbl="node4" presStyleIdx="0" presStyleCnt="22"/>
      <dgm:spPr/>
    </dgm:pt>
    <dgm:pt modelId="{E9669B85-F14C-4966-8507-504881A20E73}" type="pres">
      <dgm:prSet presAssocID="{6316ABA7-B604-4D9C-9643-B8949507FCE8}" presName="hierChild4" presStyleCnt="0"/>
      <dgm:spPr/>
    </dgm:pt>
    <dgm:pt modelId="{DB18C946-63A2-409D-B752-72F6EE007B1E}" type="pres">
      <dgm:prSet presAssocID="{93C9DFDF-C773-468E-A2CE-2CD9C37C7D53}" presName="Name50" presStyleLbl="parChTrans1D4" presStyleIdx="1" presStyleCnt="22"/>
      <dgm:spPr/>
    </dgm:pt>
    <dgm:pt modelId="{BFABADDC-3289-41D1-A998-DAA888ABB3E5}" type="pres">
      <dgm:prSet presAssocID="{334624B0-5B61-46F9-9DBC-56E97813B060}" presName="hierRoot2" presStyleCnt="0">
        <dgm:presLayoutVars>
          <dgm:hierBranch val="r"/>
        </dgm:presLayoutVars>
      </dgm:prSet>
      <dgm:spPr/>
    </dgm:pt>
    <dgm:pt modelId="{1DFB22DB-8E43-405B-AC40-A018A3B92FE6}" type="pres">
      <dgm:prSet presAssocID="{334624B0-5B61-46F9-9DBC-56E97813B060}" presName="rootComposite" presStyleCnt="0"/>
      <dgm:spPr/>
    </dgm:pt>
    <dgm:pt modelId="{2DC28D61-3021-4524-9933-4CC80CE0162E}" type="pres">
      <dgm:prSet presAssocID="{334624B0-5B61-46F9-9DBC-56E97813B060}" presName="rootText" presStyleLbl="node4" presStyleIdx="1" presStyleCnt="22">
        <dgm:presLayoutVars>
          <dgm:chPref val="3"/>
        </dgm:presLayoutVars>
      </dgm:prSet>
      <dgm:spPr/>
    </dgm:pt>
    <dgm:pt modelId="{1724869E-52AE-425E-B1B6-9D9D9A8C7690}" type="pres">
      <dgm:prSet presAssocID="{334624B0-5B61-46F9-9DBC-56E97813B060}" presName="rootConnector" presStyleLbl="node4" presStyleIdx="1" presStyleCnt="22"/>
      <dgm:spPr/>
    </dgm:pt>
    <dgm:pt modelId="{D3D29696-28F7-4B60-BE9E-6143522C19A3}" type="pres">
      <dgm:prSet presAssocID="{334624B0-5B61-46F9-9DBC-56E97813B060}" presName="hierChild4" presStyleCnt="0"/>
      <dgm:spPr/>
    </dgm:pt>
    <dgm:pt modelId="{1556555F-78FA-4812-A80D-B536F3AA99A9}" type="pres">
      <dgm:prSet presAssocID="{E8BBF836-D359-4D83-AAB3-BEDF82B75A21}" presName="Name50" presStyleLbl="parChTrans1D4" presStyleIdx="2" presStyleCnt="22"/>
      <dgm:spPr/>
    </dgm:pt>
    <dgm:pt modelId="{DF1E1385-A705-4B81-A7A0-6D711047F5CF}" type="pres">
      <dgm:prSet presAssocID="{25A53089-D775-466A-9611-9DD3714C2BBB}" presName="hierRoot2" presStyleCnt="0">
        <dgm:presLayoutVars>
          <dgm:hierBranch val="r"/>
        </dgm:presLayoutVars>
      </dgm:prSet>
      <dgm:spPr/>
    </dgm:pt>
    <dgm:pt modelId="{B2DDB794-1BB2-4D27-B45F-2EE1A27ED949}" type="pres">
      <dgm:prSet presAssocID="{25A53089-D775-466A-9611-9DD3714C2BBB}" presName="rootComposite" presStyleCnt="0"/>
      <dgm:spPr/>
    </dgm:pt>
    <dgm:pt modelId="{CB3E1E61-2D6E-4BF4-B969-2467785E7E66}" type="pres">
      <dgm:prSet presAssocID="{25A53089-D775-466A-9611-9DD3714C2BBB}" presName="rootText" presStyleLbl="node4" presStyleIdx="2" presStyleCnt="22">
        <dgm:presLayoutVars>
          <dgm:chPref val="3"/>
        </dgm:presLayoutVars>
      </dgm:prSet>
      <dgm:spPr/>
    </dgm:pt>
    <dgm:pt modelId="{845D20AB-9B24-4900-A896-004B89FB7B4C}" type="pres">
      <dgm:prSet presAssocID="{25A53089-D775-466A-9611-9DD3714C2BBB}" presName="rootConnector" presStyleLbl="node4" presStyleIdx="2" presStyleCnt="22"/>
      <dgm:spPr/>
    </dgm:pt>
    <dgm:pt modelId="{478BABD1-05EC-465A-96B3-68C87477840A}" type="pres">
      <dgm:prSet presAssocID="{25A53089-D775-466A-9611-9DD3714C2BBB}" presName="hierChild4" presStyleCnt="0"/>
      <dgm:spPr/>
    </dgm:pt>
    <dgm:pt modelId="{AFA14654-977A-4AC9-9B56-F0BB120F12D1}" type="pres">
      <dgm:prSet presAssocID="{8742A0BD-32FE-4AB0-BD2F-8A019DDE7AAB}" presName="Name50" presStyleLbl="parChTrans1D4" presStyleIdx="3" presStyleCnt="22"/>
      <dgm:spPr/>
    </dgm:pt>
    <dgm:pt modelId="{3F33A6BC-3E63-459B-B0C4-5E188EB7A287}" type="pres">
      <dgm:prSet presAssocID="{9C632FEF-26A1-4645-8C80-5E6EF408968F}" presName="hierRoot2" presStyleCnt="0">
        <dgm:presLayoutVars>
          <dgm:hierBranch val="r"/>
        </dgm:presLayoutVars>
      </dgm:prSet>
      <dgm:spPr/>
    </dgm:pt>
    <dgm:pt modelId="{986933DF-0367-4277-8470-543FD7D46643}" type="pres">
      <dgm:prSet presAssocID="{9C632FEF-26A1-4645-8C80-5E6EF408968F}" presName="rootComposite" presStyleCnt="0"/>
      <dgm:spPr/>
    </dgm:pt>
    <dgm:pt modelId="{31C9D92B-9598-4197-864E-9DF0FBC7D393}" type="pres">
      <dgm:prSet presAssocID="{9C632FEF-26A1-4645-8C80-5E6EF408968F}" presName="rootText" presStyleLbl="node4" presStyleIdx="3" presStyleCnt="22">
        <dgm:presLayoutVars>
          <dgm:chPref val="3"/>
        </dgm:presLayoutVars>
      </dgm:prSet>
      <dgm:spPr/>
    </dgm:pt>
    <dgm:pt modelId="{3926E932-3728-47EC-9155-DBA473B56260}" type="pres">
      <dgm:prSet presAssocID="{9C632FEF-26A1-4645-8C80-5E6EF408968F}" presName="rootConnector" presStyleLbl="node4" presStyleIdx="3" presStyleCnt="22"/>
      <dgm:spPr/>
    </dgm:pt>
    <dgm:pt modelId="{64A89796-49E9-4446-8B30-2EACD0B835A8}" type="pres">
      <dgm:prSet presAssocID="{9C632FEF-26A1-4645-8C80-5E6EF408968F}" presName="hierChild4" presStyleCnt="0"/>
      <dgm:spPr/>
    </dgm:pt>
    <dgm:pt modelId="{30576C10-5AA5-4A19-879F-E8D77447C3C4}" type="pres">
      <dgm:prSet presAssocID="{9C632FEF-26A1-4645-8C80-5E6EF408968F}" presName="hierChild5" presStyleCnt="0"/>
      <dgm:spPr/>
    </dgm:pt>
    <dgm:pt modelId="{281DDCE4-DCED-4BD3-9AB1-3CF33C24ACEF}" type="pres">
      <dgm:prSet presAssocID="{503A3D2E-B9BE-4F3D-9C6F-EE71B8EAB878}" presName="Name50" presStyleLbl="parChTrans1D4" presStyleIdx="4" presStyleCnt="22"/>
      <dgm:spPr/>
    </dgm:pt>
    <dgm:pt modelId="{560BDFA4-9351-499B-ADC6-E790FD73E51F}" type="pres">
      <dgm:prSet presAssocID="{593433F9-86F3-4264-9C29-F94E1637C802}" presName="hierRoot2" presStyleCnt="0">
        <dgm:presLayoutVars>
          <dgm:hierBranch val="r"/>
        </dgm:presLayoutVars>
      </dgm:prSet>
      <dgm:spPr/>
    </dgm:pt>
    <dgm:pt modelId="{A6AD9E22-C1A0-40E1-8EA8-9AFBDC02ED3A}" type="pres">
      <dgm:prSet presAssocID="{593433F9-86F3-4264-9C29-F94E1637C802}" presName="rootComposite" presStyleCnt="0"/>
      <dgm:spPr/>
    </dgm:pt>
    <dgm:pt modelId="{78B94F5E-4EAF-4176-B68B-073C50A8B627}" type="pres">
      <dgm:prSet presAssocID="{593433F9-86F3-4264-9C29-F94E1637C802}" presName="rootText" presStyleLbl="node4" presStyleIdx="4" presStyleCnt="22">
        <dgm:presLayoutVars>
          <dgm:chPref val="3"/>
        </dgm:presLayoutVars>
      </dgm:prSet>
      <dgm:spPr/>
    </dgm:pt>
    <dgm:pt modelId="{3C182B24-D464-4775-B542-E84FBF5FB5DA}" type="pres">
      <dgm:prSet presAssocID="{593433F9-86F3-4264-9C29-F94E1637C802}" presName="rootConnector" presStyleLbl="node4" presStyleIdx="4" presStyleCnt="22"/>
      <dgm:spPr/>
    </dgm:pt>
    <dgm:pt modelId="{2014D515-0067-42E8-8A11-E643074A7028}" type="pres">
      <dgm:prSet presAssocID="{593433F9-86F3-4264-9C29-F94E1637C802}" presName="hierChild4" presStyleCnt="0"/>
      <dgm:spPr/>
    </dgm:pt>
    <dgm:pt modelId="{90320F82-D50F-42B3-9637-99C924D0073A}" type="pres">
      <dgm:prSet presAssocID="{58BE676B-A473-4468-81C9-7B4BCD29CF8C}" presName="Name50" presStyleLbl="parChTrans1D4" presStyleIdx="5" presStyleCnt="22"/>
      <dgm:spPr/>
    </dgm:pt>
    <dgm:pt modelId="{1E2E4FF9-748D-446B-891A-E47454DD16E2}" type="pres">
      <dgm:prSet presAssocID="{A36DD608-A4B0-4CD9-A3D0-E1CD1AE24EA1}" presName="hierRoot2" presStyleCnt="0">
        <dgm:presLayoutVars>
          <dgm:hierBranch val="r"/>
        </dgm:presLayoutVars>
      </dgm:prSet>
      <dgm:spPr/>
    </dgm:pt>
    <dgm:pt modelId="{D8D65D21-3D54-4EE2-B498-C81E50273336}" type="pres">
      <dgm:prSet presAssocID="{A36DD608-A4B0-4CD9-A3D0-E1CD1AE24EA1}" presName="rootComposite" presStyleCnt="0"/>
      <dgm:spPr/>
    </dgm:pt>
    <dgm:pt modelId="{7F56372E-85DA-492F-9394-5A9FC06F02EC}" type="pres">
      <dgm:prSet presAssocID="{A36DD608-A4B0-4CD9-A3D0-E1CD1AE24EA1}" presName="rootText" presStyleLbl="node4" presStyleIdx="5" presStyleCnt="22">
        <dgm:presLayoutVars>
          <dgm:chPref val="3"/>
        </dgm:presLayoutVars>
      </dgm:prSet>
      <dgm:spPr/>
    </dgm:pt>
    <dgm:pt modelId="{574D5726-B143-40AE-8614-BCB6F8E3170D}" type="pres">
      <dgm:prSet presAssocID="{A36DD608-A4B0-4CD9-A3D0-E1CD1AE24EA1}" presName="rootConnector" presStyleLbl="node4" presStyleIdx="5" presStyleCnt="22"/>
      <dgm:spPr/>
    </dgm:pt>
    <dgm:pt modelId="{222AE3C0-78C5-4F01-A722-9D7678C45D51}" type="pres">
      <dgm:prSet presAssocID="{A36DD608-A4B0-4CD9-A3D0-E1CD1AE24EA1}" presName="hierChild4" presStyleCnt="0"/>
      <dgm:spPr/>
    </dgm:pt>
    <dgm:pt modelId="{011F41D7-B486-4B27-AC40-A07A6958E377}" type="pres">
      <dgm:prSet presAssocID="{A36DD608-A4B0-4CD9-A3D0-E1CD1AE24EA1}" presName="hierChild5" presStyleCnt="0"/>
      <dgm:spPr/>
    </dgm:pt>
    <dgm:pt modelId="{DF265B38-ADEB-4C79-A4FF-D97FD5A8ECF0}" type="pres">
      <dgm:prSet presAssocID="{643DFDC4-2636-4A2C-A1E0-FE0B1DD2D8CA}" presName="Name50" presStyleLbl="parChTrans1D4" presStyleIdx="6" presStyleCnt="22"/>
      <dgm:spPr/>
    </dgm:pt>
    <dgm:pt modelId="{ACCE2C48-E420-4307-96DB-D1CDB2C47DE7}" type="pres">
      <dgm:prSet presAssocID="{0CC902EE-B3E2-4F94-897E-068EACBAE4F4}" presName="hierRoot2" presStyleCnt="0">
        <dgm:presLayoutVars>
          <dgm:hierBranch val="r"/>
        </dgm:presLayoutVars>
      </dgm:prSet>
      <dgm:spPr/>
    </dgm:pt>
    <dgm:pt modelId="{07D49621-CA55-4999-A0E8-3395E7BAF17A}" type="pres">
      <dgm:prSet presAssocID="{0CC902EE-B3E2-4F94-897E-068EACBAE4F4}" presName="rootComposite" presStyleCnt="0"/>
      <dgm:spPr/>
    </dgm:pt>
    <dgm:pt modelId="{9C527777-0874-4373-86AE-E4EAD9B921DE}" type="pres">
      <dgm:prSet presAssocID="{0CC902EE-B3E2-4F94-897E-068EACBAE4F4}" presName="rootText" presStyleLbl="node4" presStyleIdx="6" presStyleCnt="22">
        <dgm:presLayoutVars>
          <dgm:chPref val="3"/>
        </dgm:presLayoutVars>
      </dgm:prSet>
      <dgm:spPr/>
    </dgm:pt>
    <dgm:pt modelId="{952E18E8-F6B4-42E6-BD75-F406305451F0}" type="pres">
      <dgm:prSet presAssocID="{0CC902EE-B3E2-4F94-897E-068EACBAE4F4}" presName="rootConnector" presStyleLbl="node4" presStyleIdx="6" presStyleCnt="22"/>
      <dgm:spPr/>
    </dgm:pt>
    <dgm:pt modelId="{7F137F38-0604-4FFE-9738-C6AC870D1BA0}" type="pres">
      <dgm:prSet presAssocID="{0CC902EE-B3E2-4F94-897E-068EACBAE4F4}" presName="hierChild4" presStyleCnt="0"/>
      <dgm:spPr/>
    </dgm:pt>
    <dgm:pt modelId="{03FA57AD-1F09-4918-8F79-457B2C818661}" type="pres">
      <dgm:prSet presAssocID="{1AC14658-9165-425C-8CA8-60B1E154FC7E}" presName="Name50" presStyleLbl="parChTrans1D4" presStyleIdx="7" presStyleCnt="22"/>
      <dgm:spPr/>
    </dgm:pt>
    <dgm:pt modelId="{E84EA17C-9B9D-4979-8120-E08CE2361F21}" type="pres">
      <dgm:prSet presAssocID="{39F64CAE-B233-413F-B63F-8C56DB5EB29C}" presName="hierRoot2" presStyleCnt="0">
        <dgm:presLayoutVars>
          <dgm:hierBranch val="r"/>
        </dgm:presLayoutVars>
      </dgm:prSet>
      <dgm:spPr/>
    </dgm:pt>
    <dgm:pt modelId="{11532FB8-D9C7-401C-B851-2041AD4D7D16}" type="pres">
      <dgm:prSet presAssocID="{39F64CAE-B233-413F-B63F-8C56DB5EB29C}" presName="rootComposite" presStyleCnt="0"/>
      <dgm:spPr/>
    </dgm:pt>
    <dgm:pt modelId="{E1622954-B237-4025-905D-89F554545A5C}" type="pres">
      <dgm:prSet presAssocID="{39F64CAE-B233-413F-B63F-8C56DB5EB29C}" presName="rootText" presStyleLbl="node4" presStyleIdx="7" presStyleCnt="22">
        <dgm:presLayoutVars>
          <dgm:chPref val="3"/>
        </dgm:presLayoutVars>
      </dgm:prSet>
      <dgm:spPr/>
    </dgm:pt>
    <dgm:pt modelId="{78AD2E3D-B08C-455F-BA29-D6D76D749DBB}" type="pres">
      <dgm:prSet presAssocID="{39F64CAE-B233-413F-B63F-8C56DB5EB29C}" presName="rootConnector" presStyleLbl="node4" presStyleIdx="7" presStyleCnt="22"/>
      <dgm:spPr/>
    </dgm:pt>
    <dgm:pt modelId="{2D017715-7B18-4373-B65C-6E937DFB8ADA}" type="pres">
      <dgm:prSet presAssocID="{39F64CAE-B233-413F-B63F-8C56DB5EB29C}" presName="hierChild4" presStyleCnt="0"/>
      <dgm:spPr/>
    </dgm:pt>
    <dgm:pt modelId="{FD8B74A0-425A-43F8-A4D6-CF7A90C93B92}" type="pres">
      <dgm:prSet presAssocID="{39F64CAE-B233-413F-B63F-8C56DB5EB29C}" presName="hierChild5" presStyleCnt="0"/>
      <dgm:spPr/>
    </dgm:pt>
    <dgm:pt modelId="{96521BF5-E073-4E03-9429-EEB56C20D385}" type="pres">
      <dgm:prSet presAssocID="{0CC902EE-B3E2-4F94-897E-068EACBAE4F4}" presName="hierChild5" presStyleCnt="0"/>
      <dgm:spPr/>
    </dgm:pt>
    <dgm:pt modelId="{2B8D9C5C-F41A-4BA3-9CA6-61A5BB8679BE}" type="pres">
      <dgm:prSet presAssocID="{593433F9-86F3-4264-9C29-F94E1637C802}" presName="hierChild5" presStyleCnt="0"/>
      <dgm:spPr/>
    </dgm:pt>
    <dgm:pt modelId="{2E87A4FF-BBA3-4DE9-B303-28D8D51C5ABD}" type="pres">
      <dgm:prSet presAssocID="{25A53089-D775-466A-9611-9DD3714C2BBB}" presName="hierChild5" presStyleCnt="0"/>
      <dgm:spPr/>
    </dgm:pt>
    <dgm:pt modelId="{4B7D493C-31ED-4C76-AC45-C4A96E789CC7}" type="pres">
      <dgm:prSet presAssocID="{334624B0-5B61-46F9-9DBC-56E97813B060}" presName="hierChild5" presStyleCnt="0"/>
      <dgm:spPr/>
    </dgm:pt>
    <dgm:pt modelId="{6E4E70DA-3F0A-4BB3-A87C-8E6D0F2A1A5E}" type="pres">
      <dgm:prSet presAssocID="{6316ABA7-B604-4D9C-9643-B8949507FCE8}" presName="hierChild5" presStyleCnt="0"/>
      <dgm:spPr/>
    </dgm:pt>
    <dgm:pt modelId="{9AFA3510-8DC9-4CD4-BBE9-867631719978}" type="pres">
      <dgm:prSet presAssocID="{FC3C2048-165A-4377-A21C-F81D0DCEF050}" presName="hierChild5" presStyleCnt="0"/>
      <dgm:spPr/>
    </dgm:pt>
    <dgm:pt modelId="{281C4C71-8106-4F5F-9E46-EDEE7FECCB9E}" type="pres">
      <dgm:prSet presAssocID="{D92B4D4B-116D-4AD7-B158-48E6D14B43E3}" presName="Name35" presStyleLbl="parChTrans1D3" presStyleIdx="1" presStyleCnt="3"/>
      <dgm:spPr/>
    </dgm:pt>
    <dgm:pt modelId="{29C9D82C-06B4-480E-B25B-DEC3A7ED91E1}" type="pres">
      <dgm:prSet presAssocID="{A11A14CA-DDF4-480A-B3BA-3A5B79AC762B}" presName="hierRoot2" presStyleCnt="0">
        <dgm:presLayoutVars>
          <dgm:hierBranch val="r"/>
        </dgm:presLayoutVars>
      </dgm:prSet>
      <dgm:spPr/>
    </dgm:pt>
    <dgm:pt modelId="{5115F13C-4E10-4650-A592-0896937A173B}" type="pres">
      <dgm:prSet presAssocID="{A11A14CA-DDF4-480A-B3BA-3A5B79AC762B}" presName="rootComposite" presStyleCnt="0"/>
      <dgm:spPr/>
    </dgm:pt>
    <dgm:pt modelId="{67D5C699-2592-43F1-A615-FF5AAF0A89ED}" type="pres">
      <dgm:prSet presAssocID="{A11A14CA-DDF4-480A-B3BA-3A5B79AC762B}" presName="rootText" presStyleLbl="node3" presStyleIdx="1" presStyleCnt="3">
        <dgm:presLayoutVars>
          <dgm:chPref val="3"/>
        </dgm:presLayoutVars>
      </dgm:prSet>
      <dgm:spPr/>
    </dgm:pt>
    <dgm:pt modelId="{A65B56FA-8C58-4D59-A403-9CE0DDA9006F}" type="pres">
      <dgm:prSet presAssocID="{A11A14CA-DDF4-480A-B3BA-3A5B79AC762B}" presName="rootConnector" presStyleLbl="node3" presStyleIdx="1" presStyleCnt="3"/>
      <dgm:spPr/>
    </dgm:pt>
    <dgm:pt modelId="{469F332C-3E97-4D62-9E7F-C26D5A331BC3}" type="pres">
      <dgm:prSet presAssocID="{A11A14CA-DDF4-480A-B3BA-3A5B79AC762B}" presName="hierChild4" presStyleCnt="0"/>
      <dgm:spPr/>
    </dgm:pt>
    <dgm:pt modelId="{E837B28A-9644-4464-9539-14898C00B187}" type="pres">
      <dgm:prSet presAssocID="{A11A14CA-DDF4-480A-B3BA-3A5B79AC762B}" presName="hierChild5" presStyleCnt="0"/>
      <dgm:spPr/>
    </dgm:pt>
    <dgm:pt modelId="{18267ABB-4CC3-4ECF-B5A1-0C0EA5731713}" type="pres">
      <dgm:prSet presAssocID="{C63CE4F0-2B02-47DD-8499-10043387A8A6}" presName="hierChild5" presStyleCnt="0"/>
      <dgm:spPr/>
    </dgm:pt>
    <dgm:pt modelId="{3A392B6B-03E0-4C61-8F65-B1363D837D9B}" type="pres">
      <dgm:prSet presAssocID="{DBD78CD1-817C-4468-8894-43B2C7980C7B}" presName="Name35" presStyleLbl="parChTrans1D2" presStyleIdx="1" presStyleCnt="2"/>
      <dgm:spPr/>
    </dgm:pt>
    <dgm:pt modelId="{FB63D544-CECE-4BC3-B137-2E8E37CEE689}" type="pres">
      <dgm:prSet presAssocID="{71FE06C6-2700-4E43-B3FA-A8E4EF8698B7}" presName="hierRoot2" presStyleCnt="0">
        <dgm:presLayoutVars>
          <dgm:hierBranch val="init"/>
        </dgm:presLayoutVars>
      </dgm:prSet>
      <dgm:spPr/>
    </dgm:pt>
    <dgm:pt modelId="{2F7458B2-87D5-433A-BEF1-BBDD0BEF463C}" type="pres">
      <dgm:prSet presAssocID="{71FE06C6-2700-4E43-B3FA-A8E4EF8698B7}" presName="rootComposite" presStyleCnt="0"/>
      <dgm:spPr/>
    </dgm:pt>
    <dgm:pt modelId="{B1836CC7-B73B-4D41-BD0E-B281224364CE}" type="pres">
      <dgm:prSet presAssocID="{71FE06C6-2700-4E43-B3FA-A8E4EF8698B7}" presName="rootText" presStyleLbl="node2" presStyleIdx="1" presStyleCnt="2">
        <dgm:presLayoutVars>
          <dgm:chPref val="3"/>
        </dgm:presLayoutVars>
      </dgm:prSet>
      <dgm:spPr/>
    </dgm:pt>
    <dgm:pt modelId="{ECA60EFE-359D-419C-BE17-6AFDC55EBE70}" type="pres">
      <dgm:prSet presAssocID="{71FE06C6-2700-4E43-B3FA-A8E4EF8698B7}" presName="rootConnector" presStyleLbl="node2" presStyleIdx="1" presStyleCnt="2"/>
      <dgm:spPr/>
    </dgm:pt>
    <dgm:pt modelId="{DC63D92A-3BAA-4EA7-975C-EEF8642B97FD}" type="pres">
      <dgm:prSet presAssocID="{71FE06C6-2700-4E43-B3FA-A8E4EF8698B7}" presName="hierChild4" presStyleCnt="0"/>
      <dgm:spPr/>
    </dgm:pt>
    <dgm:pt modelId="{78FC695D-F40C-40C0-B0C6-A7A51C5AB217}" type="pres">
      <dgm:prSet presAssocID="{E3C27981-6621-497D-80B8-B2E3052EF386}" presName="Name37" presStyleLbl="parChTrans1D3" presStyleIdx="2" presStyleCnt="3"/>
      <dgm:spPr/>
    </dgm:pt>
    <dgm:pt modelId="{B9D7BC8D-5B72-46B5-902F-6779E661E4E2}" type="pres">
      <dgm:prSet presAssocID="{2605F364-B1FB-4388-AAFC-90316F160428}" presName="hierRoot2" presStyleCnt="0">
        <dgm:presLayoutVars>
          <dgm:hierBranch val="init"/>
        </dgm:presLayoutVars>
      </dgm:prSet>
      <dgm:spPr/>
    </dgm:pt>
    <dgm:pt modelId="{7834CF6D-BF7C-465E-A03A-B70F311501CF}" type="pres">
      <dgm:prSet presAssocID="{2605F364-B1FB-4388-AAFC-90316F160428}" presName="rootComposite" presStyleCnt="0"/>
      <dgm:spPr/>
    </dgm:pt>
    <dgm:pt modelId="{F96F41A8-3A79-4EEC-A79B-697751E357A6}" type="pres">
      <dgm:prSet presAssocID="{2605F364-B1FB-4388-AAFC-90316F160428}" presName="rootText" presStyleLbl="node3" presStyleIdx="2" presStyleCnt="3">
        <dgm:presLayoutVars>
          <dgm:chPref val="3"/>
        </dgm:presLayoutVars>
      </dgm:prSet>
      <dgm:spPr/>
    </dgm:pt>
    <dgm:pt modelId="{6054390D-5DF7-4532-85F1-FC5AF3A4A07D}" type="pres">
      <dgm:prSet presAssocID="{2605F364-B1FB-4388-AAFC-90316F160428}" presName="rootConnector" presStyleLbl="node3" presStyleIdx="2" presStyleCnt="3"/>
      <dgm:spPr/>
    </dgm:pt>
    <dgm:pt modelId="{EE482F28-020F-4157-A7EB-6471250C168A}" type="pres">
      <dgm:prSet presAssocID="{2605F364-B1FB-4388-AAFC-90316F160428}" presName="hierChild4" presStyleCnt="0"/>
      <dgm:spPr/>
    </dgm:pt>
    <dgm:pt modelId="{EA853FFC-F9B0-410B-91DA-0C8B7E44F859}" type="pres">
      <dgm:prSet presAssocID="{C8287656-A2A8-4EE7-A7F2-6A73338DA38A}" presName="Name37" presStyleLbl="parChTrans1D4" presStyleIdx="8" presStyleCnt="22"/>
      <dgm:spPr/>
    </dgm:pt>
    <dgm:pt modelId="{9C043D1C-9079-4CE1-817F-07B07DD05F8F}" type="pres">
      <dgm:prSet presAssocID="{2D65108A-7A81-4D9B-A936-A7A286D6A883}" presName="hierRoot2" presStyleCnt="0">
        <dgm:presLayoutVars>
          <dgm:hierBranch val="init"/>
        </dgm:presLayoutVars>
      </dgm:prSet>
      <dgm:spPr/>
    </dgm:pt>
    <dgm:pt modelId="{A39E3CB2-8D93-4D4D-B913-96AACD6921A3}" type="pres">
      <dgm:prSet presAssocID="{2D65108A-7A81-4D9B-A936-A7A286D6A883}" presName="rootComposite" presStyleCnt="0"/>
      <dgm:spPr/>
    </dgm:pt>
    <dgm:pt modelId="{2531E373-F09D-4CC1-8470-4F2C39944DC6}" type="pres">
      <dgm:prSet presAssocID="{2D65108A-7A81-4D9B-A936-A7A286D6A883}" presName="rootText" presStyleLbl="node4" presStyleIdx="8" presStyleCnt="22" custLinFactNeighborX="-6343" custLinFactNeighborY="-10858">
        <dgm:presLayoutVars>
          <dgm:chPref val="3"/>
        </dgm:presLayoutVars>
      </dgm:prSet>
      <dgm:spPr/>
    </dgm:pt>
    <dgm:pt modelId="{F8DD3E4F-1ADB-4845-9734-7BF2F9D37966}" type="pres">
      <dgm:prSet presAssocID="{2D65108A-7A81-4D9B-A936-A7A286D6A883}" presName="rootConnector" presStyleLbl="node4" presStyleIdx="8" presStyleCnt="22"/>
      <dgm:spPr/>
    </dgm:pt>
    <dgm:pt modelId="{2E170A65-F5D0-4F33-8E59-668EF0C1646C}" type="pres">
      <dgm:prSet presAssocID="{2D65108A-7A81-4D9B-A936-A7A286D6A883}" presName="hierChild4" presStyleCnt="0"/>
      <dgm:spPr/>
    </dgm:pt>
    <dgm:pt modelId="{615CBC05-E840-44E4-B339-D9650818B366}" type="pres">
      <dgm:prSet presAssocID="{16490389-B9C6-4663-A8F0-7A5419ACC819}" presName="Name37" presStyleLbl="parChTrans1D4" presStyleIdx="9" presStyleCnt="22"/>
      <dgm:spPr/>
    </dgm:pt>
    <dgm:pt modelId="{531646F1-D005-4560-ADB0-FA68694B4602}" type="pres">
      <dgm:prSet presAssocID="{5FA9E6BD-40BB-4A20-9535-A94AA6AFBCDB}" presName="hierRoot2" presStyleCnt="0">
        <dgm:presLayoutVars>
          <dgm:hierBranch val="init"/>
        </dgm:presLayoutVars>
      </dgm:prSet>
      <dgm:spPr/>
    </dgm:pt>
    <dgm:pt modelId="{42E29789-DC98-4863-B2FE-82968EE680BE}" type="pres">
      <dgm:prSet presAssocID="{5FA9E6BD-40BB-4A20-9535-A94AA6AFBCDB}" presName="rootComposite" presStyleCnt="0"/>
      <dgm:spPr/>
    </dgm:pt>
    <dgm:pt modelId="{578BC1FB-C424-4E82-B1A2-71E553BFC49E}" type="pres">
      <dgm:prSet presAssocID="{5FA9E6BD-40BB-4A20-9535-A94AA6AFBCDB}" presName="rootText" presStyleLbl="node4" presStyleIdx="9" presStyleCnt="22">
        <dgm:presLayoutVars>
          <dgm:chPref val="3"/>
        </dgm:presLayoutVars>
      </dgm:prSet>
      <dgm:spPr/>
    </dgm:pt>
    <dgm:pt modelId="{B77EA7FB-56FA-42FE-B3E2-68C2F2D4C93F}" type="pres">
      <dgm:prSet presAssocID="{5FA9E6BD-40BB-4A20-9535-A94AA6AFBCDB}" presName="rootConnector" presStyleLbl="node4" presStyleIdx="9" presStyleCnt="22"/>
      <dgm:spPr/>
    </dgm:pt>
    <dgm:pt modelId="{1A87D443-F1F4-4C97-B494-2ABFBA344E94}" type="pres">
      <dgm:prSet presAssocID="{5FA9E6BD-40BB-4A20-9535-A94AA6AFBCDB}" presName="hierChild4" presStyleCnt="0"/>
      <dgm:spPr/>
    </dgm:pt>
    <dgm:pt modelId="{4381F385-5923-4F22-AAF4-A96E1E06CBCB}" type="pres">
      <dgm:prSet presAssocID="{5972A4A4-215F-4F44-A4DE-8E5593DEBA76}" presName="Name37" presStyleLbl="parChTrans1D4" presStyleIdx="10" presStyleCnt="22"/>
      <dgm:spPr/>
    </dgm:pt>
    <dgm:pt modelId="{17D35C90-6801-4949-97A6-0A3647C40D18}" type="pres">
      <dgm:prSet presAssocID="{94D57B21-12B7-4357-92FF-4B1E35988B10}" presName="hierRoot2" presStyleCnt="0">
        <dgm:presLayoutVars>
          <dgm:hierBranch val="init"/>
        </dgm:presLayoutVars>
      </dgm:prSet>
      <dgm:spPr/>
    </dgm:pt>
    <dgm:pt modelId="{E662D76C-814B-43A2-BE88-7E3866A238EC}" type="pres">
      <dgm:prSet presAssocID="{94D57B21-12B7-4357-92FF-4B1E35988B10}" presName="rootComposite" presStyleCnt="0"/>
      <dgm:spPr/>
    </dgm:pt>
    <dgm:pt modelId="{36395442-EB13-45CD-BE0F-7AAD8F8DD40A}" type="pres">
      <dgm:prSet presAssocID="{94D57B21-12B7-4357-92FF-4B1E35988B10}" presName="rootText" presStyleLbl="node4" presStyleIdx="10" presStyleCnt="22">
        <dgm:presLayoutVars>
          <dgm:chPref val="3"/>
        </dgm:presLayoutVars>
      </dgm:prSet>
      <dgm:spPr/>
    </dgm:pt>
    <dgm:pt modelId="{924A8769-BCFF-441B-B097-2C5C90DED427}" type="pres">
      <dgm:prSet presAssocID="{94D57B21-12B7-4357-92FF-4B1E35988B10}" presName="rootConnector" presStyleLbl="node4" presStyleIdx="10" presStyleCnt="22"/>
      <dgm:spPr/>
    </dgm:pt>
    <dgm:pt modelId="{732CE3F8-28EB-4943-BD84-70BF0532E787}" type="pres">
      <dgm:prSet presAssocID="{94D57B21-12B7-4357-92FF-4B1E35988B10}" presName="hierChild4" presStyleCnt="0"/>
      <dgm:spPr/>
    </dgm:pt>
    <dgm:pt modelId="{F6C09414-54C2-4AB5-A06E-B84633BA3965}" type="pres">
      <dgm:prSet presAssocID="{0F8373F6-4086-438D-9E00-11940922DA0E}" presName="Name37" presStyleLbl="parChTrans1D4" presStyleIdx="11" presStyleCnt="22"/>
      <dgm:spPr/>
    </dgm:pt>
    <dgm:pt modelId="{B9F75370-89A9-4AF1-8F6C-26567DC5F438}" type="pres">
      <dgm:prSet presAssocID="{D4EDD119-6659-4629-A39F-C95310F4E189}" presName="hierRoot2" presStyleCnt="0">
        <dgm:presLayoutVars>
          <dgm:hierBranch val="init"/>
        </dgm:presLayoutVars>
      </dgm:prSet>
      <dgm:spPr/>
    </dgm:pt>
    <dgm:pt modelId="{0670FEAA-B043-4D14-B0D7-E3BABA666783}" type="pres">
      <dgm:prSet presAssocID="{D4EDD119-6659-4629-A39F-C95310F4E189}" presName="rootComposite" presStyleCnt="0"/>
      <dgm:spPr/>
    </dgm:pt>
    <dgm:pt modelId="{9823A7F7-51E5-43F9-8D11-0FB3793012F3}" type="pres">
      <dgm:prSet presAssocID="{D4EDD119-6659-4629-A39F-C95310F4E189}" presName="rootText" presStyleLbl="node4" presStyleIdx="11" presStyleCnt="22">
        <dgm:presLayoutVars>
          <dgm:chPref val="3"/>
        </dgm:presLayoutVars>
      </dgm:prSet>
      <dgm:spPr/>
    </dgm:pt>
    <dgm:pt modelId="{0DAA5854-D618-4819-96F9-A08CD17B156B}" type="pres">
      <dgm:prSet presAssocID="{D4EDD119-6659-4629-A39F-C95310F4E189}" presName="rootConnector" presStyleLbl="node4" presStyleIdx="11" presStyleCnt="22"/>
      <dgm:spPr/>
    </dgm:pt>
    <dgm:pt modelId="{BC2A60F7-965F-4819-B6C2-CC68AB81ACFE}" type="pres">
      <dgm:prSet presAssocID="{D4EDD119-6659-4629-A39F-C95310F4E189}" presName="hierChild4" presStyleCnt="0"/>
      <dgm:spPr/>
    </dgm:pt>
    <dgm:pt modelId="{3C269751-8F40-439D-B7C1-9922CEC56D05}" type="pres">
      <dgm:prSet presAssocID="{6947B496-72BB-4B52-ADB9-5FD5A7AB062B}" presName="Name37" presStyleLbl="parChTrans1D4" presStyleIdx="12" presStyleCnt="22"/>
      <dgm:spPr/>
    </dgm:pt>
    <dgm:pt modelId="{6582D951-9E6B-40C7-8E92-C6F415F0B56C}" type="pres">
      <dgm:prSet presAssocID="{F6DF9C49-103D-4D05-BEAC-A2EE2E0E628C}" presName="hierRoot2" presStyleCnt="0">
        <dgm:presLayoutVars>
          <dgm:hierBranch val="init"/>
        </dgm:presLayoutVars>
      </dgm:prSet>
      <dgm:spPr/>
    </dgm:pt>
    <dgm:pt modelId="{B5B3F63B-EFF0-4621-BBEE-1AF21F2C5AF6}" type="pres">
      <dgm:prSet presAssocID="{F6DF9C49-103D-4D05-BEAC-A2EE2E0E628C}" presName="rootComposite" presStyleCnt="0"/>
      <dgm:spPr/>
    </dgm:pt>
    <dgm:pt modelId="{36D871BC-F336-43A0-8918-89F630CF194D}" type="pres">
      <dgm:prSet presAssocID="{F6DF9C49-103D-4D05-BEAC-A2EE2E0E628C}" presName="rootText" presStyleLbl="node4" presStyleIdx="12" presStyleCnt="22">
        <dgm:presLayoutVars>
          <dgm:chPref val="3"/>
        </dgm:presLayoutVars>
      </dgm:prSet>
      <dgm:spPr/>
    </dgm:pt>
    <dgm:pt modelId="{F9AB781B-502D-4C4E-A6B4-A5CE367EB0B8}" type="pres">
      <dgm:prSet presAssocID="{F6DF9C49-103D-4D05-BEAC-A2EE2E0E628C}" presName="rootConnector" presStyleLbl="node4" presStyleIdx="12" presStyleCnt="22"/>
      <dgm:spPr/>
    </dgm:pt>
    <dgm:pt modelId="{44EAA57E-B908-4230-B85E-543122000A79}" type="pres">
      <dgm:prSet presAssocID="{F6DF9C49-103D-4D05-BEAC-A2EE2E0E628C}" presName="hierChild4" presStyleCnt="0"/>
      <dgm:spPr/>
    </dgm:pt>
    <dgm:pt modelId="{1AF9BBCF-89B6-4738-B2F4-226090A7119C}" type="pres">
      <dgm:prSet presAssocID="{F280ED22-1847-4CBE-9137-354CD7DB2B63}" presName="Name37" presStyleLbl="parChTrans1D4" presStyleIdx="13" presStyleCnt="22"/>
      <dgm:spPr/>
    </dgm:pt>
    <dgm:pt modelId="{75B99770-4578-4D83-AFCD-65849D8659CF}" type="pres">
      <dgm:prSet presAssocID="{F28BB2F4-E676-41B8-9BDA-60149632F2DC}" presName="hierRoot2" presStyleCnt="0">
        <dgm:presLayoutVars>
          <dgm:hierBranch val="init"/>
        </dgm:presLayoutVars>
      </dgm:prSet>
      <dgm:spPr/>
    </dgm:pt>
    <dgm:pt modelId="{6D553965-19A1-42CA-B22D-CCB268725AC0}" type="pres">
      <dgm:prSet presAssocID="{F28BB2F4-E676-41B8-9BDA-60149632F2DC}" presName="rootComposite" presStyleCnt="0"/>
      <dgm:spPr/>
    </dgm:pt>
    <dgm:pt modelId="{D74E18A4-0403-4C4E-B1A5-A8171B4897DC}" type="pres">
      <dgm:prSet presAssocID="{F28BB2F4-E676-41B8-9BDA-60149632F2DC}" presName="rootText" presStyleLbl="node4" presStyleIdx="13" presStyleCnt="22" custLinFactNeighborX="5824" custLinFactNeighborY="11807">
        <dgm:presLayoutVars>
          <dgm:chPref val="3"/>
        </dgm:presLayoutVars>
      </dgm:prSet>
      <dgm:spPr/>
    </dgm:pt>
    <dgm:pt modelId="{9661A92E-1251-4BF1-8EDD-950E0994CF34}" type="pres">
      <dgm:prSet presAssocID="{F28BB2F4-E676-41B8-9BDA-60149632F2DC}" presName="rootConnector" presStyleLbl="node4" presStyleIdx="13" presStyleCnt="22"/>
      <dgm:spPr/>
    </dgm:pt>
    <dgm:pt modelId="{DD916483-67DA-4C90-95B1-4CAF641602E2}" type="pres">
      <dgm:prSet presAssocID="{F28BB2F4-E676-41B8-9BDA-60149632F2DC}" presName="hierChild4" presStyleCnt="0"/>
      <dgm:spPr/>
    </dgm:pt>
    <dgm:pt modelId="{396E1D1E-AD3C-4845-B609-5EDFF4C4D20E}" type="pres">
      <dgm:prSet presAssocID="{CBC4EBEE-C39A-41CC-B26D-9A4CE1D5C554}" presName="Name37" presStyleLbl="parChTrans1D4" presStyleIdx="14" presStyleCnt="22"/>
      <dgm:spPr/>
    </dgm:pt>
    <dgm:pt modelId="{DD06FE35-5451-4A35-99B6-BBD697DB1CB2}" type="pres">
      <dgm:prSet presAssocID="{6330855B-2261-41FC-8256-18E1331CEA28}" presName="hierRoot2" presStyleCnt="0">
        <dgm:presLayoutVars>
          <dgm:hierBranch val="init"/>
        </dgm:presLayoutVars>
      </dgm:prSet>
      <dgm:spPr/>
    </dgm:pt>
    <dgm:pt modelId="{6EFA3101-53B7-454C-9AD3-52113E0D0310}" type="pres">
      <dgm:prSet presAssocID="{6330855B-2261-41FC-8256-18E1331CEA28}" presName="rootComposite" presStyleCnt="0"/>
      <dgm:spPr/>
    </dgm:pt>
    <dgm:pt modelId="{9F1DD1B2-D5D5-42CC-B805-9204DC37A8AE}" type="pres">
      <dgm:prSet presAssocID="{6330855B-2261-41FC-8256-18E1331CEA28}" presName="rootText" presStyleLbl="node4" presStyleIdx="14" presStyleCnt="22">
        <dgm:presLayoutVars>
          <dgm:chPref val="3"/>
        </dgm:presLayoutVars>
      </dgm:prSet>
      <dgm:spPr/>
    </dgm:pt>
    <dgm:pt modelId="{252DA272-BE03-4C55-9FCF-5B66498E2C5A}" type="pres">
      <dgm:prSet presAssocID="{6330855B-2261-41FC-8256-18E1331CEA28}" presName="rootConnector" presStyleLbl="node4" presStyleIdx="14" presStyleCnt="22"/>
      <dgm:spPr/>
    </dgm:pt>
    <dgm:pt modelId="{B3A2A82D-7191-4E5F-BAA8-83F2EAE23BCB}" type="pres">
      <dgm:prSet presAssocID="{6330855B-2261-41FC-8256-18E1331CEA28}" presName="hierChild4" presStyleCnt="0"/>
      <dgm:spPr/>
    </dgm:pt>
    <dgm:pt modelId="{56591E21-CAA3-479C-98F0-FE979C427C22}" type="pres">
      <dgm:prSet presAssocID="{6330855B-2261-41FC-8256-18E1331CEA28}" presName="hierChild5" presStyleCnt="0"/>
      <dgm:spPr/>
    </dgm:pt>
    <dgm:pt modelId="{BE80DA0C-4C72-4943-A5B8-D6AA623F3786}" type="pres">
      <dgm:prSet presAssocID="{5AFA2F9E-A82E-4721-B5CD-22BB1EF1E62C}" presName="Name37" presStyleLbl="parChTrans1D4" presStyleIdx="15" presStyleCnt="22"/>
      <dgm:spPr/>
    </dgm:pt>
    <dgm:pt modelId="{519FD482-F4E9-4838-94E6-BEF9DBC26FFF}" type="pres">
      <dgm:prSet presAssocID="{D7F9B0D0-1E31-41B9-BC59-EF31969F2475}" presName="hierRoot2" presStyleCnt="0">
        <dgm:presLayoutVars>
          <dgm:hierBranch val="init"/>
        </dgm:presLayoutVars>
      </dgm:prSet>
      <dgm:spPr/>
    </dgm:pt>
    <dgm:pt modelId="{25DB0FFC-9419-4841-B4BC-020B68A8B03E}" type="pres">
      <dgm:prSet presAssocID="{D7F9B0D0-1E31-41B9-BC59-EF31969F2475}" presName="rootComposite" presStyleCnt="0"/>
      <dgm:spPr/>
    </dgm:pt>
    <dgm:pt modelId="{BB1C9F7C-1DD1-440E-BF45-835B4C4D6FFE}" type="pres">
      <dgm:prSet presAssocID="{D7F9B0D0-1E31-41B9-BC59-EF31969F2475}" presName="rootText" presStyleLbl="node4" presStyleIdx="15" presStyleCnt="22">
        <dgm:presLayoutVars>
          <dgm:chPref val="3"/>
        </dgm:presLayoutVars>
      </dgm:prSet>
      <dgm:spPr/>
    </dgm:pt>
    <dgm:pt modelId="{1AE385D3-BC4B-4800-BF53-07E519BFB680}" type="pres">
      <dgm:prSet presAssocID="{D7F9B0D0-1E31-41B9-BC59-EF31969F2475}" presName="rootConnector" presStyleLbl="node4" presStyleIdx="15" presStyleCnt="22"/>
      <dgm:spPr/>
    </dgm:pt>
    <dgm:pt modelId="{185C2C9F-4114-4CC5-ADDD-81241D4122F0}" type="pres">
      <dgm:prSet presAssocID="{D7F9B0D0-1E31-41B9-BC59-EF31969F2475}" presName="hierChild4" presStyleCnt="0"/>
      <dgm:spPr/>
    </dgm:pt>
    <dgm:pt modelId="{0AF9B210-AF7B-4DD7-A1FF-FD7DE785EE71}" type="pres">
      <dgm:prSet presAssocID="{D7F9B0D0-1E31-41B9-BC59-EF31969F2475}" presName="hierChild5" presStyleCnt="0"/>
      <dgm:spPr/>
    </dgm:pt>
    <dgm:pt modelId="{93201F27-1923-4726-9AF0-A5619CADA5BB}" type="pres">
      <dgm:prSet presAssocID="{34B63909-7E84-494D-AB2C-9A0D866FBB6C}" presName="Name37" presStyleLbl="parChTrans1D4" presStyleIdx="16" presStyleCnt="22"/>
      <dgm:spPr/>
    </dgm:pt>
    <dgm:pt modelId="{12E7490A-F00C-46B0-94A7-743523134AA2}" type="pres">
      <dgm:prSet presAssocID="{95DC3707-2B7F-4E48-B99C-87B2D6CC80C9}" presName="hierRoot2" presStyleCnt="0">
        <dgm:presLayoutVars>
          <dgm:hierBranch val="init"/>
        </dgm:presLayoutVars>
      </dgm:prSet>
      <dgm:spPr/>
    </dgm:pt>
    <dgm:pt modelId="{853026AB-C204-4353-8BD1-17996E0FC7F5}" type="pres">
      <dgm:prSet presAssocID="{95DC3707-2B7F-4E48-B99C-87B2D6CC80C9}" presName="rootComposite" presStyleCnt="0"/>
      <dgm:spPr/>
    </dgm:pt>
    <dgm:pt modelId="{9790F9B6-1AFD-4245-BEEB-3C162D3EC85F}" type="pres">
      <dgm:prSet presAssocID="{95DC3707-2B7F-4E48-B99C-87B2D6CC80C9}" presName="rootText" presStyleLbl="node4" presStyleIdx="16" presStyleCnt="22">
        <dgm:presLayoutVars>
          <dgm:chPref val="3"/>
        </dgm:presLayoutVars>
      </dgm:prSet>
      <dgm:spPr/>
    </dgm:pt>
    <dgm:pt modelId="{8F90B79A-D5AD-4F0A-9868-86F42A2C2229}" type="pres">
      <dgm:prSet presAssocID="{95DC3707-2B7F-4E48-B99C-87B2D6CC80C9}" presName="rootConnector" presStyleLbl="node4" presStyleIdx="16" presStyleCnt="22"/>
      <dgm:spPr/>
    </dgm:pt>
    <dgm:pt modelId="{4F63EE0F-6734-4A52-A001-22B1C1692BC5}" type="pres">
      <dgm:prSet presAssocID="{95DC3707-2B7F-4E48-B99C-87B2D6CC80C9}" presName="hierChild4" presStyleCnt="0"/>
      <dgm:spPr/>
    </dgm:pt>
    <dgm:pt modelId="{65D28688-FFAC-4BCC-8D1D-3592DF2A1B6F}" type="pres">
      <dgm:prSet presAssocID="{C1DAB73E-E781-4A01-9F3D-354373898795}" presName="Name37" presStyleLbl="parChTrans1D4" presStyleIdx="17" presStyleCnt="22"/>
      <dgm:spPr/>
    </dgm:pt>
    <dgm:pt modelId="{2144A13F-D7CE-4F0D-95DA-4E537FBF66B0}" type="pres">
      <dgm:prSet presAssocID="{2446C2CA-D90E-4D2A-868E-62570C1C88D2}" presName="hierRoot2" presStyleCnt="0">
        <dgm:presLayoutVars>
          <dgm:hierBranch val="init"/>
        </dgm:presLayoutVars>
      </dgm:prSet>
      <dgm:spPr/>
    </dgm:pt>
    <dgm:pt modelId="{6534291D-9611-4AD6-A8EA-0F1B884F860B}" type="pres">
      <dgm:prSet presAssocID="{2446C2CA-D90E-4D2A-868E-62570C1C88D2}" presName="rootComposite" presStyleCnt="0"/>
      <dgm:spPr/>
    </dgm:pt>
    <dgm:pt modelId="{EFEA40CD-EC88-4BC4-B6B6-8B333E246606}" type="pres">
      <dgm:prSet presAssocID="{2446C2CA-D90E-4D2A-868E-62570C1C88D2}" presName="rootText" presStyleLbl="node4" presStyleIdx="17" presStyleCnt="22">
        <dgm:presLayoutVars>
          <dgm:chPref val="3"/>
        </dgm:presLayoutVars>
      </dgm:prSet>
      <dgm:spPr/>
    </dgm:pt>
    <dgm:pt modelId="{04B4D5F8-D0E3-4184-B698-3ED26E5C3C57}" type="pres">
      <dgm:prSet presAssocID="{2446C2CA-D90E-4D2A-868E-62570C1C88D2}" presName="rootConnector" presStyleLbl="node4" presStyleIdx="17" presStyleCnt="22"/>
      <dgm:spPr/>
    </dgm:pt>
    <dgm:pt modelId="{F01EEDF0-2FEA-4AF9-ACD2-D351EAD02FD2}" type="pres">
      <dgm:prSet presAssocID="{2446C2CA-D90E-4D2A-868E-62570C1C88D2}" presName="hierChild4" presStyleCnt="0"/>
      <dgm:spPr/>
    </dgm:pt>
    <dgm:pt modelId="{222195E6-D3AE-4B74-8D73-6EFC3F531A22}" type="pres">
      <dgm:prSet presAssocID="{2446C2CA-D90E-4D2A-868E-62570C1C88D2}" presName="hierChild5" presStyleCnt="0"/>
      <dgm:spPr/>
    </dgm:pt>
    <dgm:pt modelId="{23EE614D-1E69-4E7C-858A-EFE1925D91DC}" type="pres">
      <dgm:prSet presAssocID="{95DC3707-2B7F-4E48-B99C-87B2D6CC80C9}" presName="hierChild5" presStyleCnt="0"/>
      <dgm:spPr/>
    </dgm:pt>
    <dgm:pt modelId="{C98E6BA2-0311-4D1E-984A-1711DB2A0D95}" type="pres">
      <dgm:prSet presAssocID="{DE870E19-B72B-4F45-BF62-DADE4A694D88}" presName="Name37" presStyleLbl="parChTrans1D4" presStyleIdx="18" presStyleCnt="22"/>
      <dgm:spPr/>
    </dgm:pt>
    <dgm:pt modelId="{0715F168-E494-4BAD-8AA2-5057D9B15242}" type="pres">
      <dgm:prSet presAssocID="{5B0964DD-0D1E-4F12-A441-E5BF553EFF46}" presName="hierRoot2" presStyleCnt="0">
        <dgm:presLayoutVars>
          <dgm:hierBranch val="init"/>
        </dgm:presLayoutVars>
      </dgm:prSet>
      <dgm:spPr/>
    </dgm:pt>
    <dgm:pt modelId="{EA1B1B83-85AB-4BBA-AB7D-82D4CC09CD2C}" type="pres">
      <dgm:prSet presAssocID="{5B0964DD-0D1E-4F12-A441-E5BF553EFF46}" presName="rootComposite" presStyleCnt="0"/>
      <dgm:spPr/>
    </dgm:pt>
    <dgm:pt modelId="{4E9089D4-086D-4A62-A08B-E7CF36C218C1}" type="pres">
      <dgm:prSet presAssocID="{5B0964DD-0D1E-4F12-A441-E5BF553EFF46}" presName="rootText" presStyleLbl="node4" presStyleIdx="18" presStyleCnt="22">
        <dgm:presLayoutVars>
          <dgm:chPref val="3"/>
        </dgm:presLayoutVars>
      </dgm:prSet>
      <dgm:spPr/>
    </dgm:pt>
    <dgm:pt modelId="{684A0481-5FE0-4E0D-A445-455EAF660F9D}" type="pres">
      <dgm:prSet presAssocID="{5B0964DD-0D1E-4F12-A441-E5BF553EFF46}" presName="rootConnector" presStyleLbl="node4" presStyleIdx="18" presStyleCnt="22"/>
      <dgm:spPr/>
    </dgm:pt>
    <dgm:pt modelId="{2686854B-F837-4E5D-9787-E6E277E0383A}" type="pres">
      <dgm:prSet presAssocID="{5B0964DD-0D1E-4F12-A441-E5BF553EFF46}" presName="hierChild4" presStyleCnt="0"/>
      <dgm:spPr/>
    </dgm:pt>
    <dgm:pt modelId="{87DDB73C-567B-4897-8392-2680137A02D8}" type="pres">
      <dgm:prSet presAssocID="{6FC483D4-8C6B-4AE1-9F87-38D918E2B391}" presName="Name37" presStyleLbl="parChTrans1D4" presStyleIdx="19" presStyleCnt="22"/>
      <dgm:spPr/>
    </dgm:pt>
    <dgm:pt modelId="{3F00BCAF-12E8-4D02-AFEA-331E7BCF7534}" type="pres">
      <dgm:prSet presAssocID="{5E966CB1-0A31-42E6-BBCA-808D897432D5}" presName="hierRoot2" presStyleCnt="0">
        <dgm:presLayoutVars>
          <dgm:hierBranch val="init"/>
        </dgm:presLayoutVars>
      </dgm:prSet>
      <dgm:spPr/>
    </dgm:pt>
    <dgm:pt modelId="{663F61B1-3277-4D74-9232-AB0EB5F64681}" type="pres">
      <dgm:prSet presAssocID="{5E966CB1-0A31-42E6-BBCA-808D897432D5}" presName="rootComposite" presStyleCnt="0"/>
      <dgm:spPr/>
    </dgm:pt>
    <dgm:pt modelId="{4A8E3A50-DFFC-4246-8393-1759D09C5273}" type="pres">
      <dgm:prSet presAssocID="{5E966CB1-0A31-42E6-BBCA-808D897432D5}" presName="rootText" presStyleLbl="node4" presStyleIdx="19" presStyleCnt="22">
        <dgm:presLayoutVars>
          <dgm:chPref val="3"/>
        </dgm:presLayoutVars>
      </dgm:prSet>
      <dgm:spPr/>
    </dgm:pt>
    <dgm:pt modelId="{E807C234-BC21-48A6-BB43-BF075250B81A}" type="pres">
      <dgm:prSet presAssocID="{5E966CB1-0A31-42E6-BBCA-808D897432D5}" presName="rootConnector" presStyleLbl="node4" presStyleIdx="19" presStyleCnt="22"/>
      <dgm:spPr/>
    </dgm:pt>
    <dgm:pt modelId="{A69CC953-85E3-484C-8A8B-16D7197B5F53}" type="pres">
      <dgm:prSet presAssocID="{5E966CB1-0A31-42E6-BBCA-808D897432D5}" presName="hierChild4" presStyleCnt="0"/>
      <dgm:spPr/>
    </dgm:pt>
    <dgm:pt modelId="{53CF8AC4-7384-4E22-BE7C-8993EF03D3A5}" type="pres">
      <dgm:prSet presAssocID="{5E966CB1-0A31-42E6-BBCA-808D897432D5}" presName="hierChild5" presStyleCnt="0"/>
      <dgm:spPr/>
    </dgm:pt>
    <dgm:pt modelId="{6185F853-06F0-49C3-84D0-60E05F613BC0}" type="pres">
      <dgm:prSet presAssocID="{5B0964DD-0D1E-4F12-A441-E5BF553EFF46}" presName="hierChild5" presStyleCnt="0"/>
      <dgm:spPr/>
    </dgm:pt>
    <dgm:pt modelId="{6ED9B237-F19A-4C60-B5D8-C65F81AB0B98}" type="pres">
      <dgm:prSet presAssocID="{7D7694E9-7FF1-4534-96AF-8065CE7076A8}" presName="Name37" presStyleLbl="parChTrans1D4" presStyleIdx="20" presStyleCnt="22"/>
      <dgm:spPr/>
    </dgm:pt>
    <dgm:pt modelId="{15E2E766-68F3-4189-A1F1-955AB59ABA89}" type="pres">
      <dgm:prSet presAssocID="{7814EA24-1641-4C0B-AE6E-E5B455F27937}" presName="hierRoot2" presStyleCnt="0">
        <dgm:presLayoutVars>
          <dgm:hierBranch val="init"/>
        </dgm:presLayoutVars>
      </dgm:prSet>
      <dgm:spPr/>
    </dgm:pt>
    <dgm:pt modelId="{FBDADB25-1035-40B2-B6F9-97BCEDC0AFBB}" type="pres">
      <dgm:prSet presAssocID="{7814EA24-1641-4C0B-AE6E-E5B455F27937}" presName="rootComposite" presStyleCnt="0"/>
      <dgm:spPr/>
    </dgm:pt>
    <dgm:pt modelId="{D9A36379-2125-4ADA-BC26-DD1FFD97B1E4}" type="pres">
      <dgm:prSet presAssocID="{7814EA24-1641-4C0B-AE6E-E5B455F27937}" presName="rootText" presStyleLbl="node4" presStyleIdx="20" presStyleCnt="22">
        <dgm:presLayoutVars>
          <dgm:chPref val="3"/>
        </dgm:presLayoutVars>
      </dgm:prSet>
      <dgm:spPr/>
    </dgm:pt>
    <dgm:pt modelId="{AD8C01E5-904C-4C22-A46A-E487907DC6B4}" type="pres">
      <dgm:prSet presAssocID="{7814EA24-1641-4C0B-AE6E-E5B455F27937}" presName="rootConnector" presStyleLbl="node4" presStyleIdx="20" presStyleCnt="22"/>
      <dgm:spPr/>
    </dgm:pt>
    <dgm:pt modelId="{C6420BD2-06C1-432D-AA22-13E4539585A0}" type="pres">
      <dgm:prSet presAssocID="{7814EA24-1641-4C0B-AE6E-E5B455F27937}" presName="hierChild4" presStyleCnt="0"/>
      <dgm:spPr/>
    </dgm:pt>
    <dgm:pt modelId="{997D9B22-01E8-4E18-86B0-C6065B1C0B47}" type="pres">
      <dgm:prSet presAssocID="{A18D698D-EE64-4E7F-9A3D-4793C4E6A1C5}" presName="Name37" presStyleLbl="parChTrans1D4" presStyleIdx="21" presStyleCnt="22"/>
      <dgm:spPr/>
    </dgm:pt>
    <dgm:pt modelId="{449AFA99-16F8-4D4F-AFA6-6D2B4DFD35C2}" type="pres">
      <dgm:prSet presAssocID="{88FBC974-2740-4161-BDED-F25E500D4EC1}" presName="hierRoot2" presStyleCnt="0">
        <dgm:presLayoutVars>
          <dgm:hierBranch val="init"/>
        </dgm:presLayoutVars>
      </dgm:prSet>
      <dgm:spPr/>
    </dgm:pt>
    <dgm:pt modelId="{34363656-FC83-4264-9FC3-97753FC20DCA}" type="pres">
      <dgm:prSet presAssocID="{88FBC974-2740-4161-BDED-F25E500D4EC1}" presName="rootComposite" presStyleCnt="0"/>
      <dgm:spPr/>
    </dgm:pt>
    <dgm:pt modelId="{5CAAF352-70A3-45C1-9966-82FF98593201}" type="pres">
      <dgm:prSet presAssocID="{88FBC974-2740-4161-BDED-F25E500D4EC1}" presName="rootText" presStyleLbl="node4" presStyleIdx="21" presStyleCnt="22">
        <dgm:presLayoutVars>
          <dgm:chPref val="3"/>
        </dgm:presLayoutVars>
      </dgm:prSet>
      <dgm:spPr/>
    </dgm:pt>
    <dgm:pt modelId="{5142B94B-BDEC-4E6A-BE45-98D09BA8A14C}" type="pres">
      <dgm:prSet presAssocID="{88FBC974-2740-4161-BDED-F25E500D4EC1}" presName="rootConnector" presStyleLbl="node4" presStyleIdx="21" presStyleCnt="22"/>
      <dgm:spPr/>
    </dgm:pt>
    <dgm:pt modelId="{93508985-1E12-4A3A-AEFE-4720BDBD0B4E}" type="pres">
      <dgm:prSet presAssocID="{88FBC974-2740-4161-BDED-F25E500D4EC1}" presName="hierChild4" presStyleCnt="0"/>
      <dgm:spPr/>
    </dgm:pt>
    <dgm:pt modelId="{B70620AB-4659-4B8A-B6F7-2C2584344413}" type="pres">
      <dgm:prSet presAssocID="{88FBC974-2740-4161-BDED-F25E500D4EC1}" presName="hierChild5" presStyleCnt="0"/>
      <dgm:spPr/>
    </dgm:pt>
    <dgm:pt modelId="{FF45F016-31F0-4EA0-A9A6-8A692343CF2C}" type="pres">
      <dgm:prSet presAssocID="{7814EA24-1641-4C0B-AE6E-E5B455F27937}" presName="hierChild5" presStyleCnt="0"/>
      <dgm:spPr/>
    </dgm:pt>
    <dgm:pt modelId="{B9C13083-16A3-45EA-BC61-F930FAB6DC6E}" type="pres">
      <dgm:prSet presAssocID="{F28BB2F4-E676-41B8-9BDA-60149632F2DC}" presName="hierChild5" presStyleCnt="0"/>
      <dgm:spPr/>
    </dgm:pt>
    <dgm:pt modelId="{30F8DEA0-B165-40CC-A85F-2688EF6C835A}" type="pres">
      <dgm:prSet presAssocID="{F6DF9C49-103D-4D05-BEAC-A2EE2E0E628C}" presName="hierChild5" presStyleCnt="0"/>
      <dgm:spPr/>
    </dgm:pt>
    <dgm:pt modelId="{569D15FB-EF06-4743-92AB-963F24AAEB7D}" type="pres">
      <dgm:prSet presAssocID="{D4EDD119-6659-4629-A39F-C95310F4E189}" presName="hierChild5" presStyleCnt="0"/>
      <dgm:spPr/>
    </dgm:pt>
    <dgm:pt modelId="{496285E2-1E3F-48C3-81E8-56DC8E834313}" type="pres">
      <dgm:prSet presAssocID="{94D57B21-12B7-4357-92FF-4B1E35988B10}" presName="hierChild5" presStyleCnt="0"/>
      <dgm:spPr/>
    </dgm:pt>
    <dgm:pt modelId="{A0529762-4947-45EB-A26C-2340BD44E936}" type="pres">
      <dgm:prSet presAssocID="{5FA9E6BD-40BB-4A20-9535-A94AA6AFBCDB}" presName="hierChild5" presStyleCnt="0"/>
      <dgm:spPr/>
    </dgm:pt>
    <dgm:pt modelId="{70C24636-80BC-4C2F-B581-4C3ADA9BEED1}" type="pres">
      <dgm:prSet presAssocID="{2D65108A-7A81-4D9B-A936-A7A286D6A883}" presName="hierChild5" presStyleCnt="0"/>
      <dgm:spPr/>
    </dgm:pt>
    <dgm:pt modelId="{52EB0A3C-7068-4F32-887A-1966C292EED1}" type="pres">
      <dgm:prSet presAssocID="{2605F364-B1FB-4388-AAFC-90316F160428}" presName="hierChild5" presStyleCnt="0"/>
      <dgm:spPr/>
    </dgm:pt>
    <dgm:pt modelId="{CDCC8D83-4800-4144-84A7-AB0316FC1172}" type="pres">
      <dgm:prSet presAssocID="{71FE06C6-2700-4E43-B3FA-A8E4EF8698B7}" presName="hierChild5" presStyleCnt="0"/>
      <dgm:spPr/>
    </dgm:pt>
    <dgm:pt modelId="{627FB153-B30E-477C-885E-67924A80682E}" type="pres">
      <dgm:prSet presAssocID="{489C8936-109A-4617-8DE6-B09154AA72F4}" presName="hierChild3" presStyleCnt="0"/>
      <dgm:spPr/>
    </dgm:pt>
  </dgm:ptLst>
  <dgm:cxnLst>
    <dgm:cxn modelId="{8585B401-DE9E-42CB-A998-6FB39DBE73E0}" type="presOf" srcId="{25A53089-D775-466A-9611-9DD3714C2BBB}" destId="{845D20AB-9B24-4900-A896-004B89FB7B4C}" srcOrd="1" destOrd="0" presId="urn:microsoft.com/office/officeart/2005/8/layout/orgChart1"/>
    <dgm:cxn modelId="{D434CE01-12E4-4266-88E3-BB6588D61A2C}" srcId="{2D65108A-7A81-4D9B-A936-A7A286D6A883}" destId="{5FA9E6BD-40BB-4A20-9535-A94AA6AFBCDB}" srcOrd="0" destOrd="0" parTransId="{16490389-B9C6-4663-A8F0-7A5419ACC819}" sibTransId="{91431D42-AC94-49D1-869F-3E85516AF452}"/>
    <dgm:cxn modelId="{3D14A503-2054-4BEB-B194-CC28CCEF2E8C}" srcId="{D4EDD119-6659-4629-A39F-C95310F4E189}" destId="{F6DF9C49-103D-4D05-BEAC-A2EE2E0E628C}" srcOrd="0" destOrd="0" parTransId="{6947B496-72BB-4B52-ADB9-5FD5A7AB062B}" sibTransId="{459FB810-267B-40AF-A85F-590D833BCCD9}"/>
    <dgm:cxn modelId="{1D8EBC03-F310-4BB0-BE66-CD11F82F060D}" type="presOf" srcId="{0F8373F6-4086-438D-9E00-11940922DA0E}" destId="{F6C09414-54C2-4AB5-A06E-B84633BA3965}" srcOrd="0" destOrd="0" presId="urn:microsoft.com/office/officeart/2005/8/layout/orgChart1"/>
    <dgm:cxn modelId="{78633D07-0FB7-4771-A25D-8289F600197A}" type="presOf" srcId="{A11A14CA-DDF4-480A-B3BA-3A5B79AC762B}" destId="{67D5C699-2592-43F1-A615-FF5AAF0A89ED}" srcOrd="0" destOrd="0" presId="urn:microsoft.com/office/officeart/2005/8/layout/orgChart1"/>
    <dgm:cxn modelId="{937A9207-70DD-41CB-874E-B57EE93AB62E}" srcId="{F28BB2F4-E676-41B8-9BDA-60149632F2DC}" destId="{5B0964DD-0D1E-4F12-A441-E5BF553EFF46}" srcOrd="3" destOrd="0" parTransId="{DE870E19-B72B-4F45-BF62-DADE4A694D88}" sibTransId="{514D4319-190F-4378-B723-1F011580596C}"/>
    <dgm:cxn modelId="{FAA8F507-8F33-4C24-9552-904A2630AABE}" type="presOf" srcId="{F28BB2F4-E676-41B8-9BDA-60149632F2DC}" destId="{9661A92E-1251-4BF1-8EDD-950E0994CF34}" srcOrd="1" destOrd="0" presId="urn:microsoft.com/office/officeart/2005/8/layout/orgChart1"/>
    <dgm:cxn modelId="{BDA58409-8DE4-43A2-B3EF-4CF9320E2774}" type="presOf" srcId="{E3C27981-6621-497D-80B8-B2E3052EF386}" destId="{78FC695D-F40C-40C0-B0C6-A7A51C5AB217}" srcOrd="0" destOrd="0" presId="urn:microsoft.com/office/officeart/2005/8/layout/orgChart1"/>
    <dgm:cxn modelId="{E0959809-6FDF-42D5-9EB8-5560F3936AF8}" srcId="{F28BB2F4-E676-41B8-9BDA-60149632F2DC}" destId="{95DC3707-2B7F-4E48-B99C-87B2D6CC80C9}" srcOrd="2" destOrd="0" parTransId="{34B63909-7E84-494D-AB2C-9A0D866FBB6C}" sibTransId="{1416FC8D-C786-4940-8DA4-98E251F632B5}"/>
    <dgm:cxn modelId="{1047CB0A-EE25-48FA-9D23-41F3B95F795D}" type="presOf" srcId="{71FE06C6-2700-4E43-B3FA-A8E4EF8698B7}" destId="{ECA60EFE-359D-419C-BE17-6AFDC55EBE70}" srcOrd="1" destOrd="0" presId="urn:microsoft.com/office/officeart/2005/8/layout/orgChart1"/>
    <dgm:cxn modelId="{BCDCAD0B-899A-4700-86D5-7ED49E86ECAE}" type="presOf" srcId="{2605F364-B1FB-4388-AAFC-90316F160428}" destId="{F96F41A8-3A79-4EEC-A79B-697751E357A6}" srcOrd="0" destOrd="0" presId="urn:microsoft.com/office/officeart/2005/8/layout/orgChart1"/>
    <dgm:cxn modelId="{FEACB20F-77DA-4747-8D27-782E6CE23983}" type="presOf" srcId="{A18D698D-EE64-4E7F-9A3D-4793C4E6A1C5}" destId="{997D9B22-01E8-4E18-86B0-C6065B1C0B47}" srcOrd="0" destOrd="0" presId="urn:microsoft.com/office/officeart/2005/8/layout/orgChart1"/>
    <dgm:cxn modelId="{7265F20F-9744-4367-B40A-BA3EF3FF7FC7}" type="presOf" srcId="{6947B496-72BB-4B52-ADB9-5FD5A7AB062B}" destId="{3C269751-8F40-439D-B7C1-9922CEC56D05}" srcOrd="0" destOrd="0" presId="urn:microsoft.com/office/officeart/2005/8/layout/orgChart1"/>
    <dgm:cxn modelId="{AD5C8310-1FC7-491E-8CED-B09B2E1986AF}" type="presOf" srcId="{643DFDC4-2636-4A2C-A1E0-FE0B1DD2D8CA}" destId="{DF265B38-ADEB-4C79-A4FF-D97FD5A8ECF0}" srcOrd="0" destOrd="0" presId="urn:microsoft.com/office/officeart/2005/8/layout/orgChart1"/>
    <dgm:cxn modelId="{CC7A6211-1182-4775-8C7B-C100B3D07A1A}" type="presOf" srcId="{593433F9-86F3-4264-9C29-F94E1637C802}" destId="{78B94F5E-4EAF-4176-B68B-073C50A8B627}" srcOrd="0" destOrd="0" presId="urn:microsoft.com/office/officeart/2005/8/layout/orgChart1"/>
    <dgm:cxn modelId="{63FFE315-C7DE-40B1-8F37-CCB25EEB999D}" type="presOf" srcId="{95DC3707-2B7F-4E48-B99C-87B2D6CC80C9}" destId="{9790F9B6-1AFD-4245-BEEB-3C162D3EC85F}" srcOrd="0" destOrd="0" presId="urn:microsoft.com/office/officeart/2005/8/layout/orgChart1"/>
    <dgm:cxn modelId="{046A6E1B-5D80-46BC-96FA-354A3CCF0B93}" type="presOf" srcId="{FC3C2048-165A-4377-A21C-F81D0DCEF050}" destId="{8235BE3A-CAAA-4200-98F8-6C08A5402161}" srcOrd="1" destOrd="0" presId="urn:microsoft.com/office/officeart/2005/8/layout/orgChart1"/>
    <dgm:cxn modelId="{CEC7911C-B7B3-47CB-8B86-078EC370D594}" type="presOf" srcId="{8B965882-3634-4CD3-8AB7-9CE35D0E909B}" destId="{CFE71F4B-531E-4482-B1AD-8046ABB05BC5}" srcOrd="0" destOrd="0" presId="urn:microsoft.com/office/officeart/2005/8/layout/orgChart1"/>
    <dgm:cxn modelId="{6F39B21F-B686-4DB2-BC20-E986A69854DC}" type="presOf" srcId="{71FE06C6-2700-4E43-B3FA-A8E4EF8698B7}" destId="{B1836CC7-B73B-4D41-BD0E-B281224364CE}" srcOrd="0" destOrd="0" presId="urn:microsoft.com/office/officeart/2005/8/layout/orgChart1"/>
    <dgm:cxn modelId="{E7746922-586E-4C32-B302-4165EB66FAE3}" srcId="{C63CE4F0-2B02-47DD-8499-10043387A8A6}" destId="{A11A14CA-DDF4-480A-B3BA-3A5B79AC762B}" srcOrd="1" destOrd="0" parTransId="{D92B4D4B-116D-4AD7-B158-48E6D14B43E3}" sibTransId="{21288609-154E-42B6-B1AD-B680361B03CC}"/>
    <dgm:cxn modelId="{3FE8B522-5320-499E-8CF4-F7F7A7813E5D}" srcId="{593433F9-86F3-4264-9C29-F94E1637C802}" destId="{0CC902EE-B3E2-4F94-897E-068EACBAE4F4}" srcOrd="1" destOrd="0" parTransId="{643DFDC4-2636-4A2C-A1E0-FE0B1DD2D8CA}" sibTransId="{887AEA3E-C502-4F3E-9CB0-EA2A40038583}"/>
    <dgm:cxn modelId="{F48D6B23-766F-4594-9B30-521FEBFB771E}" type="presOf" srcId="{6316ABA7-B604-4D9C-9643-B8949507FCE8}" destId="{F4F5392E-48D6-4C40-A17E-9B5625F3EDC6}" srcOrd="0" destOrd="0" presId="urn:microsoft.com/office/officeart/2005/8/layout/orgChart1"/>
    <dgm:cxn modelId="{9B944128-B0BB-4A74-A3DD-23934973F9F2}" srcId="{593433F9-86F3-4264-9C29-F94E1637C802}" destId="{A36DD608-A4B0-4CD9-A3D0-E1CD1AE24EA1}" srcOrd="0" destOrd="0" parTransId="{58BE676B-A473-4468-81C9-7B4BCD29CF8C}" sibTransId="{1FAFF593-93F2-4140-9DFA-151DC1079333}"/>
    <dgm:cxn modelId="{2D85872C-17E5-4A4A-B4EE-F7CD2705DA26}" type="presOf" srcId="{F6DF9C49-103D-4D05-BEAC-A2EE2E0E628C}" destId="{36D871BC-F336-43A0-8918-89F630CF194D}" srcOrd="0" destOrd="0" presId="urn:microsoft.com/office/officeart/2005/8/layout/orgChart1"/>
    <dgm:cxn modelId="{6082042E-10D6-4587-B6BC-EDF854E07C21}" type="presOf" srcId="{0CC902EE-B3E2-4F94-897E-068EACBAE4F4}" destId="{952E18E8-F6B4-42E6-BD75-F406305451F0}" srcOrd="1" destOrd="0" presId="urn:microsoft.com/office/officeart/2005/8/layout/orgChart1"/>
    <dgm:cxn modelId="{C861AD30-8AE3-46E9-B41A-49351D98073B}" type="presOf" srcId="{0CC902EE-B3E2-4F94-897E-068EACBAE4F4}" destId="{9C527777-0874-4373-86AE-E4EAD9B921DE}" srcOrd="0" destOrd="0" presId="urn:microsoft.com/office/officeart/2005/8/layout/orgChart1"/>
    <dgm:cxn modelId="{EFA9B930-41E5-4042-84A9-AB7717FC8452}" type="presOf" srcId="{DB7ED40A-30ED-4B1C-87E5-05799C19B504}" destId="{4E571CC0-A17C-4D4B-A0A7-73AB01D772FE}" srcOrd="0" destOrd="0" presId="urn:microsoft.com/office/officeart/2005/8/layout/orgChart1"/>
    <dgm:cxn modelId="{EEAE2531-0EB9-403F-AC57-088AD29FCBAB}" type="presOf" srcId="{C1DAB73E-E781-4A01-9F3D-354373898795}" destId="{65D28688-FFAC-4BCC-8D1D-3592DF2A1B6F}" srcOrd="0" destOrd="0" presId="urn:microsoft.com/office/officeart/2005/8/layout/orgChart1"/>
    <dgm:cxn modelId="{67483232-9526-46C2-AAF5-4A79C64E79D6}" srcId="{334624B0-5B61-46F9-9DBC-56E97813B060}" destId="{25A53089-D775-466A-9611-9DD3714C2BBB}" srcOrd="0" destOrd="0" parTransId="{E8BBF836-D359-4D83-AAB3-BEDF82B75A21}" sibTransId="{4BD3C38C-0E46-49BE-99F0-5F3691CF21B2}"/>
    <dgm:cxn modelId="{34705B33-6A6F-46EE-A943-F8B83A17C483}" type="presOf" srcId="{503A3D2E-B9BE-4F3D-9C6F-EE71B8EAB878}" destId="{281DDCE4-DCED-4BD3-9AB1-3CF33C24ACEF}" srcOrd="0" destOrd="0" presId="urn:microsoft.com/office/officeart/2005/8/layout/orgChart1"/>
    <dgm:cxn modelId="{725B9333-4D61-475C-8FC3-A34F375337E8}" type="presOf" srcId="{CBC4EBEE-C39A-41CC-B26D-9A4CE1D5C554}" destId="{396E1D1E-AD3C-4845-B609-5EDFF4C4D20E}" srcOrd="0" destOrd="0" presId="urn:microsoft.com/office/officeart/2005/8/layout/orgChart1"/>
    <dgm:cxn modelId="{921FB533-C399-4EF4-8DCA-42605AB2B159}" type="presOf" srcId="{39F64CAE-B233-413F-B63F-8C56DB5EB29C}" destId="{E1622954-B237-4025-905D-89F554545A5C}" srcOrd="0" destOrd="0" presId="urn:microsoft.com/office/officeart/2005/8/layout/orgChart1"/>
    <dgm:cxn modelId="{17B59F34-596B-45E7-B9BE-5352FA9A0C33}" srcId="{5B0964DD-0D1E-4F12-A441-E5BF553EFF46}" destId="{5E966CB1-0A31-42E6-BBCA-808D897432D5}" srcOrd="0" destOrd="0" parTransId="{6FC483D4-8C6B-4AE1-9F87-38D918E2B391}" sibTransId="{4B25E7F2-4E90-4B27-A61A-C27A57E952ED}"/>
    <dgm:cxn modelId="{0F9FBF36-5361-4485-9A71-F46CCE35948E}" type="presOf" srcId="{DE870E19-B72B-4F45-BF62-DADE4A694D88}" destId="{C98E6BA2-0311-4D1E-984A-1711DB2A0D95}" srcOrd="0" destOrd="0" presId="urn:microsoft.com/office/officeart/2005/8/layout/orgChart1"/>
    <dgm:cxn modelId="{A4CCEA37-ADB3-43CE-8A10-5DD767562673}" type="presOf" srcId="{16490389-B9C6-4663-A8F0-7A5419ACC819}" destId="{615CBC05-E840-44E4-B339-D9650818B366}" srcOrd="0" destOrd="0" presId="urn:microsoft.com/office/officeart/2005/8/layout/orgChart1"/>
    <dgm:cxn modelId="{325CB738-0DF3-489C-A198-1B3402EBC779}" srcId="{5FA9E6BD-40BB-4A20-9535-A94AA6AFBCDB}" destId="{94D57B21-12B7-4357-92FF-4B1E35988B10}" srcOrd="0" destOrd="0" parTransId="{5972A4A4-215F-4F44-A4DE-8E5593DEBA76}" sibTransId="{D0BECF36-1A29-414F-8D29-1BB7585C99A0}"/>
    <dgm:cxn modelId="{54E9773C-A6F9-4520-91DD-5EE864CF1CB6}" type="presOf" srcId="{88FBC974-2740-4161-BDED-F25E500D4EC1}" destId="{5142B94B-BDEC-4E6A-BE45-98D09BA8A14C}" srcOrd="1" destOrd="0" presId="urn:microsoft.com/office/officeart/2005/8/layout/orgChart1"/>
    <dgm:cxn modelId="{DDD84D5E-C56B-456F-89A3-906E4E6366A3}" srcId="{25A53089-D775-466A-9611-9DD3714C2BBB}" destId="{9C632FEF-26A1-4645-8C80-5E6EF408968F}" srcOrd="0" destOrd="0" parTransId="{8742A0BD-32FE-4AB0-BD2F-8A019DDE7AAB}" sibTransId="{668552D4-B033-4C19-A9EC-D84245678483}"/>
    <dgm:cxn modelId="{94A09C62-2C53-47BB-AB02-B3819AD7CA29}" type="presOf" srcId="{94D57B21-12B7-4357-92FF-4B1E35988B10}" destId="{36395442-EB13-45CD-BE0F-7AAD8F8DD40A}" srcOrd="0" destOrd="0" presId="urn:microsoft.com/office/officeart/2005/8/layout/orgChart1"/>
    <dgm:cxn modelId="{C4704E63-ABA6-44F0-81C7-D4BA3A6C3E5E}" srcId="{C63CE4F0-2B02-47DD-8499-10043387A8A6}" destId="{FC3C2048-165A-4377-A21C-F81D0DCEF050}" srcOrd="0" destOrd="0" parTransId="{A912DD2D-ED5C-4E84-A007-79605D0EE855}" sibTransId="{34B984BC-36DC-423B-A6DC-6DF9FE5C94F9}"/>
    <dgm:cxn modelId="{4DFC8B63-F036-41CF-BCB6-AF44757E8F73}" type="presOf" srcId="{2D65108A-7A81-4D9B-A936-A7A286D6A883}" destId="{2531E373-F09D-4CC1-8470-4F2C39944DC6}" srcOrd="0" destOrd="0" presId="urn:microsoft.com/office/officeart/2005/8/layout/orgChart1"/>
    <dgm:cxn modelId="{F63CAD63-B75E-4ED6-9EC5-5B90CD1FCC88}" type="presOf" srcId="{2605F364-B1FB-4388-AAFC-90316F160428}" destId="{6054390D-5DF7-4532-85F1-FC5AF3A4A07D}" srcOrd="1" destOrd="0" presId="urn:microsoft.com/office/officeart/2005/8/layout/orgChart1"/>
    <dgm:cxn modelId="{E22E3B68-74D8-4451-98B3-284F7A51FD47}" type="presOf" srcId="{334624B0-5B61-46F9-9DBC-56E97813B060}" destId="{1724869E-52AE-425E-B1B6-9D9D9A8C7690}" srcOrd="1" destOrd="0" presId="urn:microsoft.com/office/officeart/2005/8/layout/orgChart1"/>
    <dgm:cxn modelId="{D0F97F48-6AD1-4DC3-99E0-5580A121ADA5}" type="presOf" srcId="{F28BB2F4-E676-41B8-9BDA-60149632F2DC}" destId="{D74E18A4-0403-4C4E-B1A5-A8171B4897DC}" srcOrd="0" destOrd="0" presId="urn:microsoft.com/office/officeart/2005/8/layout/orgChart1"/>
    <dgm:cxn modelId="{149A114F-4FA3-4449-89B4-52CDC1C7DFF3}" type="presOf" srcId="{A11A14CA-DDF4-480A-B3BA-3A5B79AC762B}" destId="{A65B56FA-8C58-4D59-A403-9CE0DDA9006F}" srcOrd="1" destOrd="0" presId="urn:microsoft.com/office/officeart/2005/8/layout/orgChart1"/>
    <dgm:cxn modelId="{CCE61C70-AE3F-45D6-A903-1DB75408AE70}" type="presOf" srcId="{C63CE4F0-2B02-47DD-8499-10043387A8A6}" destId="{89057183-E2FD-4E90-844D-D0699D0E2186}" srcOrd="1" destOrd="0" presId="urn:microsoft.com/office/officeart/2005/8/layout/orgChart1"/>
    <dgm:cxn modelId="{59E03E50-C07D-4DAD-B272-2E2038C6918C}" type="presOf" srcId="{D92B4D4B-116D-4AD7-B158-48E6D14B43E3}" destId="{281C4C71-8106-4F5F-9E46-EDEE7FECCB9E}" srcOrd="0" destOrd="0" presId="urn:microsoft.com/office/officeart/2005/8/layout/orgChart1"/>
    <dgm:cxn modelId="{4459D671-AECF-4CB5-B55C-8163A169BDB3}" type="presOf" srcId="{5AFA2F9E-A82E-4721-B5CD-22BB1EF1E62C}" destId="{BE80DA0C-4C72-4943-A5B8-D6AA623F3786}" srcOrd="0" destOrd="0" presId="urn:microsoft.com/office/officeart/2005/8/layout/orgChart1"/>
    <dgm:cxn modelId="{B7A37856-94B2-4260-9F37-757ABCA04165}" type="presOf" srcId="{F9488FB2-5727-4263-A67B-0064C988B079}" destId="{158B4794-C5F9-44B7-B673-986765DC8301}" srcOrd="0" destOrd="0" presId="urn:microsoft.com/office/officeart/2005/8/layout/orgChart1"/>
    <dgm:cxn modelId="{98165377-6C0C-4318-ACE0-52942C78247C}" type="presOf" srcId="{5972A4A4-215F-4F44-A4DE-8E5593DEBA76}" destId="{4381F385-5923-4F22-AAF4-A96E1E06CBCB}" srcOrd="0" destOrd="0" presId="urn:microsoft.com/office/officeart/2005/8/layout/orgChart1"/>
    <dgm:cxn modelId="{81542E7C-F772-423E-8F4B-DDB6F5273A4E}" type="presOf" srcId="{489C8936-109A-4617-8DE6-B09154AA72F4}" destId="{77504932-0929-4814-9A5E-3CD67780F091}" srcOrd="1" destOrd="0" presId="urn:microsoft.com/office/officeart/2005/8/layout/orgChart1"/>
    <dgm:cxn modelId="{F259387D-61B2-4661-8C94-4F5B69D13126}" srcId="{DB7ED40A-30ED-4B1C-87E5-05799C19B504}" destId="{489C8936-109A-4617-8DE6-B09154AA72F4}" srcOrd="0" destOrd="0" parTransId="{B743A68D-01D9-438A-9A58-FE74330D227D}" sibTransId="{671AC3E6-CAA0-4F4A-B967-9779789DB444}"/>
    <dgm:cxn modelId="{368BCC7E-3F0A-461D-B519-CA3164BEC9ED}" type="presOf" srcId="{5E966CB1-0A31-42E6-BBCA-808D897432D5}" destId="{4A8E3A50-DFFC-4246-8393-1759D09C5273}" srcOrd="0" destOrd="0" presId="urn:microsoft.com/office/officeart/2005/8/layout/orgChart1"/>
    <dgm:cxn modelId="{E575267F-BC91-4E78-8BBB-ADBCBCF57D9E}" srcId="{F28BB2F4-E676-41B8-9BDA-60149632F2DC}" destId="{D7F9B0D0-1E31-41B9-BC59-EF31969F2475}" srcOrd="1" destOrd="0" parTransId="{5AFA2F9E-A82E-4721-B5CD-22BB1EF1E62C}" sibTransId="{F5343FD5-BB5B-4BC8-A9D6-E0237A65E78F}"/>
    <dgm:cxn modelId="{93318280-FBA7-4B7B-B460-96096BC39D2F}" type="presOf" srcId="{D4EDD119-6659-4629-A39F-C95310F4E189}" destId="{9823A7F7-51E5-43F9-8D11-0FB3793012F3}" srcOrd="0" destOrd="0" presId="urn:microsoft.com/office/officeart/2005/8/layout/orgChart1"/>
    <dgm:cxn modelId="{99208380-0FFC-4C55-BAEE-900CE8141E86}" type="presOf" srcId="{5E966CB1-0A31-42E6-BBCA-808D897432D5}" destId="{E807C234-BC21-48A6-BB43-BF075250B81A}" srcOrd="1" destOrd="0" presId="urn:microsoft.com/office/officeart/2005/8/layout/orgChart1"/>
    <dgm:cxn modelId="{27677884-CCB9-43FF-9449-36B111B77E73}" srcId="{2605F364-B1FB-4388-AAFC-90316F160428}" destId="{2D65108A-7A81-4D9B-A936-A7A286D6A883}" srcOrd="0" destOrd="0" parTransId="{C8287656-A2A8-4EE7-A7F2-6A73338DA38A}" sibTransId="{8D2FEB1C-F813-45EA-B1A9-D9B96FA5817D}"/>
    <dgm:cxn modelId="{3CFF0C88-86E8-4A06-9D7C-FA869B221AC7}" type="presOf" srcId="{5FA9E6BD-40BB-4A20-9535-A94AA6AFBCDB}" destId="{578BC1FB-C424-4E82-B1A2-71E553BFC49E}" srcOrd="0" destOrd="0" presId="urn:microsoft.com/office/officeart/2005/8/layout/orgChart1"/>
    <dgm:cxn modelId="{EBE7E68A-83B3-4ADE-99AC-77B22621592C}" type="presOf" srcId="{1AC14658-9165-425C-8CA8-60B1E154FC7E}" destId="{03FA57AD-1F09-4918-8F79-457B2C818661}" srcOrd="0" destOrd="0" presId="urn:microsoft.com/office/officeart/2005/8/layout/orgChart1"/>
    <dgm:cxn modelId="{5B86C98B-B3A0-47FA-BE18-42260AAFCA9C}" type="presOf" srcId="{2D65108A-7A81-4D9B-A936-A7A286D6A883}" destId="{F8DD3E4F-1ADB-4845-9734-7BF2F9D37966}" srcOrd="1" destOrd="0" presId="urn:microsoft.com/office/officeart/2005/8/layout/orgChart1"/>
    <dgm:cxn modelId="{1740048E-4BED-4244-ACA8-1FF551F15961}" type="presOf" srcId="{7D7694E9-7FF1-4534-96AF-8065CE7076A8}" destId="{6ED9B237-F19A-4C60-B5D8-C65F81AB0B98}" srcOrd="0" destOrd="0" presId="urn:microsoft.com/office/officeart/2005/8/layout/orgChart1"/>
    <dgm:cxn modelId="{3A136E90-D1AC-4B54-A623-A23651C27D37}" type="presOf" srcId="{88FBC974-2740-4161-BDED-F25E500D4EC1}" destId="{5CAAF352-70A3-45C1-9966-82FF98593201}" srcOrd="0" destOrd="0" presId="urn:microsoft.com/office/officeart/2005/8/layout/orgChart1"/>
    <dgm:cxn modelId="{A7530393-0988-477C-B5BE-CFD35259544C}" type="presOf" srcId="{C8287656-A2A8-4EE7-A7F2-6A73338DA38A}" destId="{EA853FFC-F9B0-410B-91DA-0C8B7E44F859}" srcOrd="0" destOrd="0" presId="urn:microsoft.com/office/officeart/2005/8/layout/orgChart1"/>
    <dgm:cxn modelId="{068D5895-CC05-4C13-B110-3D38FFA2892D}" type="presOf" srcId="{A912DD2D-ED5C-4E84-A007-79605D0EE855}" destId="{58C847B3-6C08-4DFC-8E4B-9CB1BD5D0B27}" srcOrd="0" destOrd="0" presId="urn:microsoft.com/office/officeart/2005/8/layout/orgChart1"/>
    <dgm:cxn modelId="{1CA32597-BE7C-46AC-92AC-E12674F27C4C}" type="presOf" srcId="{39F64CAE-B233-413F-B63F-8C56DB5EB29C}" destId="{78AD2E3D-B08C-455F-BA29-D6D76D749DBB}" srcOrd="1" destOrd="0" presId="urn:microsoft.com/office/officeart/2005/8/layout/orgChart1"/>
    <dgm:cxn modelId="{1B9A109A-477D-4F70-95D8-66F27E78303D}" type="presOf" srcId="{94D57B21-12B7-4357-92FF-4B1E35988B10}" destId="{924A8769-BCFF-441B-B097-2C5C90DED427}" srcOrd="1" destOrd="0" presId="urn:microsoft.com/office/officeart/2005/8/layout/orgChart1"/>
    <dgm:cxn modelId="{1F5A3B9A-8EF2-42C7-BDE0-0D9AB1E5D946}" srcId="{25A53089-D775-466A-9611-9DD3714C2BBB}" destId="{593433F9-86F3-4264-9C29-F94E1637C802}" srcOrd="1" destOrd="0" parTransId="{503A3D2E-B9BE-4F3D-9C6F-EE71B8EAB878}" sibTransId="{C30606D0-C3BD-4777-9980-F76F3263571D}"/>
    <dgm:cxn modelId="{6F353C9A-8E65-4763-B44F-3D3502B4128B}" type="presOf" srcId="{6316ABA7-B604-4D9C-9643-B8949507FCE8}" destId="{E839A80C-634F-43DF-B31E-085B753902C2}" srcOrd="1" destOrd="0" presId="urn:microsoft.com/office/officeart/2005/8/layout/orgChart1"/>
    <dgm:cxn modelId="{B2A03F9A-DF8F-4ED9-9192-0F4DE114D218}" type="presOf" srcId="{2446C2CA-D90E-4D2A-868E-62570C1C88D2}" destId="{EFEA40CD-EC88-4BC4-B6B6-8B333E246606}" srcOrd="0" destOrd="0" presId="urn:microsoft.com/office/officeart/2005/8/layout/orgChart1"/>
    <dgm:cxn modelId="{01BA529B-F412-4746-AF07-4A6593A8F460}" type="presOf" srcId="{D7F9B0D0-1E31-41B9-BC59-EF31969F2475}" destId="{BB1C9F7C-1DD1-440E-BF45-835B4C4D6FFE}" srcOrd="0" destOrd="0" presId="urn:microsoft.com/office/officeart/2005/8/layout/orgChart1"/>
    <dgm:cxn modelId="{4E6FD9A0-8394-4256-8937-B70584592843}" type="presOf" srcId="{5B0964DD-0D1E-4F12-A441-E5BF553EFF46}" destId="{4E9089D4-086D-4A62-A08B-E7CF36C218C1}" srcOrd="0" destOrd="0" presId="urn:microsoft.com/office/officeart/2005/8/layout/orgChart1"/>
    <dgm:cxn modelId="{42F22FA4-1F11-4F2F-AEC7-EBF2EED00E30}" type="presOf" srcId="{D4EDD119-6659-4629-A39F-C95310F4E189}" destId="{0DAA5854-D618-4819-96F9-A08CD17B156B}" srcOrd="1" destOrd="0" presId="urn:microsoft.com/office/officeart/2005/8/layout/orgChart1"/>
    <dgm:cxn modelId="{FB89FBA7-0703-4247-B3DE-E8B9E443661E}" srcId="{489C8936-109A-4617-8DE6-B09154AA72F4}" destId="{C63CE4F0-2B02-47DD-8499-10043387A8A6}" srcOrd="0" destOrd="0" parTransId="{F9488FB2-5727-4263-A67B-0064C988B079}" sibTransId="{6A5F2754-B8E3-4EA0-BD79-614BEE781C95}"/>
    <dgm:cxn modelId="{C358C3A8-7F33-4641-846C-A5E1F3EC79E4}" srcId="{FC3C2048-165A-4377-A21C-F81D0DCEF050}" destId="{6316ABA7-B604-4D9C-9643-B8949507FCE8}" srcOrd="0" destOrd="0" parTransId="{8B965882-3634-4CD3-8AB7-9CE35D0E909B}" sibTransId="{7033880C-DAD9-4FF7-8D1D-849E5CDBADEE}"/>
    <dgm:cxn modelId="{1E1F4CAB-6141-4F49-906B-4F9D9303399D}" type="presOf" srcId="{C63CE4F0-2B02-47DD-8499-10043387A8A6}" destId="{D7808C46-F9A9-40D2-A0CD-7E08772EF876}" srcOrd="0" destOrd="0" presId="urn:microsoft.com/office/officeart/2005/8/layout/orgChart1"/>
    <dgm:cxn modelId="{C0F37FAB-9BCC-46A8-ACA7-CED32FF5B107}" type="presOf" srcId="{5FA9E6BD-40BB-4A20-9535-A94AA6AFBCDB}" destId="{B77EA7FB-56FA-42FE-B3E2-68C2F2D4C93F}" srcOrd="1" destOrd="0" presId="urn:microsoft.com/office/officeart/2005/8/layout/orgChart1"/>
    <dgm:cxn modelId="{4F0AB5AD-C322-43E1-A29A-94DA4C863F08}" type="presOf" srcId="{6FC483D4-8C6B-4AE1-9F87-38D918E2B391}" destId="{87DDB73C-567B-4897-8392-2680137A02D8}" srcOrd="0" destOrd="0" presId="urn:microsoft.com/office/officeart/2005/8/layout/orgChart1"/>
    <dgm:cxn modelId="{B512B7B0-A2C8-4FE6-B01B-EAC76E258662}" type="presOf" srcId="{93C9DFDF-C773-468E-A2CE-2CD9C37C7D53}" destId="{DB18C946-63A2-409D-B752-72F6EE007B1E}" srcOrd="0" destOrd="0" presId="urn:microsoft.com/office/officeart/2005/8/layout/orgChart1"/>
    <dgm:cxn modelId="{DC660AB2-9F5B-404F-B7F9-98CA2A2BDC2A}" srcId="{F28BB2F4-E676-41B8-9BDA-60149632F2DC}" destId="{7814EA24-1641-4C0B-AE6E-E5B455F27937}" srcOrd="4" destOrd="0" parTransId="{7D7694E9-7FF1-4534-96AF-8065CE7076A8}" sibTransId="{24F49344-C1AA-4D3B-8898-3F5EE07CA13C}"/>
    <dgm:cxn modelId="{52908EB2-45D8-430F-92FE-F22A14C32A63}" srcId="{489C8936-109A-4617-8DE6-B09154AA72F4}" destId="{71FE06C6-2700-4E43-B3FA-A8E4EF8698B7}" srcOrd="1" destOrd="0" parTransId="{DBD78CD1-817C-4468-8894-43B2C7980C7B}" sibTransId="{24967367-A6F8-41B7-87E2-8336792FB73E}"/>
    <dgm:cxn modelId="{DC83E1B3-C83D-4E85-B52C-5BB95181EE81}" type="presOf" srcId="{F6DF9C49-103D-4D05-BEAC-A2EE2E0E628C}" destId="{F9AB781B-502D-4C4E-A6B4-A5CE367EB0B8}" srcOrd="1" destOrd="0" presId="urn:microsoft.com/office/officeart/2005/8/layout/orgChart1"/>
    <dgm:cxn modelId="{0D34F6B6-A8A0-4AA3-83AD-06C0F95CD72E}" type="presOf" srcId="{DBD78CD1-817C-4468-8894-43B2C7980C7B}" destId="{3A392B6B-03E0-4C61-8F65-B1363D837D9B}" srcOrd="0" destOrd="0" presId="urn:microsoft.com/office/officeart/2005/8/layout/orgChart1"/>
    <dgm:cxn modelId="{3E633EB7-9E9F-409A-AFCB-5AD5A1200A65}" type="presOf" srcId="{334624B0-5B61-46F9-9DBC-56E97813B060}" destId="{2DC28D61-3021-4524-9933-4CC80CE0162E}" srcOrd="0" destOrd="0" presId="urn:microsoft.com/office/officeart/2005/8/layout/orgChart1"/>
    <dgm:cxn modelId="{6B6AE8B7-C44B-4E1C-B053-9CBE5199FD27}" type="presOf" srcId="{5B0964DD-0D1E-4F12-A441-E5BF553EFF46}" destId="{684A0481-5FE0-4E0D-A445-455EAF660F9D}" srcOrd="1" destOrd="0" presId="urn:microsoft.com/office/officeart/2005/8/layout/orgChart1"/>
    <dgm:cxn modelId="{1DA152BA-F139-4EE1-A5BB-E9858FB082F4}" type="presOf" srcId="{FC3C2048-165A-4377-A21C-F81D0DCEF050}" destId="{5105EC3F-7728-4ADD-94C6-701C91A6AA7D}" srcOrd="0" destOrd="0" presId="urn:microsoft.com/office/officeart/2005/8/layout/orgChart1"/>
    <dgm:cxn modelId="{460058BA-C7A0-4206-AF2B-1D7E1431879F}" type="presOf" srcId="{489C8936-109A-4617-8DE6-B09154AA72F4}" destId="{B3230E04-C6EF-4277-9448-A250D6005EAB}" srcOrd="0" destOrd="0" presId="urn:microsoft.com/office/officeart/2005/8/layout/orgChart1"/>
    <dgm:cxn modelId="{2DBCAFBE-A558-40FF-A53C-B1AB2D17A9CA}" type="presOf" srcId="{2446C2CA-D90E-4D2A-868E-62570C1C88D2}" destId="{04B4D5F8-D0E3-4184-B698-3ED26E5C3C57}" srcOrd="1" destOrd="0" presId="urn:microsoft.com/office/officeart/2005/8/layout/orgChart1"/>
    <dgm:cxn modelId="{646B1FC4-1720-4972-B300-2349BB4706BB}" type="presOf" srcId="{F280ED22-1847-4CBE-9137-354CD7DB2B63}" destId="{1AF9BBCF-89B6-4738-B2F4-226090A7119C}" srcOrd="0" destOrd="0" presId="urn:microsoft.com/office/officeart/2005/8/layout/orgChart1"/>
    <dgm:cxn modelId="{5744B2C4-C0DF-488F-89B4-5088D935F56D}" srcId="{F28BB2F4-E676-41B8-9BDA-60149632F2DC}" destId="{6330855B-2261-41FC-8256-18E1331CEA28}" srcOrd="0" destOrd="0" parTransId="{CBC4EBEE-C39A-41CC-B26D-9A4CE1D5C554}" sibTransId="{1FDDC338-B9E6-4BDC-A683-C7B2AF3BC206}"/>
    <dgm:cxn modelId="{D9FFBFC7-7DE5-4A2E-8687-18513C7DF601}" srcId="{7814EA24-1641-4C0B-AE6E-E5B455F27937}" destId="{88FBC974-2740-4161-BDED-F25E500D4EC1}" srcOrd="0" destOrd="0" parTransId="{A18D698D-EE64-4E7F-9A3D-4793C4E6A1C5}" sibTransId="{8F93AD0F-5E23-4E63-8C41-F61C8C8360C1}"/>
    <dgm:cxn modelId="{3AFA56C9-6D8B-4F65-BABF-EE020CACCD70}" type="presOf" srcId="{A36DD608-A4B0-4CD9-A3D0-E1CD1AE24EA1}" destId="{7F56372E-85DA-492F-9394-5A9FC06F02EC}" srcOrd="0" destOrd="0" presId="urn:microsoft.com/office/officeart/2005/8/layout/orgChart1"/>
    <dgm:cxn modelId="{FADC75CC-2A00-42B9-93A4-BD1B2DDBAFBA}" srcId="{71FE06C6-2700-4E43-B3FA-A8E4EF8698B7}" destId="{2605F364-B1FB-4388-AAFC-90316F160428}" srcOrd="0" destOrd="0" parTransId="{E3C27981-6621-497D-80B8-B2E3052EF386}" sibTransId="{D6EE1580-4C7F-49D0-BBD8-F3A3A9B4470B}"/>
    <dgm:cxn modelId="{A9065AD0-31B5-4736-8089-8BE3F20A3B3E}" srcId="{95DC3707-2B7F-4E48-B99C-87B2D6CC80C9}" destId="{2446C2CA-D90E-4D2A-868E-62570C1C88D2}" srcOrd="0" destOrd="0" parTransId="{C1DAB73E-E781-4A01-9F3D-354373898795}" sibTransId="{BD1CC413-186C-4434-A6C3-16D7BB789AF8}"/>
    <dgm:cxn modelId="{E2AFF5D1-4EE6-4DDC-AACF-4893E782690E}" srcId="{0CC902EE-B3E2-4F94-897E-068EACBAE4F4}" destId="{39F64CAE-B233-413F-B63F-8C56DB5EB29C}" srcOrd="0" destOrd="0" parTransId="{1AC14658-9165-425C-8CA8-60B1E154FC7E}" sibTransId="{AA7E4871-FF72-4618-BAD1-142C524679EA}"/>
    <dgm:cxn modelId="{378D50D3-321F-471B-A36F-23F5151F4854}" srcId="{94D57B21-12B7-4357-92FF-4B1E35988B10}" destId="{D4EDD119-6659-4629-A39F-C95310F4E189}" srcOrd="0" destOrd="0" parTransId="{0F8373F6-4086-438D-9E00-11940922DA0E}" sibTransId="{4CC1D114-1F9F-4301-BCA3-C652703688A3}"/>
    <dgm:cxn modelId="{B316BDD3-380E-4278-820B-5569FBC2AB58}" type="presOf" srcId="{6330855B-2261-41FC-8256-18E1331CEA28}" destId="{9F1DD1B2-D5D5-42CC-B805-9204DC37A8AE}" srcOrd="0" destOrd="0" presId="urn:microsoft.com/office/officeart/2005/8/layout/orgChart1"/>
    <dgm:cxn modelId="{F066B6D4-6FB1-472B-A280-290306CCF38F}" type="presOf" srcId="{8742A0BD-32FE-4AB0-BD2F-8A019DDE7AAB}" destId="{AFA14654-977A-4AC9-9B56-F0BB120F12D1}" srcOrd="0" destOrd="0" presId="urn:microsoft.com/office/officeart/2005/8/layout/orgChart1"/>
    <dgm:cxn modelId="{0EC4FAD8-B048-41CA-88A4-6798549F59E8}" type="presOf" srcId="{9C632FEF-26A1-4645-8C80-5E6EF408968F}" destId="{31C9D92B-9598-4197-864E-9DF0FBC7D393}" srcOrd="0" destOrd="0" presId="urn:microsoft.com/office/officeart/2005/8/layout/orgChart1"/>
    <dgm:cxn modelId="{63C267D9-FD29-4CD8-ADD2-3C44248C30FE}" type="presOf" srcId="{25A53089-D775-466A-9611-9DD3714C2BBB}" destId="{CB3E1E61-2D6E-4BF4-B969-2467785E7E66}" srcOrd="0" destOrd="0" presId="urn:microsoft.com/office/officeart/2005/8/layout/orgChart1"/>
    <dgm:cxn modelId="{D755BFDD-C998-416F-AEE3-FD465942FD5C}" type="presOf" srcId="{34B63909-7E84-494D-AB2C-9A0D866FBB6C}" destId="{93201F27-1923-4726-9AF0-A5619CADA5BB}" srcOrd="0" destOrd="0" presId="urn:microsoft.com/office/officeart/2005/8/layout/orgChart1"/>
    <dgm:cxn modelId="{E6D217E0-8576-4304-A580-CF418F7C116A}" type="presOf" srcId="{D7F9B0D0-1E31-41B9-BC59-EF31969F2475}" destId="{1AE385D3-BC4B-4800-BF53-07E519BFB680}" srcOrd="1" destOrd="0" presId="urn:microsoft.com/office/officeart/2005/8/layout/orgChart1"/>
    <dgm:cxn modelId="{705D53E1-16C8-420A-98CA-3FBCB0657D9D}" type="presOf" srcId="{58BE676B-A473-4468-81C9-7B4BCD29CF8C}" destId="{90320F82-D50F-42B3-9637-99C924D0073A}" srcOrd="0" destOrd="0" presId="urn:microsoft.com/office/officeart/2005/8/layout/orgChart1"/>
    <dgm:cxn modelId="{265BFBE1-AC2A-4B51-A71A-F14F40CCE389}" type="presOf" srcId="{95DC3707-2B7F-4E48-B99C-87B2D6CC80C9}" destId="{8F90B79A-D5AD-4F0A-9868-86F42A2C2229}" srcOrd="1" destOrd="0" presId="urn:microsoft.com/office/officeart/2005/8/layout/orgChart1"/>
    <dgm:cxn modelId="{712338E4-ED08-4C43-9214-CCA0919B0C12}" type="presOf" srcId="{E8BBF836-D359-4D83-AAB3-BEDF82B75A21}" destId="{1556555F-78FA-4812-A80D-B536F3AA99A9}" srcOrd="0" destOrd="0" presId="urn:microsoft.com/office/officeart/2005/8/layout/orgChart1"/>
    <dgm:cxn modelId="{DC6935E8-9C3C-43A4-A787-F9F846D48C37}" srcId="{F6DF9C49-103D-4D05-BEAC-A2EE2E0E628C}" destId="{F28BB2F4-E676-41B8-9BDA-60149632F2DC}" srcOrd="0" destOrd="0" parTransId="{F280ED22-1847-4CBE-9137-354CD7DB2B63}" sibTransId="{009FC62E-4E0F-4CC2-9B8E-D65715802A04}"/>
    <dgm:cxn modelId="{4752DAED-C1ED-4AAA-BA0E-ED0D20FD4A28}" type="presOf" srcId="{7814EA24-1641-4C0B-AE6E-E5B455F27937}" destId="{AD8C01E5-904C-4C22-A46A-E487907DC6B4}" srcOrd="1" destOrd="0" presId="urn:microsoft.com/office/officeart/2005/8/layout/orgChart1"/>
    <dgm:cxn modelId="{400621F1-6E78-402B-B73C-E29D70435DBD}" type="presOf" srcId="{593433F9-86F3-4264-9C29-F94E1637C802}" destId="{3C182B24-D464-4775-B542-E84FBF5FB5DA}" srcOrd="1" destOrd="0" presId="urn:microsoft.com/office/officeart/2005/8/layout/orgChart1"/>
    <dgm:cxn modelId="{2A34C8F4-35D4-4322-AA30-0044C1CF35F6}" type="presOf" srcId="{A36DD608-A4B0-4CD9-A3D0-E1CD1AE24EA1}" destId="{574D5726-B143-40AE-8614-BCB6F8E3170D}" srcOrd="1" destOrd="0" presId="urn:microsoft.com/office/officeart/2005/8/layout/orgChart1"/>
    <dgm:cxn modelId="{A6D7C5F6-AA55-41FB-83DC-2A4A2F7700A8}" type="presOf" srcId="{7814EA24-1641-4C0B-AE6E-E5B455F27937}" destId="{D9A36379-2125-4ADA-BC26-DD1FFD97B1E4}" srcOrd="0" destOrd="0" presId="urn:microsoft.com/office/officeart/2005/8/layout/orgChart1"/>
    <dgm:cxn modelId="{9E24CEF7-15E7-4088-BC74-2BA722C5D5A0}" type="presOf" srcId="{9C632FEF-26A1-4645-8C80-5E6EF408968F}" destId="{3926E932-3728-47EC-9155-DBA473B56260}" srcOrd="1" destOrd="0" presId="urn:microsoft.com/office/officeart/2005/8/layout/orgChart1"/>
    <dgm:cxn modelId="{DF5BC9F8-3012-4D22-AC4C-606F927C4EAA}" type="presOf" srcId="{6330855B-2261-41FC-8256-18E1331CEA28}" destId="{252DA272-BE03-4C55-9FCF-5B66498E2C5A}" srcOrd="1" destOrd="0" presId="urn:microsoft.com/office/officeart/2005/8/layout/orgChart1"/>
    <dgm:cxn modelId="{F1089EFC-B872-43C4-9453-76AD44373E8D}" srcId="{6316ABA7-B604-4D9C-9643-B8949507FCE8}" destId="{334624B0-5B61-46F9-9DBC-56E97813B060}" srcOrd="0" destOrd="0" parTransId="{93C9DFDF-C773-468E-A2CE-2CD9C37C7D53}" sibTransId="{0D641EAA-1E31-4FA3-BF7D-1FDB261378A1}"/>
    <dgm:cxn modelId="{CB4AD082-4636-4F43-A929-0A1705B6269B}" type="presParOf" srcId="{4E571CC0-A17C-4D4B-A0A7-73AB01D772FE}" destId="{F66173B5-C85E-4BEE-9301-08DBFF9D715F}" srcOrd="0" destOrd="0" presId="urn:microsoft.com/office/officeart/2005/8/layout/orgChart1"/>
    <dgm:cxn modelId="{BCDD9D5E-4028-4FF8-A0EB-FD07EE426E05}" type="presParOf" srcId="{F66173B5-C85E-4BEE-9301-08DBFF9D715F}" destId="{B278CABD-D4CD-46B9-91FA-E27048A1B9E8}" srcOrd="0" destOrd="0" presId="urn:microsoft.com/office/officeart/2005/8/layout/orgChart1"/>
    <dgm:cxn modelId="{FCF69841-E446-4520-8FE6-F94C27748392}" type="presParOf" srcId="{B278CABD-D4CD-46B9-91FA-E27048A1B9E8}" destId="{B3230E04-C6EF-4277-9448-A250D6005EAB}" srcOrd="0" destOrd="0" presId="urn:microsoft.com/office/officeart/2005/8/layout/orgChart1"/>
    <dgm:cxn modelId="{74FA4EB7-8D16-4AF4-8A13-BFF1E564504C}" type="presParOf" srcId="{B278CABD-D4CD-46B9-91FA-E27048A1B9E8}" destId="{77504932-0929-4814-9A5E-3CD67780F091}" srcOrd="1" destOrd="0" presId="urn:microsoft.com/office/officeart/2005/8/layout/orgChart1"/>
    <dgm:cxn modelId="{9C9CE8FF-DADC-4EE0-AB07-41E05A617DAA}" type="presParOf" srcId="{F66173B5-C85E-4BEE-9301-08DBFF9D715F}" destId="{FDFF5823-9C87-4124-AC17-9CEBB0A5E517}" srcOrd="1" destOrd="0" presId="urn:microsoft.com/office/officeart/2005/8/layout/orgChart1"/>
    <dgm:cxn modelId="{4B2DB161-091D-4576-B79D-ABC36E210BBB}" type="presParOf" srcId="{FDFF5823-9C87-4124-AC17-9CEBB0A5E517}" destId="{158B4794-C5F9-44B7-B673-986765DC8301}" srcOrd="0" destOrd="0" presId="urn:microsoft.com/office/officeart/2005/8/layout/orgChart1"/>
    <dgm:cxn modelId="{5419990F-6EFA-4B17-91B3-15F865517C13}" type="presParOf" srcId="{FDFF5823-9C87-4124-AC17-9CEBB0A5E517}" destId="{9895E3B3-1654-419E-9937-106D1AB2FA74}" srcOrd="1" destOrd="0" presId="urn:microsoft.com/office/officeart/2005/8/layout/orgChart1"/>
    <dgm:cxn modelId="{26C0E217-1C1D-45E6-A533-F3E9AD8799CE}" type="presParOf" srcId="{9895E3B3-1654-419E-9937-106D1AB2FA74}" destId="{C3D427ED-3BAD-4385-8F47-AED4128561E9}" srcOrd="0" destOrd="0" presId="urn:microsoft.com/office/officeart/2005/8/layout/orgChart1"/>
    <dgm:cxn modelId="{54AB9EDF-7E2A-47FD-BC5C-35640BDAB5EF}" type="presParOf" srcId="{C3D427ED-3BAD-4385-8F47-AED4128561E9}" destId="{D7808C46-F9A9-40D2-A0CD-7E08772EF876}" srcOrd="0" destOrd="0" presId="urn:microsoft.com/office/officeart/2005/8/layout/orgChart1"/>
    <dgm:cxn modelId="{7242607F-679F-4AC4-9D5B-AEEB02BDDCD6}" type="presParOf" srcId="{C3D427ED-3BAD-4385-8F47-AED4128561E9}" destId="{89057183-E2FD-4E90-844D-D0699D0E2186}" srcOrd="1" destOrd="0" presId="urn:microsoft.com/office/officeart/2005/8/layout/orgChart1"/>
    <dgm:cxn modelId="{A73C9465-D03A-4A35-BFC7-974FC1006F9C}" type="presParOf" srcId="{9895E3B3-1654-419E-9937-106D1AB2FA74}" destId="{78B5DA13-2E28-40A9-BCEF-5F77FE58F362}" srcOrd="1" destOrd="0" presId="urn:microsoft.com/office/officeart/2005/8/layout/orgChart1"/>
    <dgm:cxn modelId="{68C23AD9-5F1B-4981-9000-4E2E314443A8}" type="presParOf" srcId="{78B5DA13-2E28-40A9-BCEF-5F77FE58F362}" destId="{58C847B3-6C08-4DFC-8E4B-9CB1BD5D0B27}" srcOrd="0" destOrd="0" presId="urn:microsoft.com/office/officeart/2005/8/layout/orgChart1"/>
    <dgm:cxn modelId="{C3ADF730-921D-482E-90FD-C8EF49762B8F}" type="presParOf" srcId="{78B5DA13-2E28-40A9-BCEF-5F77FE58F362}" destId="{B8BF17B7-20C9-467E-BC3B-EFAF13ABBC39}" srcOrd="1" destOrd="0" presId="urn:microsoft.com/office/officeart/2005/8/layout/orgChart1"/>
    <dgm:cxn modelId="{A3FB8711-43AB-40A3-8C9D-3D9A57DA3E13}" type="presParOf" srcId="{B8BF17B7-20C9-467E-BC3B-EFAF13ABBC39}" destId="{6E9493C9-F629-4ABA-B280-BCE18A2339CA}" srcOrd="0" destOrd="0" presId="urn:microsoft.com/office/officeart/2005/8/layout/orgChart1"/>
    <dgm:cxn modelId="{EED6889E-07EF-4D8C-BC4F-0D980D0EB8AB}" type="presParOf" srcId="{6E9493C9-F629-4ABA-B280-BCE18A2339CA}" destId="{5105EC3F-7728-4ADD-94C6-701C91A6AA7D}" srcOrd="0" destOrd="0" presId="urn:microsoft.com/office/officeart/2005/8/layout/orgChart1"/>
    <dgm:cxn modelId="{445CE805-F4AB-42EF-B32F-44C32A4721F0}" type="presParOf" srcId="{6E9493C9-F629-4ABA-B280-BCE18A2339CA}" destId="{8235BE3A-CAAA-4200-98F8-6C08A5402161}" srcOrd="1" destOrd="0" presId="urn:microsoft.com/office/officeart/2005/8/layout/orgChart1"/>
    <dgm:cxn modelId="{CB8A3A28-75D3-4418-81ED-198B4E02F2F9}" type="presParOf" srcId="{B8BF17B7-20C9-467E-BC3B-EFAF13ABBC39}" destId="{08D130BE-3434-42FD-8839-B5A30AAFFFED}" srcOrd="1" destOrd="0" presId="urn:microsoft.com/office/officeart/2005/8/layout/orgChart1"/>
    <dgm:cxn modelId="{5F98BE82-7A45-4628-A274-F6C4AD503DAA}" type="presParOf" srcId="{08D130BE-3434-42FD-8839-B5A30AAFFFED}" destId="{CFE71F4B-531E-4482-B1AD-8046ABB05BC5}" srcOrd="0" destOrd="0" presId="urn:microsoft.com/office/officeart/2005/8/layout/orgChart1"/>
    <dgm:cxn modelId="{5B38F102-E5A5-4110-A4CC-D11689C29519}" type="presParOf" srcId="{08D130BE-3434-42FD-8839-B5A30AAFFFED}" destId="{F6BEFC3D-4272-4308-9396-45DF9E49B49F}" srcOrd="1" destOrd="0" presId="urn:microsoft.com/office/officeart/2005/8/layout/orgChart1"/>
    <dgm:cxn modelId="{30344C77-9CC9-40E1-B777-A81FDC6C1E4B}" type="presParOf" srcId="{F6BEFC3D-4272-4308-9396-45DF9E49B49F}" destId="{2F325388-2DF6-44B3-AE2E-68CDD8A43A48}" srcOrd="0" destOrd="0" presId="urn:microsoft.com/office/officeart/2005/8/layout/orgChart1"/>
    <dgm:cxn modelId="{6A02A0F7-4EA8-4C98-BA53-18A54BAF2885}" type="presParOf" srcId="{2F325388-2DF6-44B3-AE2E-68CDD8A43A48}" destId="{F4F5392E-48D6-4C40-A17E-9B5625F3EDC6}" srcOrd="0" destOrd="0" presId="urn:microsoft.com/office/officeart/2005/8/layout/orgChart1"/>
    <dgm:cxn modelId="{DBF33CEA-CAF4-473B-9E8F-2C8C1EC973D8}" type="presParOf" srcId="{2F325388-2DF6-44B3-AE2E-68CDD8A43A48}" destId="{E839A80C-634F-43DF-B31E-085B753902C2}" srcOrd="1" destOrd="0" presId="urn:microsoft.com/office/officeart/2005/8/layout/orgChart1"/>
    <dgm:cxn modelId="{DFB865F9-531D-49DD-B4F0-04A8E9355DD8}" type="presParOf" srcId="{F6BEFC3D-4272-4308-9396-45DF9E49B49F}" destId="{E9669B85-F14C-4966-8507-504881A20E73}" srcOrd="1" destOrd="0" presId="urn:microsoft.com/office/officeart/2005/8/layout/orgChart1"/>
    <dgm:cxn modelId="{2F1EDB13-B929-4965-A709-9CC04DB1A0AD}" type="presParOf" srcId="{E9669B85-F14C-4966-8507-504881A20E73}" destId="{DB18C946-63A2-409D-B752-72F6EE007B1E}" srcOrd="0" destOrd="0" presId="urn:microsoft.com/office/officeart/2005/8/layout/orgChart1"/>
    <dgm:cxn modelId="{E2039CD4-42EC-4256-92F3-1B4EAAA7A406}" type="presParOf" srcId="{E9669B85-F14C-4966-8507-504881A20E73}" destId="{BFABADDC-3289-41D1-A998-DAA888ABB3E5}" srcOrd="1" destOrd="0" presId="urn:microsoft.com/office/officeart/2005/8/layout/orgChart1"/>
    <dgm:cxn modelId="{F616CD1E-6C99-460C-B5F0-E74A056D5F75}" type="presParOf" srcId="{BFABADDC-3289-41D1-A998-DAA888ABB3E5}" destId="{1DFB22DB-8E43-405B-AC40-A018A3B92FE6}" srcOrd="0" destOrd="0" presId="urn:microsoft.com/office/officeart/2005/8/layout/orgChart1"/>
    <dgm:cxn modelId="{039B51BD-15EB-4B8B-B2E6-F19207D06919}" type="presParOf" srcId="{1DFB22DB-8E43-405B-AC40-A018A3B92FE6}" destId="{2DC28D61-3021-4524-9933-4CC80CE0162E}" srcOrd="0" destOrd="0" presId="urn:microsoft.com/office/officeart/2005/8/layout/orgChart1"/>
    <dgm:cxn modelId="{A2BABB64-C898-4CD4-8DDA-231BA9920709}" type="presParOf" srcId="{1DFB22DB-8E43-405B-AC40-A018A3B92FE6}" destId="{1724869E-52AE-425E-B1B6-9D9D9A8C7690}" srcOrd="1" destOrd="0" presId="urn:microsoft.com/office/officeart/2005/8/layout/orgChart1"/>
    <dgm:cxn modelId="{1F85741D-E9EB-4449-AC04-699EDA84A994}" type="presParOf" srcId="{BFABADDC-3289-41D1-A998-DAA888ABB3E5}" destId="{D3D29696-28F7-4B60-BE9E-6143522C19A3}" srcOrd="1" destOrd="0" presId="urn:microsoft.com/office/officeart/2005/8/layout/orgChart1"/>
    <dgm:cxn modelId="{C3C4284A-6F85-4FB9-843F-E62A179D081F}" type="presParOf" srcId="{D3D29696-28F7-4B60-BE9E-6143522C19A3}" destId="{1556555F-78FA-4812-A80D-B536F3AA99A9}" srcOrd="0" destOrd="0" presId="urn:microsoft.com/office/officeart/2005/8/layout/orgChart1"/>
    <dgm:cxn modelId="{35AB9236-6693-46AC-9B9C-E6593063D084}" type="presParOf" srcId="{D3D29696-28F7-4B60-BE9E-6143522C19A3}" destId="{DF1E1385-A705-4B81-A7A0-6D711047F5CF}" srcOrd="1" destOrd="0" presId="urn:microsoft.com/office/officeart/2005/8/layout/orgChart1"/>
    <dgm:cxn modelId="{ABCC8B26-56F3-4E8F-AA2A-E6E1B13385B1}" type="presParOf" srcId="{DF1E1385-A705-4B81-A7A0-6D711047F5CF}" destId="{B2DDB794-1BB2-4D27-B45F-2EE1A27ED949}" srcOrd="0" destOrd="0" presId="urn:microsoft.com/office/officeart/2005/8/layout/orgChart1"/>
    <dgm:cxn modelId="{D6D3E85D-B5CD-4E4E-92EB-F9E40A6C7BE1}" type="presParOf" srcId="{B2DDB794-1BB2-4D27-B45F-2EE1A27ED949}" destId="{CB3E1E61-2D6E-4BF4-B969-2467785E7E66}" srcOrd="0" destOrd="0" presId="urn:microsoft.com/office/officeart/2005/8/layout/orgChart1"/>
    <dgm:cxn modelId="{483A6880-8F00-421A-9121-4CD0DD3A4415}" type="presParOf" srcId="{B2DDB794-1BB2-4D27-B45F-2EE1A27ED949}" destId="{845D20AB-9B24-4900-A896-004B89FB7B4C}" srcOrd="1" destOrd="0" presId="urn:microsoft.com/office/officeart/2005/8/layout/orgChart1"/>
    <dgm:cxn modelId="{B315B6B6-1917-477A-92F3-FED67A4EB073}" type="presParOf" srcId="{DF1E1385-A705-4B81-A7A0-6D711047F5CF}" destId="{478BABD1-05EC-465A-96B3-68C87477840A}" srcOrd="1" destOrd="0" presId="urn:microsoft.com/office/officeart/2005/8/layout/orgChart1"/>
    <dgm:cxn modelId="{19973BCA-6963-4647-8A40-E31DA19D44DA}" type="presParOf" srcId="{478BABD1-05EC-465A-96B3-68C87477840A}" destId="{AFA14654-977A-4AC9-9B56-F0BB120F12D1}" srcOrd="0" destOrd="0" presId="urn:microsoft.com/office/officeart/2005/8/layout/orgChart1"/>
    <dgm:cxn modelId="{0BA91D32-0764-4624-8125-180AE10995DD}" type="presParOf" srcId="{478BABD1-05EC-465A-96B3-68C87477840A}" destId="{3F33A6BC-3E63-459B-B0C4-5E188EB7A287}" srcOrd="1" destOrd="0" presId="urn:microsoft.com/office/officeart/2005/8/layout/orgChart1"/>
    <dgm:cxn modelId="{AC283209-E319-4150-AA48-26FCB6C490A7}" type="presParOf" srcId="{3F33A6BC-3E63-459B-B0C4-5E188EB7A287}" destId="{986933DF-0367-4277-8470-543FD7D46643}" srcOrd="0" destOrd="0" presId="urn:microsoft.com/office/officeart/2005/8/layout/orgChart1"/>
    <dgm:cxn modelId="{5863FD23-3F83-4C83-BD50-D614578490A9}" type="presParOf" srcId="{986933DF-0367-4277-8470-543FD7D46643}" destId="{31C9D92B-9598-4197-864E-9DF0FBC7D393}" srcOrd="0" destOrd="0" presId="urn:microsoft.com/office/officeart/2005/8/layout/orgChart1"/>
    <dgm:cxn modelId="{E6AC8956-8906-4B89-B776-90EF8CA776B2}" type="presParOf" srcId="{986933DF-0367-4277-8470-543FD7D46643}" destId="{3926E932-3728-47EC-9155-DBA473B56260}" srcOrd="1" destOrd="0" presId="urn:microsoft.com/office/officeart/2005/8/layout/orgChart1"/>
    <dgm:cxn modelId="{FBD87D34-8CAE-4DB5-BB04-BDBCD15A296C}" type="presParOf" srcId="{3F33A6BC-3E63-459B-B0C4-5E188EB7A287}" destId="{64A89796-49E9-4446-8B30-2EACD0B835A8}" srcOrd="1" destOrd="0" presId="urn:microsoft.com/office/officeart/2005/8/layout/orgChart1"/>
    <dgm:cxn modelId="{AE1B95C8-F45B-466C-836D-61E9F17F635C}" type="presParOf" srcId="{3F33A6BC-3E63-459B-B0C4-5E188EB7A287}" destId="{30576C10-5AA5-4A19-879F-E8D77447C3C4}" srcOrd="2" destOrd="0" presId="urn:microsoft.com/office/officeart/2005/8/layout/orgChart1"/>
    <dgm:cxn modelId="{429BD1C3-5E9B-4481-B52A-0E246D9F1097}" type="presParOf" srcId="{478BABD1-05EC-465A-96B3-68C87477840A}" destId="{281DDCE4-DCED-4BD3-9AB1-3CF33C24ACEF}" srcOrd="2" destOrd="0" presId="urn:microsoft.com/office/officeart/2005/8/layout/orgChart1"/>
    <dgm:cxn modelId="{B7EAD31F-C06E-4582-A78D-8E1604A50004}" type="presParOf" srcId="{478BABD1-05EC-465A-96B3-68C87477840A}" destId="{560BDFA4-9351-499B-ADC6-E790FD73E51F}" srcOrd="3" destOrd="0" presId="urn:microsoft.com/office/officeart/2005/8/layout/orgChart1"/>
    <dgm:cxn modelId="{5D4E1D99-E642-4B56-B9A4-A593EEADCF93}" type="presParOf" srcId="{560BDFA4-9351-499B-ADC6-E790FD73E51F}" destId="{A6AD9E22-C1A0-40E1-8EA8-9AFBDC02ED3A}" srcOrd="0" destOrd="0" presId="urn:microsoft.com/office/officeart/2005/8/layout/orgChart1"/>
    <dgm:cxn modelId="{994FDA61-4EFD-4B74-A9E7-078899CC0B48}" type="presParOf" srcId="{A6AD9E22-C1A0-40E1-8EA8-9AFBDC02ED3A}" destId="{78B94F5E-4EAF-4176-B68B-073C50A8B627}" srcOrd="0" destOrd="0" presId="urn:microsoft.com/office/officeart/2005/8/layout/orgChart1"/>
    <dgm:cxn modelId="{FD32E349-2A6C-4963-8B15-39FB31FDD621}" type="presParOf" srcId="{A6AD9E22-C1A0-40E1-8EA8-9AFBDC02ED3A}" destId="{3C182B24-D464-4775-B542-E84FBF5FB5DA}" srcOrd="1" destOrd="0" presId="urn:microsoft.com/office/officeart/2005/8/layout/orgChart1"/>
    <dgm:cxn modelId="{CFCE3A6F-0EB4-4F8B-B471-4C130A8620F8}" type="presParOf" srcId="{560BDFA4-9351-499B-ADC6-E790FD73E51F}" destId="{2014D515-0067-42E8-8A11-E643074A7028}" srcOrd="1" destOrd="0" presId="urn:microsoft.com/office/officeart/2005/8/layout/orgChart1"/>
    <dgm:cxn modelId="{1E11E65E-B7D6-478A-BC72-323CA5E9AC36}" type="presParOf" srcId="{2014D515-0067-42E8-8A11-E643074A7028}" destId="{90320F82-D50F-42B3-9637-99C924D0073A}" srcOrd="0" destOrd="0" presId="urn:microsoft.com/office/officeart/2005/8/layout/orgChart1"/>
    <dgm:cxn modelId="{2BBF76DC-28F9-492C-8188-09EF7D6A1CD7}" type="presParOf" srcId="{2014D515-0067-42E8-8A11-E643074A7028}" destId="{1E2E4FF9-748D-446B-891A-E47454DD16E2}" srcOrd="1" destOrd="0" presId="urn:microsoft.com/office/officeart/2005/8/layout/orgChart1"/>
    <dgm:cxn modelId="{0E13C455-066F-471B-95A8-23A14D3B716D}" type="presParOf" srcId="{1E2E4FF9-748D-446B-891A-E47454DD16E2}" destId="{D8D65D21-3D54-4EE2-B498-C81E50273336}" srcOrd="0" destOrd="0" presId="urn:microsoft.com/office/officeart/2005/8/layout/orgChart1"/>
    <dgm:cxn modelId="{F969001E-823D-4F53-B419-49DCE20A5CD6}" type="presParOf" srcId="{D8D65D21-3D54-4EE2-B498-C81E50273336}" destId="{7F56372E-85DA-492F-9394-5A9FC06F02EC}" srcOrd="0" destOrd="0" presId="urn:microsoft.com/office/officeart/2005/8/layout/orgChart1"/>
    <dgm:cxn modelId="{C703AAEF-A5B3-45EE-A484-65122CD2DB4B}" type="presParOf" srcId="{D8D65D21-3D54-4EE2-B498-C81E50273336}" destId="{574D5726-B143-40AE-8614-BCB6F8E3170D}" srcOrd="1" destOrd="0" presId="urn:microsoft.com/office/officeart/2005/8/layout/orgChart1"/>
    <dgm:cxn modelId="{7E8DFE5E-3F43-4834-9C70-9531B9715D97}" type="presParOf" srcId="{1E2E4FF9-748D-446B-891A-E47454DD16E2}" destId="{222AE3C0-78C5-4F01-A722-9D7678C45D51}" srcOrd="1" destOrd="0" presId="urn:microsoft.com/office/officeart/2005/8/layout/orgChart1"/>
    <dgm:cxn modelId="{432E8A36-7E3E-41F1-86F1-595ABA534331}" type="presParOf" srcId="{1E2E4FF9-748D-446B-891A-E47454DD16E2}" destId="{011F41D7-B486-4B27-AC40-A07A6958E377}" srcOrd="2" destOrd="0" presId="urn:microsoft.com/office/officeart/2005/8/layout/orgChart1"/>
    <dgm:cxn modelId="{CA534581-262D-4B48-8BA1-4798A3A132FC}" type="presParOf" srcId="{2014D515-0067-42E8-8A11-E643074A7028}" destId="{DF265B38-ADEB-4C79-A4FF-D97FD5A8ECF0}" srcOrd="2" destOrd="0" presId="urn:microsoft.com/office/officeart/2005/8/layout/orgChart1"/>
    <dgm:cxn modelId="{56891959-6693-4321-A78D-0CD61131C1A6}" type="presParOf" srcId="{2014D515-0067-42E8-8A11-E643074A7028}" destId="{ACCE2C48-E420-4307-96DB-D1CDB2C47DE7}" srcOrd="3" destOrd="0" presId="urn:microsoft.com/office/officeart/2005/8/layout/orgChart1"/>
    <dgm:cxn modelId="{69C9219D-8B5A-41ED-B9F9-9476DBF084C9}" type="presParOf" srcId="{ACCE2C48-E420-4307-96DB-D1CDB2C47DE7}" destId="{07D49621-CA55-4999-A0E8-3395E7BAF17A}" srcOrd="0" destOrd="0" presId="urn:microsoft.com/office/officeart/2005/8/layout/orgChart1"/>
    <dgm:cxn modelId="{9316CB32-9F7F-479C-BDFA-6064D7CBDE70}" type="presParOf" srcId="{07D49621-CA55-4999-A0E8-3395E7BAF17A}" destId="{9C527777-0874-4373-86AE-E4EAD9B921DE}" srcOrd="0" destOrd="0" presId="urn:microsoft.com/office/officeart/2005/8/layout/orgChart1"/>
    <dgm:cxn modelId="{19AB29C3-8BC4-4C8B-84D7-DC91DAE08428}" type="presParOf" srcId="{07D49621-CA55-4999-A0E8-3395E7BAF17A}" destId="{952E18E8-F6B4-42E6-BD75-F406305451F0}" srcOrd="1" destOrd="0" presId="urn:microsoft.com/office/officeart/2005/8/layout/orgChart1"/>
    <dgm:cxn modelId="{FE4D8877-9AD3-4A47-AC25-25EDD0937F49}" type="presParOf" srcId="{ACCE2C48-E420-4307-96DB-D1CDB2C47DE7}" destId="{7F137F38-0604-4FFE-9738-C6AC870D1BA0}" srcOrd="1" destOrd="0" presId="urn:microsoft.com/office/officeart/2005/8/layout/orgChart1"/>
    <dgm:cxn modelId="{3028456A-A083-4E05-BA5F-11A59E7F38B6}" type="presParOf" srcId="{7F137F38-0604-4FFE-9738-C6AC870D1BA0}" destId="{03FA57AD-1F09-4918-8F79-457B2C818661}" srcOrd="0" destOrd="0" presId="urn:microsoft.com/office/officeart/2005/8/layout/orgChart1"/>
    <dgm:cxn modelId="{71F8ABD8-3782-403A-AEA0-354A4A5B0A40}" type="presParOf" srcId="{7F137F38-0604-4FFE-9738-C6AC870D1BA0}" destId="{E84EA17C-9B9D-4979-8120-E08CE2361F21}" srcOrd="1" destOrd="0" presId="urn:microsoft.com/office/officeart/2005/8/layout/orgChart1"/>
    <dgm:cxn modelId="{C6793A34-003D-4B3F-8597-C8071B6AB707}" type="presParOf" srcId="{E84EA17C-9B9D-4979-8120-E08CE2361F21}" destId="{11532FB8-D9C7-401C-B851-2041AD4D7D16}" srcOrd="0" destOrd="0" presId="urn:microsoft.com/office/officeart/2005/8/layout/orgChart1"/>
    <dgm:cxn modelId="{4C8DA43E-C383-480D-98B5-8C73E75573CB}" type="presParOf" srcId="{11532FB8-D9C7-401C-B851-2041AD4D7D16}" destId="{E1622954-B237-4025-905D-89F554545A5C}" srcOrd="0" destOrd="0" presId="urn:microsoft.com/office/officeart/2005/8/layout/orgChart1"/>
    <dgm:cxn modelId="{A0B8988F-F326-4EA1-BEC6-98B9D886A2EB}" type="presParOf" srcId="{11532FB8-D9C7-401C-B851-2041AD4D7D16}" destId="{78AD2E3D-B08C-455F-BA29-D6D76D749DBB}" srcOrd="1" destOrd="0" presId="urn:microsoft.com/office/officeart/2005/8/layout/orgChart1"/>
    <dgm:cxn modelId="{936FC9B8-9799-4F8B-95CA-E9F63B814935}" type="presParOf" srcId="{E84EA17C-9B9D-4979-8120-E08CE2361F21}" destId="{2D017715-7B18-4373-B65C-6E937DFB8ADA}" srcOrd="1" destOrd="0" presId="urn:microsoft.com/office/officeart/2005/8/layout/orgChart1"/>
    <dgm:cxn modelId="{4207353E-7B04-4AF7-980C-B6B106F39D9C}" type="presParOf" srcId="{E84EA17C-9B9D-4979-8120-E08CE2361F21}" destId="{FD8B74A0-425A-43F8-A4D6-CF7A90C93B92}" srcOrd="2" destOrd="0" presId="urn:microsoft.com/office/officeart/2005/8/layout/orgChart1"/>
    <dgm:cxn modelId="{1FFCCC84-62CB-43DD-A077-F565D4B443C0}" type="presParOf" srcId="{ACCE2C48-E420-4307-96DB-D1CDB2C47DE7}" destId="{96521BF5-E073-4E03-9429-EEB56C20D385}" srcOrd="2" destOrd="0" presId="urn:microsoft.com/office/officeart/2005/8/layout/orgChart1"/>
    <dgm:cxn modelId="{1855AE59-490A-40D9-A4DC-B98166243F15}" type="presParOf" srcId="{560BDFA4-9351-499B-ADC6-E790FD73E51F}" destId="{2B8D9C5C-F41A-4BA3-9CA6-61A5BB8679BE}" srcOrd="2" destOrd="0" presId="urn:microsoft.com/office/officeart/2005/8/layout/orgChart1"/>
    <dgm:cxn modelId="{B8ADDBC8-B024-4D2E-98A5-38B5E8EC357A}" type="presParOf" srcId="{DF1E1385-A705-4B81-A7A0-6D711047F5CF}" destId="{2E87A4FF-BBA3-4DE9-B303-28D8D51C5ABD}" srcOrd="2" destOrd="0" presId="urn:microsoft.com/office/officeart/2005/8/layout/orgChart1"/>
    <dgm:cxn modelId="{F19236AC-0843-436C-98A1-A5AF9D8BFE3D}" type="presParOf" srcId="{BFABADDC-3289-41D1-A998-DAA888ABB3E5}" destId="{4B7D493C-31ED-4C76-AC45-C4A96E789CC7}" srcOrd="2" destOrd="0" presId="urn:microsoft.com/office/officeart/2005/8/layout/orgChart1"/>
    <dgm:cxn modelId="{61C0483D-BB85-4AD7-B693-0396E37313E1}" type="presParOf" srcId="{F6BEFC3D-4272-4308-9396-45DF9E49B49F}" destId="{6E4E70DA-3F0A-4BB3-A87C-8E6D0F2A1A5E}" srcOrd="2" destOrd="0" presId="urn:microsoft.com/office/officeart/2005/8/layout/orgChart1"/>
    <dgm:cxn modelId="{E602589E-0CD1-4F8D-AA1E-F3F62A258452}" type="presParOf" srcId="{B8BF17B7-20C9-467E-BC3B-EFAF13ABBC39}" destId="{9AFA3510-8DC9-4CD4-BBE9-867631719978}" srcOrd="2" destOrd="0" presId="urn:microsoft.com/office/officeart/2005/8/layout/orgChart1"/>
    <dgm:cxn modelId="{D1D58CD3-EDD0-486B-B137-99A12D5FC01A}" type="presParOf" srcId="{78B5DA13-2E28-40A9-BCEF-5F77FE58F362}" destId="{281C4C71-8106-4F5F-9E46-EDEE7FECCB9E}" srcOrd="2" destOrd="0" presId="urn:microsoft.com/office/officeart/2005/8/layout/orgChart1"/>
    <dgm:cxn modelId="{22984ADF-D93C-466F-87AD-E4003A934E39}" type="presParOf" srcId="{78B5DA13-2E28-40A9-BCEF-5F77FE58F362}" destId="{29C9D82C-06B4-480E-B25B-DEC3A7ED91E1}" srcOrd="3" destOrd="0" presId="urn:microsoft.com/office/officeart/2005/8/layout/orgChart1"/>
    <dgm:cxn modelId="{B7E1CEA8-FB56-46CE-B2B1-B75D6C537495}" type="presParOf" srcId="{29C9D82C-06B4-480E-B25B-DEC3A7ED91E1}" destId="{5115F13C-4E10-4650-A592-0896937A173B}" srcOrd="0" destOrd="0" presId="urn:microsoft.com/office/officeart/2005/8/layout/orgChart1"/>
    <dgm:cxn modelId="{AD097497-694E-4608-BB65-2E310F731AD5}" type="presParOf" srcId="{5115F13C-4E10-4650-A592-0896937A173B}" destId="{67D5C699-2592-43F1-A615-FF5AAF0A89ED}" srcOrd="0" destOrd="0" presId="urn:microsoft.com/office/officeart/2005/8/layout/orgChart1"/>
    <dgm:cxn modelId="{79E56627-A67A-4916-A18D-83C3048E65CF}" type="presParOf" srcId="{5115F13C-4E10-4650-A592-0896937A173B}" destId="{A65B56FA-8C58-4D59-A403-9CE0DDA9006F}" srcOrd="1" destOrd="0" presId="urn:microsoft.com/office/officeart/2005/8/layout/orgChart1"/>
    <dgm:cxn modelId="{428510E2-BA61-44EA-9A90-400636D35C92}" type="presParOf" srcId="{29C9D82C-06B4-480E-B25B-DEC3A7ED91E1}" destId="{469F332C-3E97-4D62-9E7F-C26D5A331BC3}" srcOrd="1" destOrd="0" presId="urn:microsoft.com/office/officeart/2005/8/layout/orgChart1"/>
    <dgm:cxn modelId="{4357750C-48BD-42B4-BCE2-22729C47A4C5}" type="presParOf" srcId="{29C9D82C-06B4-480E-B25B-DEC3A7ED91E1}" destId="{E837B28A-9644-4464-9539-14898C00B187}" srcOrd="2" destOrd="0" presId="urn:microsoft.com/office/officeart/2005/8/layout/orgChart1"/>
    <dgm:cxn modelId="{5DFADE9C-F121-4FC6-9836-E394C355270F}" type="presParOf" srcId="{9895E3B3-1654-419E-9937-106D1AB2FA74}" destId="{18267ABB-4CC3-4ECF-B5A1-0C0EA5731713}" srcOrd="2" destOrd="0" presId="urn:microsoft.com/office/officeart/2005/8/layout/orgChart1"/>
    <dgm:cxn modelId="{54A10A76-778F-4AC8-9A5C-CCFF0DE64E07}" type="presParOf" srcId="{FDFF5823-9C87-4124-AC17-9CEBB0A5E517}" destId="{3A392B6B-03E0-4C61-8F65-B1363D837D9B}" srcOrd="2" destOrd="0" presId="urn:microsoft.com/office/officeart/2005/8/layout/orgChart1"/>
    <dgm:cxn modelId="{804DB726-7D4B-42EE-90B5-4F7C1011AC3D}" type="presParOf" srcId="{FDFF5823-9C87-4124-AC17-9CEBB0A5E517}" destId="{FB63D544-CECE-4BC3-B137-2E8E37CEE689}" srcOrd="3" destOrd="0" presId="urn:microsoft.com/office/officeart/2005/8/layout/orgChart1"/>
    <dgm:cxn modelId="{942477C9-8C52-45EC-978F-FA461F37FA4F}" type="presParOf" srcId="{FB63D544-CECE-4BC3-B137-2E8E37CEE689}" destId="{2F7458B2-87D5-433A-BEF1-BBDD0BEF463C}" srcOrd="0" destOrd="0" presId="urn:microsoft.com/office/officeart/2005/8/layout/orgChart1"/>
    <dgm:cxn modelId="{504553F7-0618-47D2-AE94-A63EB689421D}" type="presParOf" srcId="{2F7458B2-87D5-433A-BEF1-BBDD0BEF463C}" destId="{B1836CC7-B73B-4D41-BD0E-B281224364CE}" srcOrd="0" destOrd="0" presId="urn:microsoft.com/office/officeart/2005/8/layout/orgChart1"/>
    <dgm:cxn modelId="{6DEF2DEE-24A7-430B-9178-D67B5C20FF42}" type="presParOf" srcId="{2F7458B2-87D5-433A-BEF1-BBDD0BEF463C}" destId="{ECA60EFE-359D-419C-BE17-6AFDC55EBE70}" srcOrd="1" destOrd="0" presId="urn:microsoft.com/office/officeart/2005/8/layout/orgChart1"/>
    <dgm:cxn modelId="{FF960BC3-E03C-474C-8438-5C86E62335B9}" type="presParOf" srcId="{FB63D544-CECE-4BC3-B137-2E8E37CEE689}" destId="{DC63D92A-3BAA-4EA7-975C-EEF8642B97FD}" srcOrd="1" destOrd="0" presId="urn:microsoft.com/office/officeart/2005/8/layout/orgChart1"/>
    <dgm:cxn modelId="{F2D765A4-825D-4284-8E7E-D894613EA314}" type="presParOf" srcId="{DC63D92A-3BAA-4EA7-975C-EEF8642B97FD}" destId="{78FC695D-F40C-40C0-B0C6-A7A51C5AB217}" srcOrd="0" destOrd="0" presId="urn:microsoft.com/office/officeart/2005/8/layout/orgChart1"/>
    <dgm:cxn modelId="{E3B3B0DD-9A6D-425F-B7B5-E7B4C73707D3}" type="presParOf" srcId="{DC63D92A-3BAA-4EA7-975C-EEF8642B97FD}" destId="{B9D7BC8D-5B72-46B5-902F-6779E661E4E2}" srcOrd="1" destOrd="0" presId="urn:microsoft.com/office/officeart/2005/8/layout/orgChart1"/>
    <dgm:cxn modelId="{72EF8E0B-7CD8-4277-A5B6-63C95339B97A}" type="presParOf" srcId="{B9D7BC8D-5B72-46B5-902F-6779E661E4E2}" destId="{7834CF6D-BF7C-465E-A03A-B70F311501CF}" srcOrd="0" destOrd="0" presId="urn:microsoft.com/office/officeart/2005/8/layout/orgChart1"/>
    <dgm:cxn modelId="{1B0BD72F-59CD-4EDE-9D45-C1F5CE4932E8}" type="presParOf" srcId="{7834CF6D-BF7C-465E-A03A-B70F311501CF}" destId="{F96F41A8-3A79-4EEC-A79B-697751E357A6}" srcOrd="0" destOrd="0" presId="urn:microsoft.com/office/officeart/2005/8/layout/orgChart1"/>
    <dgm:cxn modelId="{760BA784-BA27-49DB-8D1D-0AC3FFAA7F4E}" type="presParOf" srcId="{7834CF6D-BF7C-465E-A03A-B70F311501CF}" destId="{6054390D-5DF7-4532-85F1-FC5AF3A4A07D}" srcOrd="1" destOrd="0" presId="urn:microsoft.com/office/officeart/2005/8/layout/orgChart1"/>
    <dgm:cxn modelId="{CFB519E8-F926-4C51-955A-7F8F3319ACF2}" type="presParOf" srcId="{B9D7BC8D-5B72-46B5-902F-6779E661E4E2}" destId="{EE482F28-020F-4157-A7EB-6471250C168A}" srcOrd="1" destOrd="0" presId="urn:microsoft.com/office/officeart/2005/8/layout/orgChart1"/>
    <dgm:cxn modelId="{45347EA7-027F-46F4-BA63-A53B403AF2FA}" type="presParOf" srcId="{EE482F28-020F-4157-A7EB-6471250C168A}" destId="{EA853FFC-F9B0-410B-91DA-0C8B7E44F859}" srcOrd="0" destOrd="0" presId="urn:microsoft.com/office/officeart/2005/8/layout/orgChart1"/>
    <dgm:cxn modelId="{BAF40C63-22AE-42A2-8671-012ED1422B5D}" type="presParOf" srcId="{EE482F28-020F-4157-A7EB-6471250C168A}" destId="{9C043D1C-9079-4CE1-817F-07B07DD05F8F}" srcOrd="1" destOrd="0" presId="urn:microsoft.com/office/officeart/2005/8/layout/orgChart1"/>
    <dgm:cxn modelId="{C17DDAA9-4723-460A-BA4C-ACD5E83F5864}" type="presParOf" srcId="{9C043D1C-9079-4CE1-817F-07B07DD05F8F}" destId="{A39E3CB2-8D93-4D4D-B913-96AACD6921A3}" srcOrd="0" destOrd="0" presId="urn:microsoft.com/office/officeart/2005/8/layout/orgChart1"/>
    <dgm:cxn modelId="{800652A2-AFF8-490B-A5E9-FBCBA27063BC}" type="presParOf" srcId="{A39E3CB2-8D93-4D4D-B913-96AACD6921A3}" destId="{2531E373-F09D-4CC1-8470-4F2C39944DC6}" srcOrd="0" destOrd="0" presId="urn:microsoft.com/office/officeart/2005/8/layout/orgChart1"/>
    <dgm:cxn modelId="{8EC90153-E21D-4027-B559-A871E7F541A6}" type="presParOf" srcId="{A39E3CB2-8D93-4D4D-B913-96AACD6921A3}" destId="{F8DD3E4F-1ADB-4845-9734-7BF2F9D37966}" srcOrd="1" destOrd="0" presId="urn:microsoft.com/office/officeart/2005/8/layout/orgChart1"/>
    <dgm:cxn modelId="{85F589E8-5CDA-43C7-94D8-B6570A94CE44}" type="presParOf" srcId="{9C043D1C-9079-4CE1-817F-07B07DD05F8F}" destId="{2E170A65-F5D0-4F33-8E59-668EF0C1646C}" srcOrd="1" destOrd="0" presId="urn:microsoft.com/office/officeart/2005/8/layout/orgChart1"/>
    <dgm:cxn modelId="{CA19BF11-4C38-4C70-BC9E-549DC6A46899}" type="presParOf" srcId="{2E170A65-F5D0-4F33-8E59-668EF0C1646C}" destId="{615CBC05-E840-44E4-B339-D9650818B366}" srcOrd="0" destOrd="0" presId="urn:microsoft.com/office/officeart/2005/8/layout/orgChart1"/>
    <dgm:cxn modelId="{F4B63E77-98D7-4D5A-8F4A-4DE07EC900A7}" type="presParOf" srcId="{2E170A65-F5D0-4F33-8E59-668EF0C1646C}" destId="{531646F1-D005-4560-ADB0-FA68694B4602}" srcOrd="1" destOrd="0" presId="urn:microsoft.com/office/officeart/2005/8/layout/orgChart1"/>
    <dgm:cxn modelId="{E5368A3E-308E-4D81-B2F6-A3553AC3606D}" type="presParOf" srcId="{531646F1-D005-4560-ADB0-FA68694B4602}" destId="{42E29789-DC98-4863-B2FE-82968EE680BE}" srcOrd="0" destOrd="0" presId="urn:microsoft.com/office/officeart/2005/8/layout/orgChart1"/>
    <dgm:cxn modelId="{3CC4DF98-F096-493E-AEC8-098897D69AFE}" type="presParOf" srcId="{42E29789-DC98-4863-B2FE-82968EE680BE}" destId="{578BC1FB-C424-4E82-B1A2-71E553BFC49E}" srcOrd="0" destOrd="0" presId="urn:microsoft.com/office/officeart/2005/8/layout/orgChart1"/>
    <dgm:cxn modelId="{B73FFEE9-6FB2-4E5D-8370-47323941D9AF}" type="presParOf" srcId="{42E29789-DC98-4863-B2FE-82968EE680BE}" destId="{B77EA7FB-56FA-42FE-B3E2-68C2F2D4C93F}" srcOrd="1" destOrd="0" presId="urn:microsoft.com/office/officeart/2005/8/layout/orgChart1"/>
    <dgm:cxn modelId="{2A82E5D6-8640-46E8-932B-BADEDAC36238}" type="presParOf" srcId="{531646F1-D005-4560-ADB0-FA68694B4602}" destId="{1A87D443-F1F4-4C97-B494-2ABFBA344E94}" srcOrd="1" destOrd="0" presId="urn:microsoft.com/office/officeart/2005/8/layout/orgChart1"/>
    <dgm:cxn modelId="{71BD4650-59BD-4BAE-8DA6-9D808DFD6AE4}" type="presParOf" srcId="{1A87D443-F1F4-4C97-B494-2ABFBA344E94}" destId="{4381F385-5923-4F22-AAF4-A96E1E06CBCB}" srcOrd="0" destOrd="0" presId="urn:microsoft.com/office/officeart/2005/8/layout/orgChart1"/>
    <dgm:cxn modelId="{3FEAD25F-178A-441D-B52D-2B0D981F9E01}" type="presParOf" srcId="{1A87D443-F1F4-4C97-B494-2ABFBA344E94}" destId="{17D35C90-6801-4949-97A6-0A3647C40D18}" srcOrd="1" destOrd="0" presId="urn:microsoft.com/office/officeart/2005/8/layout/orgChart1"/>
    <dgm:cxn modelId="{56584B4E-D383-4BFD-AB45-4E99ED791512}" type="presParOf" srcId="{17D35C90-6801-4949-97A6-0A3647C40D18}" destId="{E662D76C-814B-43A2-BE88-7E3866A238EC}" srcOrd="0" destOrd="0" presId="urn:microsoft.com/office/officeart/2005/8/layout/orgChart1"/>
    <dgm:cxn modelId="{5D73F924-C054-400E-AD7B-86009B20E0BF}" type="presParOf" srcId="{E662D76C-814B-43A2-BE88-7E3866A238EC}" destId="{36395442-EB13-45CD-BE0F-7AAD8F8DD40A}" srcOrd="0" destOrd="0" presId="urn:microsoft.com/office/officeart/2005/8/layout/orgChart1"/>
    <dgm:cxn modelId="{4A7582C4-B627-4B77-8B1A-1FD52B6E1744}" type="presParOf" srcId="{E662D76C-814B-43A2-BE88-7E3866A238EC}" destId="{924A8769-BCFF-441B-B097-2C5C90DED427}" srcOrd="1" destOrd="0" presId="urn:microsoft.com/office/officeart/2005/8/layout/orgChart1"/>
    <dgm:cxn modelId="{7F7E5A67-E555-4E66-BFF6-547377784E22}" type="presParOf" srcId="{17D35C90-6801-4949-97A6-0A3647C40D18}" destId="{732CE3F8-28EB-4943-BD84-70BF0532E787}" srcOrd="1" destOrd="0" presId="urn:microsoft.com/office/officeart/2005/8/layout/orgChart1"/>
    <dgm:cxn modelId="{B1A8327B-F801-42A5-B170-4B5365897E14}" type="presParOf" srcId="{732CE3F8-28EB-4943-BD84-70BF0532E787}" destId="{F6C09414-54C2-4AB5-A06E-B84633BA3965}" srcOrd="0" destOrd="0" presId="urn:microsoft.com/office/officeart/2005/8/layout/orgChart1"/>
    <dgm:cxn modelId="{0E0C620C-725C-49AD-BDE3-A591F40B5F75}" type="presParOf" srcId="{732CE3F8-28EB-4943-BD84-70BF0532E787}" destId="{B9F75370-89A9-4AF1-8F6C-26567DC5F438}" srcOrd="1" destOrd="0" presId="urn:microsoft.com/office/officeart/2005/8/layout/orgChart1"/>
    <dgm:cxn modelId="{2ACAF38E-39A4-4F51-A877-7AA5FEC7259B}" type="presParOf" srcId="{B9F75370-89A9-4AF1-8F6C-26567DC5F438}" destId="{0670FEAA-B043-4D14-B0D7-E3BABA666783}" srcOrd="0" destOrd="0" presId="urn:microsoft.com/office/officeart/2005/8/layout/orgChart1"/>
    <dgm:cxn modelId="{C7A70FE1-E36B-4B71-8FFD-E9E3DB44BD46}" type="presParOf" srcId="{0670FEAA-B043-4D14-B0D7-E3BABA666783}" destId="{9823A7F7-51E5-43F9-8D11-0FB3793012F3}" srcOrd="0" destOrd="0" presId="urn:microsoft.com/office/officeart/2005/8/layout/orgChart1"/>
    <dgm:cxn modelId="{56864898-E151-4F59-9779-72157842BEFB}" type="presParOf" srcId="{0670FEAA-B043-4D14-B0D7-E3BABA666783}" destId="{0DAA5854-D618-4819-96F9-A08CD17B156B}" srcOrd="1" destOrd="0" presId="urn:microsoft.com/office/officeart/2005/8/layout/orgChart1"/>
    <dgm:cxn modelId="{46FBE617-864E-4705-A942-AC92DCC35FF5}" type="presParOf" srcId="{B9F75370-89A9-4AF1-8F6C-26567DC5F438}" destId="{BC2A60F7-965F-4819-B6C2-CC68AB81ACFE}" srcOrd="1" destOrd="0" presId="urn:microsoft.com/office/officeart/2005/8/layout/orgChart1"/>
    <dgm:cxn modelId="{CE8A1698-75DE-43DF-80B5-D32DC63340C5}" type="presParOf" srcId="{BC2A60F7-965F-4819-B6C2-CC68AB81ACFE}" destId="{3C269751-8F40-439D-B7C1-9922CEC56D05}" srcOrd="0" destOrd="0" presId="urn:microsoft.com/office/officeart/2005/8/layout/orgChart1"/>
    <dgm:cxn modelId="{83C1DC85-FF6B-480D-911B-B6BFFEB059AD}" type="presParOf" srcId="{BC2A60F7-965F-4819-B6C2-CC68AB81ACFE}" destId="{6582D951-9E6B-40C7-8E92-C6F415F0B56C}" srcOrd="1" destOrd="0" presId="urn:microsoft.com/office/officeart/2005/8/layout/orgChart1"/>
    <dgm:cxn modelId="{271183F4-CE8B-4480-B587-E670532D6D54}" type="presParOf" srcId="{6582D951-9E6B-40C7-8E92-C6F415F0B56C}" destId="{B5B3F63B-EFF0-4621-BBEE-1AF21F2C5AF6}" srcOrd="0" destOrd="0" presId="urn:microsoft.com/office/officeart/2005/8/layout/orgChart1"/>
    <dgm:cxn modelId="{F16355C4-5283-4D7D-A42D-08FF96D6DC6F}" type="presParOf" srcId="{B5B3F63B-EFF0-4621-BBEE-1AF21F2C5AF6}" destId="{36D871BC-F336-43A0-8918-89F630CF194D}" srcOrd="0" destOrd="0" presId="urn:microsoft.com/office/officeart/2005/8/layout/orgChart1"/>
    <dgm:cxn modelId="{F5A67935-1733-4BCF-A370-43E7766103BD}" type="presParOf" srcId="{B5B3F63B-EFF0-4621-BBEE-1AF21F2C5AF6}" destId="{F9AB781B-502D-4C4E-A6B4-A5CE367EB0B8}" srcOrd="1" destOrd="0" presId="urn:microsoft.com/office/officeart/2005/8/layout/orgChart1"/>
    <dgm:cxn modelId="{2A6E7476-33D4-4DFB-9E93-4877C0E0E465}" type="presParOf" srcId="{6582D951-9E6B-40C7-8E92-C6F415F0B56C}" destId="{44EAA57E-B908-4230-B85E-543122000A79}" srcOrd="1" destOrd="0" presId="urn:microsoft.com/office/officeart/2005/8/layout/orgChart1"/>
    <dgm:cxn modelId="{9F6FCB3C-3DEA-40F2-9F23-DDF716D04AE5}" type="presParOf" srcId="{44EAA57E-B908-4230-B85E-543122000A79}" destId="{1AF9BBCF-89B6-4738-B2F4-226090A7119C}" srcOrd="0" destOrd="0" presId="urn:microsoft.com/office/officeart/2005/8/layout/orgChart1"/>
    <dgm:cxn modelId="{23A49C4A-A5C5-4C61-8CCB-498CA9BF68A3}" type="presParOf" srcId="{44EAA57E-B908-4230-B85E-543122000A79}" destId="{75B99770-4578-4D83-AFCD-65849D8659CF}" srcOrd="1" destOrd="0" presId="urn:microsoft.com/office/officeart/2005/8/layout/orgChart1"/>
    <dgm:cxn modelId="{92084097-D4A2-4562-BED8-F1E89429AB8E}" type="presParOf" srcId="{75B99770-4578-4D83-AFCD-65849D8659CF}" destId="{6D553965-19A1-42CA-B22D-CCB268725AC0}" srcOrd="0" destOrd="0" presId="urn:microsoft.com/office/officeart/2005/8/layout/orgChart1"/>
    <dgm:cxn modelId="{6F1AA779-4F74-44AE-B0A3-09EC7F8603C9}" type="presParOf" srcId="{6D553965-19A1-42CA-B22D-CCB268725AC0}" destId="{D74E18A4-0403-4C4E-B1A5-A8171B4897DC}" srcOrd="0" destOrd="0" presId="urn:microsoft.com/office/officeart/2005/8/layout/orgChart1"/>
    <dgm:cxn modelId="{F693B4E7-8CF1-42E9-9ECC-AEDFC68D53A4}" type="presParOf" srcId="{6D553965-19A1-42CA-B22D-CCB268725AC0}" destId="{9661A92E-1251-4BF1-8EDD-950E0994CF34}" srcOrd="1" destOrd="0" presId="urn:microsoft.com/office/officeart/2005/8/layout/orgChart1"/>
    <dgm:cxn modelId="{F6CC3260-359C-4F88-ACD8-A996187AF936}" type="presParOf" srcId="{75B99770-4578-4D83-AFCD-65849D8659CF}" destId="{DD916483-67DA-4C90-95B1-4CAF641602E2}" srcOrd="1" destOrd="0" presId="urn:microsoft.com/office/officeart/2005/8/layout/orgChart1"/>
    <dgm:cxn modelId="{5C2F2649-7C5D-43A0-93E2-FA00770FA957}" type="presParOf" srcId="{DD916483-67DA-4C90-95B1-4CAF641602E2}" destId="{396E1D1E-AD3C-4845-B609-5EDFF4C4D20E}" srcOrd="0" destOrd="0" presId="urn:microsoft.com/office/officeart/2005/8/layout/orgChart1"/>
    <dgm:cxn modelId="{02095B88-16C5-45B9-93B3-7BB1F08F53F4}" type="presParOf" srcId="{DD916483-67DA-4C90-95B1-4CAF641602E2}" destId="{DD06FE35-5451-4A35-99B6-BBD697DB1CB2}" srcOrd="1" destOrd="0" presId="urn:microsoft.com/office/officeart/2005/8/layout/orgChart1"/>
    <dgm:cxn modelId="{BE160985-7545-4616-8228-815614658FC2}" type="presParOf" srcId="{DD06FE35-5451-4A35-99B6-BBD697DB1CB2}" destId="{6EFA3101-53B7-454C-9AD3-52113E0D0310}" srcOrd="0" destOrd="0" presId="urn:microsoft.com/office/officeart/2005/8/layout/orgChart1"/>
    <dgm:cxn modelId="{C0B6C533-5CF2-4779-B1DB-CA5BC29E7FAD}" type="presParOf" srcId="{6EFA3101-53B7-454C-9AD3-52113E0D0310}" destId="{9F1DD1B2-D5D5-42CC-B805-9204DC37A8AE}" srcOrd="0" destOrd="0" presId="urn:microsoft.com/office/officeart/2005/8/layout/orgChart1"/>
    <dgm:cxn modelId="{2B9FA623-F0B6-4D73-B091-D4C567FA92AD}" type="presParOf" srcId="{6EFA3101-53B7-454C-9AD3-52113E0D0310}" destId="{252DA272-BE03-4C55-9FCF-5B66498E2C5A}" srcOrd="1" destOrd="0" presId="urn:microsoft.com/office/officeart/2005/8/layout/orgChart1"/>
    <dgm:cxn modelId="{8A939E06-A95B-4D3B-893C-8319D7912247}" type="presParOf" srcId="{DD06FE35-5451-4A35-99B6-BBD697DB1CB2}" destId="{B3A2A82D-7191-4E5F-BAA8-83F2EAE23BCB}" srcOrd="1" destOrd="0" presId="urn:microsoft.com/office/officeart/2005/8/layout/orgChart1"/>
    <dgm:cxn modelId="{7701C789-7CAA-43AE-ADE9-03C516FDE9EA}" type="presParOf" srcId="{DD06FE35-5451-4A35-99B6-BBD697DB1CB2}" destId="{56591E21-CAA3-479C-98F0-FE979C427C22}" srcOrd="2" destOrd="0" presId="urn:microsoft.com/office/officeart/2005/8/layout/orgChart1"/>
    <dgm:cxn modelId="{9818AF4D-4003-46B2-AE0D-722DEF6C300A}" type="presParOf" srcId="{DD916483-67DA-4C90-95B1-4CAF641602E2}" destId="{BE80DA0C-4C72-4943-A5B8-D6AA623F3786}" srcOrd="2" destOrd="0" presId="urn:microsoft.com/office/officeart/2005/8/layout/orgChart1"/>
    <dgm:cxn modelId="{E4638E64-01AE-4B8C-8AEE-C46DDB1205BF}" type="presParOf" srcId="{DD916483-67DA-4C90-95B1-4CAF641602E2}" destId="{519FD482-F4E9-4838-94E6-BEF9DBC26FFF}" srcOrd="3" destOrd="0" presId="urn:microsoft.com/office/officeart/2005/8/layout/orgChart1"/>
    <dgm:cxn modelId="{D635A63E-F21C-43FE-9069-D8065E6469C3}" type="presParOf" srcId="{519FD482-F4E9-4838-94E6-BEF9DBC26FFF}" destId="{25DB0FFC-9419-4841-B4BC-020B68A8B03E}" srcOrd="0" destOrd="0" presId="urn:microsoft.com/office/officeart/2005/8/layout/orgChart1"/>
    <dgm:cxn modelId="{2B9DE6F2-915B-40B4-9CCD-DB7747BA2E62}" type="presParOf" srcId="{25DB0FFC-9419-4841-B4BC-020B68A8B03E}" destId="{BB1C9F7C-1DD1-440E-BF45-835B4C4D6FFE}" srcOrd="0" destOrd="0" presId="urn:microsoft.com/office/officeart/2005/8/layout/orgChart1"/>
    <dgm:cxn modelId="{EC636FE4-EA36-4677-9049-7179D76326A2}" type="presParOf" srcId="{25DB0FFC-9419-4841-B4BC-020B68A8B03E}" destId="{1AE385D3-BC4B-4800-BF53-07E519BFB680}" srcOrd="1" destOrd="0" presId="urn:microsoft.com/office/officeart/2005/8/layout/orgChart1"/>
    <dgm:cxn modelId="{16755A02-C75A-44EB-9774-8F0084A2B1F3}" type="presParOf" srcId="{519FD482-F4E9-4838-94E6-BEF9DBC26FFF}" destId="{185C2C9F-4114-4CC5-ADDD-81241D4122F0}" srcOrd="1" destOrd="0" presId="urn:microsoft.com/office/officeart/2005/8/layout/orgChart1"/>
    <dgm:cxn modelId="{896F5908-97B0-4149-B7F2-13600DF96B59}" type="presParOf" srcId="{519FD482-F4E9-4838-94E6-BEF9DBC26FFF}" destId="{0AF9B210-AF7B-4DD7-A1FF-FD7DE785EE71}" srcOrd="2" destOrd="0" presId="urn:microsoft.com/office/officeart/2005/8/layout/orgChart1"/>
    <dgm:cxn modelId="{484241F8-2FAC-42B5-8A89-AB2B0B00095E}" type="presParOf" srcId="{DD916483-67DA-4C90-95B1-4CAF641602E2}" destId="{93201F27-1923-4726-9AF0-A5619CADA5BB}" srcOrd="4" destOrd="0" presId="urn:microsoft.com/office/officeart/2005/8/layout/orgChart1"/>
    <dgm:cxn modelId="{8CD61AFB-5683-49C3-ACEB-470F5E4F4EA4}" type="presParOf" srcId="{DD916483-67DA-4C90-95B1-4CAF641602E2}" destId="{12E7490A-F00C-46B0-94A7-743523134AA2}" srcOrd="5" destOrd="0" presId="urn:microsoft.com/office/officeart/2005/8/layout/orgChart1"/>
    <dgm:cxn modelId="{57F2ABAD-60D3-4E9B-BFA6-9331213208FF}" type="presParOf" srcId="{12E7490A-F00C-46B0-94A7-743523134AA2}" destId="{853026AB-C204-4353-8BD1-17996E0FC7F5}" srcOrd="0" destOrd="0" presId="urn:microsoft.com/office/officeart/2005/8/layout/orgChart1"/>
    <dgm:cxn modelId="{0BF2AA7C-C2F2-4E5F-B86B-C85B15F39620}" type="presParOf" srcId="{853026AB-C204-4353-8BD1-17996E0FC7F5}" destId="{9790F9B6-1AFD-4245-BEEB-3C162D3EC85F}" srcOrd="0" destOrd="0" presId="urn:microsoft.com/office/officeart/2005/8/layout/orgChart1"/>
    <dgm:cxn modelId="{2119368C-A77A-48E1-A154-223781998F1D}" type="presParOf" srcId="{853026AB-C204-4353-8BD1-17996E0FC7F5}" destId="{8F90B79A-D5AD-4F0A-9868-86F42A2C2229}" srcOrd="1" destOrd="0" presId="urn:microsoft.com/office/officeart/2005/8/layout/orgChart1"/>
    <dgm:cxn modelId="{3C019977-5473-40C7-BEE5-96DB4569B1D2}" type="presParOf" srcId="{12E7490A-F00C-46B0-94A7-743523134AA2}" destId="{4F63EE0F-6734-4A52-A001-22B1C1692BC5}" srcOrd="1" destOrd="0" presId="urn:microsoft.com/office/officeart/2005/8/layout/orgChart1"/>
    <dgm:cxn modelId="{CB7433D6-04EC-42A5-9697-CBCC9B205F10}" type="presParOf" srcId="{4F63EE0F-6734-4A52-A001-22B1C1692BC5}" destId="{65D28688-FFAC-4BCC-8D1D-3592DF2A1B6F}" srcOrd="0" destOrd="0" presId="urn:microsoft.com/office/officeart/2005/8/layout/orgChart1"/>
    <dgm:cxn modelId="{1EFCDEEB-1B07-47C3-AA59-6F471CA6CB32}" type="presParOf" srcId="{4F63EE0F-6734-4A52-A001-22B1C1692BC5}" destId="{2144A13F-D7CE-4F0D-95DA-4E537FBF66B0}" srcOrd="1" destOrd="0" presId="urn:microsoft.com/office/officeart/2005/8/layout/orgChart1"/>
    <dgm:cxn modelId="{F3BD94F9-BB99-496E-8F1C-5273B21A56BA}" type="presParOf" srcId="{2144A13F-D7CE-4F0D-95DA-4E537FBF66B0}" destId="{6534291D-9611-4AD6-A8EA-0F1B884F860B}" srcOrd="0" destOrd="0" presId="urn:microsoft.com/office/officeart/2005/8/layout/orgChart1"/>
    <dgm:cxn modelId="{1F60DCB4-E1CF-45DD-9B4B-187949925C56}" type="presParOf" srcId="{6534291D-9611-4AD6-A8EA-0F1B884F860B}" destId="{EFEA40CD-EC88-4BC4-B6B6-8B333E246606}" srcOrd="0" destOrd="0" presId="urn:microsoft.com/office/officeart/2005/8/layout/orgChart1"/>
    <dgm:cxn modelId="{6D16478C-FCD1-456F-98D7-B739C509372B}" type="presParOf" srcId="{6534291D-9611-4AD6-A8EA-0F1B884F860B}" destId="{04B4D5F8-D0E3-4184-B698-3ED26E5C3C57}" srcOrd="1" destOrd="0" presId="urn:microsoft.com/office/officeart/2005/8/layout/orgChart1"/>
    <dgm:cxn modelId="{AE08BB55-FF3F-4F2E-ACE7-804C55E004D4}" type="presParOf" srcId="{2144A13F-D7CE-4F0D-95DA-4E537FBF66B0}" destId="{F01EEDF0-2FEA-4AF9-ACD2-D351EAD02FD2}" srcOrd="1" destOrd="0" presId="urn:microsoft.com/office/officeart/2005/8/layout/orgChart1"/>
    <dgm:cxn modelId="{3611374B-CD10-4E21-A70B-37027C623A7F}" type="presParOf" srcId="{2144A13F-D7CE-4F0D-95DA-4E537FBF66B0}" destId="{222195E6-D3AE-4B74-8D73-6EFC3F531A22}" srcOrd="2" destOrd="0" presId="urn:microsoft.com/office/officeart/2005/8/layout/orgChart1"/>
    <dgm:cxn modelId="{09A52439-4F97-4118-81D2-264B04B6EDFF}" type="presParOf" srcId="{12E7490A-F00C-46B0-94A7-743523134AA2}" destId="{23EE614D-1E69-4E7C-858A-EFE1925D91DC}" srcOrd="2" destOrd="0" presId="urn:microsoft.com/office/officeart/2005/8/layout/orgChart1"/>
    <dgm:cxn modelId="{463C94FD-9BF5-4DA3-9AB1-7E3A04726C98}" type="presParOf" srcId="{DD916483-67DA-4C90-95B1-4CAF641602E2}" destId="{C98E6BA2-0311-4D1E-984A-1711DB2A0D95}" srcOrd="6" destOrd="0" presId="urn:microsoft.com/office/officeart/2005/8/layout/orgChart1"/>
    <dgm:cxn modelId="{155CF734-0877-41D3-BCAF-178C6C3D38B5}" type="presParOf" srcId="{DD916483-67DA-4C90-95B1-4CAF641602E2}" destId="{0715F168-E494-4BAD-8AA2-5057D9B15242}" srcOrd="7" destOrd="0" presId="urn:microsoft.com/office/officeart/2005/8/layout/orgChart1"/>
    <dgm:cxn modelId="{61AB6565-333E-439C-9565-BB005713B9C4}" type="presParOf" srcId="{0715F168-E494-4BAD-8AA2-5057D9B15242}" destId="{EA1B1B83-85AB-4BBA-AB7D-82D4CC09CD2C}" srcOrd="0" destOrd="0" presId="urn:microsoft.com/office/officeart/2005/8/layout/orgChart1"/>
    <dgm:cxn modelId="{5F85E529-AFD5-4860-AFB6-9FB0DB49A93D}" type="presParOf" srcId="{EA1B1B83-85AB-4BBA-AB7D-82D4CC09CD2C}" destId="{4E9089D4-086D-4A62-A08B-E7CF36C218C1}" srcOrd="0" destOrd="0" presId="urn:microsoft.com/office/officeart/2005/8/layout/orgChart1"/>
    <dgm:cxn modelId="{980BFA66-CBD8-4271-BFF7-9A503BE5EF85}" type="presParOf" srcId="{EA1B1B83-85AB-4BBA-AB7D-82D4CC09CD2C}" destId="{684A0481-5FE0-4E0D-A445-455EAF660F9D}" srcOrd="1" destOrd="0" presId="urn:microsoft.com/office/officeart/2005/8/layout/orgChart1"/>
    <dgm:cxn modelId="{E0B8A2B8-32ED-46CE-B65D-4486CCCA9EC7}" type="presParOf" srcId="{0715F168-E494-4BAD-8AA2-5057D9B15242}" destId="{2686854B-F837-4E5D-9787-E6E277E0383A}" srcOrd="1" destOrd="0" presId="urn:microsoft.com/office/officeart/2005/8/layout/orgChart1"/>
    <dgm:cxn modelId="{6593C38D-899B-46DD-984B-C363B095035F}" type="presParOf" srcId="{2686854B-F837-4E5D-9787-E6E277E0383A}" destId="{87DDB73C-567B-4897-8392-2680137A02D8}" srcOrd="0" destOrd="0" presId="urn:microsoft.com/office/officeart/2005/8/layout/orgChart1"/>
    <dgm:cxn modelId="{AA387510-4609-4DD3-953E-20F5BC420CC3}" type="presParOf" srcId="{2686854B-F837-4E5D-9787-E6E277E0383A}" destId="{3F00BCAF-12E8-4D02-AFEA-331E7BCF7534}" srcOrd="1" destOrd="0" presId="urn:microsoft.com/office/officeart/2005/8/layout/orgChart1"/>
    <dgm:cxn modelId="{66D86CF5-1955-4BE6-9EF6-4704AA3CFCB7}" type="presParOf" srcId="{3F00BCAF-12E8-4D02-AFEA-331E7BCF7534}" destId="{663F61B1-3277-4D74-9232-AB0EB5F64681}" srcOrd="0" destOrd="0" presId="urn:microsoft.com/office/officeart/2005/8/layout/orgChart1"/>
    <dgm:cxn modelId="{CF90C914-4908-4856-823F-2AD153E2E5A5}" type="presParOf" srcId="{663F61B1-3277-4D74-9232-AB0EB5F64681}" destId="{4A8E3A50-DFFC-4246-8393-1759D09C5273}" srcOrd="0" destOrd="0" presId="urn:microsoft.com/office/officeart/2005/8/layout/orgChart1"/>
    <dgm:cxn modelId="{EE809332-811B-4649-8D72-47B360367936}" type="presParOf" srcId="{663F61B1-3277-4D74-9232-AB0EB5F64681}" destId="{E807C234-BC21-48A6-BB43-BF075250B81A}" srcOrd="1" destOrd="0" presId="urn:microsoft.com/office/officeart/2005/8/layout/orgChart1"/>
    <dgm:cxn modelId="{8573B88C-BC97-49FC-9CA8-9F6EB683B271}" type="presParOf" srcId="{3F00BCAF-12E8-4D02-AFEA-331E7BCF7534}" destId="{A69CC953-85E3-484C-8A8B-16D7197B5F53}" srcOrd="1" destOrd="0" presId="urn:microsoft.com/office/officeart/2005/8/layout/orgChart1"/>
    <dgm:cxn modelId="{37F0A0A6-D12F-4298-9A9D-ED73742811A3}" type="presParOf" srcId="{3F00BCAF-12E8-4D02-AFEA-331E7BCF7534}" destId="{53CF8AC4-7384-4E22-BE7C-8993EF03D3A5}" srcOrd="2" destOrd="0" presId="urn:microsoft.com/office/officeart/2005/8/layout/orgChart1"/>
    <dgm:cxn modelId="{BFAF6129-42D3-4B13-B177-3E250F30D777}" type="presParOf" srcId="{0715F168-E494-4BAD-8AA2-5057D9B15242}" destId="{6185F853-06F0-49C3-84D0-60E05F613BC0}" srcOrd="2" destOrd="0" presId="urn:microsoft.com/office/officeart/2005/8/layout/orgChart1"/>
    <dgm:cxn modelId="{64E3BE26-309A-44CF-A332-13BE708EA88F}" type="presParOf" srcId="{DD916483-67DA-4C90-95B1-4CAF641602E2}" destId="{6ED9B237-F19A-4C60-B5D8-C65F81AB0B98}" srcOrd="8" destOrd="0" presId="urn:microsoft.com/office/officeart/2005/8/layout/orgChart1"/>
    <dgm:cxn modelId="{84601B33-E4E7-4AD6-8409-A199AF536DB7}" type="presParOf" srcId="{DD916483-67DA-4C90-95B1-4CAF641602E2}" destId="{15E2E766-68F3-4189-A1F1-955AB59ABA89}" srcOrd="9" destOrd="0" presId="urn:microsoft.com/office/officeart/2005/8/layout/orgChart1"/>
    <dgm:cxn modelId="{8A37799F-4D79-44FF-9047-0E99648E7238}" type="presParOf" srcId="{15E2E766-68F3-4189-A1F1-955AB59ABA89}" destId="{FBDADB25-1035-40B2-B6F9-97BCEDC0AFBB}" srcOrd="0" destOrd="0" presId="urn:microsoft.com/office/officeart/2005/8/layout/orgChart1"/>
    <dgm:cxn modelId="{68B63A88-317A-4490-87C0-D3C41D67C210}" type="presParOf" srcId="{FBDADB25-1035-40B2-B6F9-97BCEDC0AFBB}" destId="{D9A36379-2125-4ADA-BC26-DD1FFD97B1E4}" srcOrd="0" destOrd="0" presId="urn:microsoft.com/office/officeart/2005/8/layout/orgChart1"/>
    <dgm:cxn modelId="{7CAF366D-CE6F-419E-8FD2-5020788B80AB}" type="presParOf" srcId="{FBDADB25-1035-40B2-B6F9-97BCEDC0AFBB}" destId="{AD8C01E5-904C-4C22-A46A-E487907DC6B4}" srcOrd="1" destOrd="0" presId="urn:microsoft.com/office/officeart/2005/8/layout/orgChart1"/>
    <dgm:cxn modelId="{3A5FDA9A-CD75-4CDA-B6F0-AF5D1DD5D73E}" type="presParOf" srcId="{15E2E766-68F3-4189-A1F1-955AB59ABA89}" destId="{C6420BD2-06C1-432D-AA22-13E4539585A0}" srcOrd="1" destOrd="0" presId="urn:microsoft.com/office/officeart/2005/8/layout/orgChart1"/>
    <dgm:cxn modelId="{BE542042-B461-45F9-AF93-E7C0DF1E4D49}" type="presParOf" srcId="{C6420BD2-06C1-432D-AA22-13E4539585A0}" destId="{997D9B22-01E8-4E18-86B0-C6065B1C0B47}" srcOrd="0" destOrd="0" presId="urn:microsoft.com/office/officeart/2005/8/layout/orgChart1"/>
    <dgm:cxn modelId="{BA42819D-43E9-48F7-AA2F-6E82C455AD6B}" type="presParOf" srcId="{C6420BD2-06C1-432D-AA22-13E4539585A0}" destId="{449AFA99-16F8-4D4F-AFA6-6D2B4DFD35C2}" srcOrd="1" destOrd="0" presId="urn:microsoft.com/office/officeart/2005/8/layout/orgChart1"/>
    <dgm:cxn modelId="{B68F8089-0B32-41C0-A227-9AD30BBB4A3C}" type="presParOf" srcId="{449AFA99-16F8-4D4F-AFA6-6D2B4DFD35C2}" destId="{34363656-FC83-4264-9FC3-97753FC20DCA}" srcOrd="0" destOrd="0" presId="urn:microsoft.com/office/officeart/2005/8/layout/orgChart1"/>
    <dgm:cxn modelId="{BC03988E-7AB8-46DC-A996-1EAFA8480DC0}" type="presParOf" srcId="{34363656-FC83-4264-9FC3-97753FC20DCA}" destId="{5CAAF352-70A3-45C1-9966-82FF98593201}" srcOrd="0" destOrd="0" presId="urn:microsoft.com/office/officeart/2005/8/layout/orgChart1"/>
    <dgm:cxn modelId="{C93A7136-E9C0-403E-91C6-BCB85C6DB281}" type="presParOf" srcId="{34363656-FC83-4264-9FC3-97753FC20DCA}" destId="{5142B94B-BDEC-4E6A-BE45-98D09BA8A14C}" srcOrd="1" destOrd="0" presId="urn:microsoft.com/office/officeart/2005/8/layout/orgChart1"/>
    <dgm:cxn modelId="{FB95954D-DD1B-4A2F-9505-4CC84CC56F4A}" type="presParOf" srcId="{449AFA99-16F8-4D4F-AFA6-6D2B4DFD35C2}" destId="{93508985-1E12-4A3A-AEFE-4720BDBD0B4E}" srcOrd="1" destOrd="0" presId="urn:microsoft.com/office/officeart/2005/8/layout/orgChart1"/>
    <dgm:cxn modelId="{1B0E8889-C903-4DAC-88BE-97C07495D7E4}" type="presParOf" srcId="{449AFA99-16F8-4D4F-AFA6-6D2B4DFD35C2}" destId="{B70620AB-4659-4B8A-B6F7-2C2584344413}" srcOrd="2" destOrd="0" presId="urn:microsoft.com/office/officeart/2005/8/layout/orgChart1"/>
    <dgm:cxn modelId="{5D425924-B0E9-4614-A145-F122F2E35D83}" type="presParOf" srcId="{15E2E766-68F3-4189-A1F1-955AB59ABA89}" destId="{FF45F016-31F0-4EA0-A9A6-8A692343CF2C}" srcOrd="2" destOrd="0" presId="urn:microsoft.com/office/officeart/2005/8/layout/orgChart1"/>
    <dgm:cxn modelId="{FCC651D5-2812-4B36-BDDB-16FDBF2873CA}" type="presParOf" srcId="{75B99770-4578-4D83-AFCD-65849D8659CF}" destId="{B9C13083-16A3-45EA-BC61-F930FAB6DC6E}" srcOrd="2" destOrd="0" presId="urn:microsoft.com/office/officeart/2005/8/layout/orgChart1"/>
    <dgm:cxn modelId="{48F1F465-D74C-4A7C-B5D4-12C7E2E8FD3B}" type="presParOf" srcId="{6582D951-9E6B-40C7-8E92-C6F415F0B56C}" destId="{30F8DEA0-B165-40CC-A85F-2688EF6C835A}" srcOrd="2" destOrd="0" presId="urn:microsoft.com/office/officeart/2005/8/layout/orgChart1"/>
    <dgm:cxn modelId="{7C2EED7C-C110-4787-935D-76630029A585}" type="presParOf" srcId="{B9F75370-89A9-4AF1-8F6C-26567DC5F438}" destId="{569D15FB-EF06-4743-92AB-963F24AAEB7D}" srcOrd="2" destOrd="0" presId="urn:microsoft.com/office/officeart/2005/8/layout/orgChart1"/>
    <dgm:cxn modelId="{DA989176-5D00-4C5B-94DB-3BF416B0C536}" type="presParOf" srcId="{17D35C90-6801-4949-97A6-0A3647C40D18}" destId="{496285E2-1E3F-48C3-81E8-56DC8E834313}" srcOrd="2" destOrd="0" presId="urn:microsoft.com/office/officeart/2005/8/layout/orgChart1"/>
    <dgm:cxn modelId="{FD751F38-A5E4-4E01-9E23-D9CD57CDDA73}" type="presParOf" srcId="{531646F1-D005-4560-ADB0-FA68694B4602}" destId="{A0529762-4947-45EB-A26C-2340BD44E936}" srcOrd="2" destOrd="0" presId="urn:microsoft.com/office/officeart/2005/8/layout/orgChart1"/>
    <dgm:cxn modelId="{3CE2082D-6505-449F-AAED-4B82FD7BD954}" type="presParOf" srcId="{9C043D1C-9079-4CE1-817F-07B07DD05F8F}" destId="{70C24636-80BC-4C2F-B581-4C3ADA9BEED1}" srcOrd="2" destOrd="0" presId="urn:microsoft.com/office/officeart/2005/8/layout/orgChart1"/>
    <dgm:cxn modelId="{375C5ABC-A357-418D-B191-14AA2292E5C9}" type="presParOf" srcId="{B9D7BC8D-5B72-46B5-902F-6779E661E4E2}" destId="{52EB0A3C-7068-4F32-887A-1966C292EED1}" srcOrd="2" destOrd="0" presId="urn:microsoft.com/office/officeart/2005/8/layout/orgChart1"/>
    <dgm:cxn modelId="{DB2EAFB0-19E6-4932-B7B8-7102BD561EEC}" type="presParOf" srcId="{FB63D544-CECE-4BC3-B137-2E8E37CEE689}" destId="{CDCC8D83-4800-4144-84A7-AB0316FC1172}" srcOrd="2" destOrd="0" presId="urn:microsoft.com/office/officeart/2005/8/layout/orgChart1"/>
    <dgm:cxn modelId="{08C6F5DF-2B81-4CEF-AC9A-255EF444CA39}" type="presParOf" srcId="{F66173B5-C85E-4BEE-9301-08DBFF9D715F}" destId="{627FB153-B30E-477C-885E-67924A80682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7D9B22-01E8-4E18-86B0-C6065B1C0B47}">
      <dsp:nvSpPr>
        <dsp:cNvPr id="0" name=""/>
        <dsp:cNvSpPr/>
      </dsp:nvSpPr>
      <dsp:spPr>
        <a:xfrm>
          <a:off x="5908285" y="4079885"/>
          <a:ext cx="91440" cy="2722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2250"/>
              </a:lnTo>
              <a:lnTo>
                <a:pt x="134497" y="27225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D9B237-F19A-4C60-B5D8-C65F81AB0B98}">
      <dsp:nvSpPr>
        <dsp:cNvPr id="0" name=""/>
        <dsp:cNvSpPr/>
      </dsp:nvSpPr>
      <dsp:spPr>
        <a:xfrm>
          <a:off x="4792942" y="3648892"/>
          <a:ext cx="139780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72924"/>
              </a:lnTo>
              <a:lnTo>
                <a:pt x="1397802" y="72924"/>
              </a:lnTo>
              <a:lnTo>
                <a:pt x="1397802" y="13506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DDB73C-567B-4897-8392-2680137A02D8}">
      <dsp:nvSpPr>
        <dsp:cNvPr id="0" name=""/>
        <dsp:cNvSpPr/>
      </dsp:nvSpPr>
      <dsp:spPr>
        <a:xfrm>
          <a:off x="5192149" y="4079885"/>
          <a:ext cx="91440" cy="2722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2250"/>
              </a:lnTo>
              <a:lnTo>
                <a:pt x="134497" y="27225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8E6BA2-0311-4D1E-984A-1711DB2A0D95}">
      <dsp:nvSpPr>
        <dsp:cNvPr id="0" name=""/>
        <dsp:cNvSpPr/>
      </dsp:nvSpPr>
      <dsp:spPr>
        <a:xfrm>
          <a:off x="4792942" y="3648892"/>
          <a:ext cx="68166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72924"/>
              </a:lnTo>
              <a:lnTo>
                <a:pt x="681666" y="72924"/>
              </a:lnTo>
              <a:lnTo>
                <a:pt x="681666" y="13506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D28688-FFAC-4BCC-8D1D-3592DF2A1B6F}">
      <dsp:nvSpPr>
        <dsp:cNvPr id="0" name=""/>
        <dsp:cNvSpPr/>
      </dsp:nvSpPr>
      <dsp:spPr>
        <a:xfrm>
          <a:off x="4476013" y="4079885"/>
          <a:ext cx="91440" cy="2722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2250"/>
              </a:lnTo>
              <a:lnTo>
                <a:pt x="134497" y="27225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201F27-1923-4726-9AF0-A5619CADA5BB}">
      <dsp:nvSpPr>
        <dsp:cNvPr id="0" name=""/>
        <dsp:cNvSpPr/>
      </dsp:nvSpPr>
      <dsp:spPr>
        <a:xfrm>
          <a:off x="4712752" y="3648892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80189" y="45720"/>
              </a:moveTo>
              <a:lnTo>
                <a:pt x="80189" y="72924"/>
              </a:lnTo>
              <a:lnTo>
                <a:pt x="45720" y="72924"/>
              </a:lnTo>
              <a:lnTo>
                <a:pt x="45720" y="13506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80DA0C-4C72-4943-A5B8-D6AA623F3786}">
      <dsp:nvSpPr>
        <dsp:cNvPr id="0" name=""/>
        <dsp:cNvSpPr/>
      </dsp:nvSpPr>
      <dsp:spPr>
        <a:xfrm>
          <a:off x="4042336" y="3648892"/>
          <a:ext cx="750605" cy="91440"/>
        </a:xfrm>
        <a:custGeom>
          <a:avLst/>
          <a:gdLst/>
          <a:ahLst/>
          <a:cxnLst/>
          <a:rect l="0" t="0" r="0" b="0"/>
          <a:pathLst>
            <a:path>
              <a:moveTo>
                <a:pt x="750605" y="45720"/>
              </a:moveTo>
              <a:lnTo>
                <a:pt x="750605" y="72924"/>
              </a:lnTo>
              <a:lnTo>
                <a:pt x="0" y="72924"/>
              </a:lnTo>
              <a:lnTo>
                <a:pt x="0" y="13506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6E1D1E-AD3C-4845-B609-5EDFF4C4D20E}">
      <dsp:nvSpPr>
        <dsp:cNvPr id="0" name=""/>
        <dsp:cNvSpPr/>
      </dsp:nvSpPr>
      <dsp:spPr>
        <a:xfrm>
          <a:off x="3326200" y="3648892"/>
          <a:ext cx="1466741" cy="91440"/>
        </a:xfrm>
        <a:custGeom>
          <a:avLst/>
          <a:gdLst/>
          <a:ahLst/>
          <a:cxnLst/>
          <a:rect l="0" t="0" r="0" b="0"/>
          <a:pathLst>
            <a:path>
              <a:moveTo>
                <a:pt x="1466741" y="45720"/>
              </a:moveTo>
              <a:lnTo>
                <a:pt x="1466741" y="72924"/>
              </a:lnTo>
              <a:lnTo>
                <a:pt x="0" y="72924"/>
              </a:lnTo>
              <a:lnTo>
                <a:pt x="0" y="13506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F9BBCF-89B6-4738-B2F4-226090A7119C}">
      <dsp:nvSpPr>
        <dsp:cNvPr id="0" name=""/>
        <dsp:cNvSpPr/>
      </dsp:nvSpPr>
      <dsp:spPr>
        <a:xfrm>
          <a:off x="4712752" y="3239461"/>
          <a:ext cx="91440" cy="15922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7083"/>
              </a:lnTo>
              <a:lnTo>
                <a:pt x="80189" y="97083"/>
              </a:lnTo>
              <a:lnTo>
                <a:pt x="80189" y="15922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269751-8F40-439D-B7C1-9922CEC56D05}">
      <dsp:nvSpPr>
        <dsp:cNvPr id="0" name=""/>
        <dsp:cNvSpPr/>
      </dsp:nvSpPr>
      <dsp:spPr>
        <a:xfrm>
          <a:off x="4712752" y="2819249"/>
          <a:ext cx="91440" cy="1242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428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C09414-54C2-4AB5-A06E-B84633BA3965}">
      <dsp:nvSpPr>
        <dsp:cNvPr id="0" name=""/>
        <dsp:cNvSpPr/>
      </dsp:nvSpPr>
      <dsp:spPr>
        <a:xfrm>
          <a:off x="4712752" y="2399036"/>
          <a:ext cx="91440" cy="1242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428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81F385-5923-4F22-AAF4-A96E1E06CBCB}">
      <dsp:nvSpPr>
        <dsp:cNvPr id="0" name=""/>
        <dsp:cNvSpPr/>
      </dsp:nvSpPr>
      <dsp:spPr>
        <a:xfrm>
          <a:off x="4712752" y="1978824"/>
          <a:ext cx="91440" cy="1242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428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5CBC05-E840-44E4-B339-D9650818B366}">
      <dsp:nvSpPr>
        <dsp:cNvPr id="0" name=""/>
        <dsp:cNvSpPr/>
      </dsp:nvSpPr>
      <dsp:spPr>
        <a:xfrm>
          <a:off x="4675212" y="1526481"/>
          <a:ext cx="91440" cy="15641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4275"/>
              </a:lnTo>
              <a:lnTo>
                <a:pt x="83260" y="94275"/>
              </a:lnTo>
              <a:lnTo>
                <a:pt x="83260" y="15641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853FFC-F9B0-410B-91DA-0C8B7E44F859}">
      <dsp:nvSpPr>
        <dsp:cNvPr id="0" name=""/>
        <dsp:cNvSpPr/>
      </dsp:nvSpPr>
      <dsp:spPr>
        <a:xfrm>
          <a:off x="4675212" y="1138400"/>
          <a:ext cx="91440" cy="92156"/>
        </a:xfrm>
        <a:custGeom>
          <a:avLst/>
          <a:gdLst/>
          <a:ahLst/>
          <a:cxnLst/>
          <a:rect l="0" t="0" r="0" b="0"/>
          <a:pathLst>
            <a:path>
              <a:moveTo>
                <a:pt x="83260" y="0"/>
              </a:moveTo>
              <a:lnTo>
                <a:pt x="83260" y="30012"/>
              </a:lnTo>
              <a:lnTo>
                <a:pt x="45720" y="30012"/>
              </a:lnTo>
              <a:lnTo>
                <a:pt x="45720" y="9215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FC695D-F40C-40C0-B0C6-A7A51C5AB217}">
      <dsp:nvSpPr>
        <dsp:cNvPr id="0" name=""/>
        <dsp:cNvSpPr/>
      </dsp:nvSpPr>
      <dsp:spPr>
        <a:xfrm>
          <a:off x="4712752" y="718188"/>
          <a:ext cx="91440" cy="1242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428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392B6B-03E0-4C61-8F65-B1363D837D9B}">
      <dsp:nvSpPr>
        <dsp:cNvPr id="0" name=""/>
        <dsp:cNvSpPr/>
      </dsp:nvSpPr>
      <dsp:spPr>
        <a:xfrm>
          <a:off x="3493398" y="297976"/>
          <a:ext cx="1265074" cy="1242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144"/>
              </a:lnTo>
              <a:lnTo>
                <a:pt x="1265074" y="62144"/>
              </a:lnTo>
              <a:lnTo>
                <a:pt x="1265074" y="12428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C4C71-8106-4F5F-9E46-EDEE7FECCB9E}">
      <dsp:nvSpPr>
        <dsp:cNvPr id="0" name=""/>
        <dsp:cNvSpPr/>
      </dsp:nvSpPr>
      <dsp:spPr>
        <a:xfrm>
          <a:off x="2228323" y="718188"/>
          <a:ext cx="358067" cy="1242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144"/>
              </a:lnTo>
              <a:lnTo>
                <a:pt x="358067" y="62144"/>
              </a:lnTo>
              <a:lnTo>
                <a:pt x="358067" y="12428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FA57AD-1F09-4918-8F79-457B2C818661}">
      <dsp:nvSpPr>
        <dsp:cNvPr id="0" name=""/>
        <dsp:cNvSpPr/>
      </dsp:nvSpPr>
      <dsp:spPr>
        <a:xfrm>
          <a:off x="2327605" y="4079885"/>
          <a:ext cx="91440" cy="2722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2250"/>
              </a:lnTo>
              <a:lnTo>
                <a:pt x="134497" y="27225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265B38-ADEB-4C79-A4FF-D97FD5A8ECF0}">
      <dsp:nvSpPr>
        <dsp:cNvPr id="0" name=""/>
        <dsp:cNvSpPr/>
      </dsp:nvSpPr>
      <dsp:spPr>
        <a:xfrm>
          <a:off x="2179643" y="3239461"/>
          <a:ext cx="91440" cy="6924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92462"/>
              </a:lnTo>
              <a:lnTo>
                <a:pt x="134497" y="6924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320F82-D50F-42B3-9637-99C924D0073A}">
      <dsp:nvSpPr>
        <dsp:cNvPr id="0" name=""/>
        <dsp:cNvSpPr/>
      </dsp:nvSpPr>
      <dsp:spPr>
        <a:xfrm>
          <a:off x="2179643" y="3239461"/>
          <a:ext cx="91440" cy="2722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2250"/>
              </a:lnTo>
              <a:lnTo>
                <a:pt x="134497" y="27225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DDCE4-DCED-4BD3-9AB1-3CF33C24ACEF}">
      <dsp:nvSpPr>
        <dsp:cNvPr id="0" name=""/>
        <dsp:cNvSpPr/>
      </dsp:nvSpPr>
      <dsp:spPr>
        <a:xfrm>
          <a:off x="2031681" y="2399036"/>
          <a:ext cx="91440" cy="6924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92462"/>
              </a:lnTo>
              <a:lnTo>
                <a:pt x="134497" y="6924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A14654-977A-4AC9-9B56-F0BB120F12D1}">
      <dsp:nvSpPr>
        <dsp:cNvPr id="0" name=""/>
        <dsp:cNvSpPr/>
      </dsp:nvSpPr>
      <dsp:spPr>
        <a:xfrm>
          <a:off x="2031681" y="2399036"/>
          <a:ext cx="91440" cy="2722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2250"/>
              </a:lnTo>
              <a:lnTo>
                <a:pt x="134497" y="27225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56555F-78FA-4812-A80D-B536F3AA99A9}">
      <dsp:nvSpPr>
        <dsp:cNvPr id="0" name=""/>
        <dsp:cNvSpPr/>
      </dsp:nvSpPr>
      <dsp:spPr>
        <a:xfrm>
          <a:off x="1883719" y="1978824"/>
          <a:ext cx="91440" cy="2722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2250"/>
              </a:lnTo>
              <a:lnTo>
                <a:pt x="134497" y="27225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18C946-63A2-409D-B752-72F6EE007B1E}">
      <dsp:nvSpPr>
        <dsp:cNvPr id="0" name=""/>
        <dsp:cNvSpPr/>
      </dsp:nvSpPr>
      <dsp:spPr>
        <a:xfrm>
          <a:off x="1735757" y="1558612"/>
          <a:ext cx="91440" cy="2722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2250"/>
              </a:lnTo>
              <a:lnTo>
                <a:pt x="134497" y="27225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E71F4B-531E-4482-B1AD-8046ABB05BC5}">
      <dsp:nvSpPr>
        <dsp:cNvPr id="0" name=""/>
        <dsp:cNvSpPr/>
      </dsp:nvSpPr>
      <dsp:spPr>
        <a:xfrm>
          <a:off x="1587795" y="1138400"/>
          <a:ext cx="91440" cy="2722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2250"/>
              </a:lnTo>
              <a:lnTo>
                <a:pt x="134497" y="27225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C847B3-6C08-4DFC-8E4B-9CB1BD5D0B27}">
      <dsp:nvSpPr>
        <dsp:cNvPr id="0" name=""/>
        <dsp:cNvSpPr/>
      </dsp:nvSpPr>
      <dsp:spPr>
        <a:xfrm>
          <a:off x="1870255" y="718188"/>
          <a:ext cx="358067" cy="124288"/>
        </a:xfrm>
        <a:custGeom>
          <a:avLst/>
          <a:gdLst/>
          <a:ahLst/>
          <a:cxnLst/>
          <a:rect l="0" t="0" r="0" b="0"/>
          <a:pathLst>
            <a:path>
              <a:moveTo>
                <a:pt x="358067" y="0"/>
              </a:moveTo>
              <a:lnTo>
                <a:pt x="358067" y="62144"/>
              </a:lnTo>
              <a:lnTo>
                <a:pt x="0" y="62144"/>
              </a:lnTo>
              <a:lnTo>
                <a:pt x="0" y="12428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8B4794-C5F9-44B7-B673-986765DC8301}">
      <dsp:nvSpPr>
        <dsp:cNvPr id="0" name=""/>
        <dsp:cNvSpPr/>
      </dsp:nvSpPr>
      <dsp:spPr>
        <a:xfrm>
          <a:off x="2228323" y="297976"/>
          <a:ext cx="1265074" cy="124288"/>
        </a:xfrm>
        <a:custGeom>
          <a:avLst/>
          <a:gdLst/>
          <a:ahLst/>
          <a:cxnLst/>
          <a:rect l="0" t="0" r="0" b="0"/>
          <a:pathLst>
            <a:path>
              <a:moveTo>
                <a:pt x="1265074" y="0"/>
              </a:moveTo>
              <a:lnTo>
                <a:pt x="1265074" y="62144"/>
              </a:lnTo>
              <a:lnTo>
                <a:pt x="0" y="62144"/>
              </a:lnTo>
              <a:lnTo>
                <a:pt x="0" y="12428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230E04-C6EF-4277-9448-A250D6005EAB}">
      <dsp:nvSpPr>
        <dsp:cNvPr id="0" name=""/>
        <dsp:cNvSpPr/>
      </dsp:nvSpPr>
      <dsp:spPr>
        <a:xfrm>
          <a:off x="3197474" y="2052"/>
          <a:ext cx="591847" cy="2959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762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5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Hugh the Elder, Earl of Winchester 1261-1326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5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M Isabel Beauchamp 1263-1306</a:t>
          </a:r>
        </a:p>
      </dsp:txBody>
      <dsp:txXfrm>
        <a:off x="3197474" y="2052"/>
        <a:ext cx="591847" cy="295923"/>
      </dsp:txXfrm>
    </dsp:sp>
    <dsp:sp modelId="{D7808C46-F9A9-40D2-A0CD-7E08772EF876}">
      <dsp:nvSpPr>
        <dsp:cNvPr id="0" name=""/>
        <dsp:cNvSpPr/>
      </dsp:nvSpPr>
      <dsp:spPr>
        <a:xfrm>
          <a:off x="1932399" y="422264"/>
          <a:ext cx="591847" cy="2959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762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5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Hugh the Younger (1), Baron -1326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5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M Eleanor de Clare 1292-1337</a:t>
          </a:r>
        </a:p>
      </dsp:txBody>
      <dsp:txXfrm>
        <a:off x="1932399" y="422264"/>
        <a:ext cx="591847" cy="295923"/>
      </dsp:txXfrm>
    </dsp:sp>
    <dsp:sp modelId="{5105EC3F-7728-4ADD-94C6-701C91A6AA7D}">
      <dsp:nvSpPr>
        <dsp:cNvPr id="0" name=""/>
        <dsp:cNvSpPr/>
      </dsp:nvSpPr>
      <dsp:spPr>
        <a:xfrm>
          <a:off x="1574331" y="842476"/>
          <a:ext cx="591847" cy="2959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5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Sir Edward c.1310-42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5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M Anne Ferrers -1367</a:t>
          </a:r>
        </a:p>
      </dsp:txBody>
      <dsp:txXfrm>
        <a:off x="1574331" y="842476"/>
        <a:ext cx="591847" cy="295923"/>
      </dsp:txXfrm>
    </dsp:sp>
    <dsp:sp modelId="{F4F5392E-48D6-4C40-A17E-9B5625F3EDC6}">
      <dsp:nvSpPr>
        <dsp:cNvPr id="0" name=""/>
        <dsp:cNvSpPr/>
      </dsp:nvSpPr>
      <dsp:spPr>
        <a:xfrm>
          <a:off x="1722293" y="1262688"/>
          <a:ext cx="591847" cy="2959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5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Edward, Baron 1335-75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5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M Elizabeth Burghersh 1341-1402</a:t>
          </a:r>
        </a:p>
      </dsp:txBody>
      <dsp:txXfrm>
        <a:off x="1722293" y="1262688"/>
        <a:ext cx="591847" cy="295923"/>
      </dsp:txXfrm>
    </dsp:sp>
    <dsp:sp modelId="{2DC28D61-3021-4524-9933-4CC80CE0162E}">
      <dsp:nvSpPr>
        <dsp:cNvPr id="0" name=""/>
        <dsp:cNvSpPr/>
      </dsp:nvSpPr>
      <dsp:spPr>
        <a:xfrm>
          <a:off x="1870255" y="1682900"/>
          <a:ext cx="591847" cy="2959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762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5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Thomas, Earl of Gloucester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5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1373-1400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5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M Constance of York 1374-1416</a:t>
          </a:r>
        </a:p>
      </dsp:txBody>
      <dsp:txXfrm>
        <a:off x="1870255" y="1682900"/>
        <a:ext cx="591847" cy="295923"/>
      </dsp:txXfrm>
    </dsp:sp>
    <dsp:sp modelId="{CB3E1E61-2D6E-4BF4-B969-2467785E7E66}">
      <dsp:nvSpPr>
        <dsp:cNvPr id="0" name=""/>
        <dsp:cNvSpPr/>
      </dsp:nvSpPr>
      <dsp:spPr>
        <a:xfrm>
          <a:off x="2018217" y="2103113"/>
          <a:ext cx="591847" cy="2959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5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Isabel 1400-39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5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M2 Richard Beauchamp, Earl of Warwick 1382-1439</a:t>
          </a:r>
        </a:p>
      </dsp:txBody>
      <dsp:txXfrm>
        <a:off x="2018217" y="2103113"/>
        <a:ext cx="591847" cy="295923"/>
      </dsp:txXfrm>
    </dsp:sp>
    <dsp:sp modelId="{31C9D92B-9598-4197-864E-9DF0FBC7D393}">
      <dsp:nvSpPr>
        <dsp:cNvPr id="0" name=""/>
        <dsp:cNvSpPr/>
      </dsp:nvSpPr>
      <dsp:spPr>
        <a:xfrm>
          <a:off x="2166179" y="2523325"/>
          <a:ext cx="591847" cy="295923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5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Henry, Duke of Warwick 1425-46</a:t>
          </a:r>
        </a:p>
      </dsp:txBody>
      <dsp:txXfrm>
        <a:off x="2166179" y="2523325"/>
        <a:ext cx="591847" cy="295923"/>
      </dsp:txXfrm>
    </dsp:sp>
    <dsp:sp modelId="{78B94F5E-4EAF-4176-B68B-073C50A8B627}">
      <dsp:nvSpPr>
        <dsp:cNvPr id="0" name=""/>
        <dsp:cNvSpPr/>
      </dsp:nvSpPr>
      <dsp:spPr>
        <a:xfrm>
          <a:off x="2166179" y="2943537"/>
          <a:ext cx="591847" cy="295923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5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Anne 1426-92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5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M Richard Neville, Earl of Warwick 1428-71 </a:t>
          </a:r>
        </a:p>
      </dsp:txBody>
      <dsp:txXfrm>
        <a:off x="2166179" y="2943537"/>
        <a:ext cx="591847" cy="295923"/>
      </dsp:txXfrm>
    </dsp:sp>
    <dsp:sp modelId="{7F56372E-85DA-492F-9394-5A9FC06F02EC}">
      <dsp:nvSpPr>
        <dsp:cNvPr id="0" name=""/>
        <dsp:cNvSpPr/>
      </dsp:nvSpPr>
      <dsp:spPr>
        <a:xfrm>
          <a:off x="2314141" y="3363749"/>
          <a:ext cx="591847" cy="295923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5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Isabel 1451-76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5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M George, Duke of Clarence 1449-78</a:t>
          </a:r>
        </a:p>
      </dsp:txBody>
      <dsp:txXfrm>
        <a:off x="2314141" y="3363749"/>
        <a:ext cx="591847" cy="295923"/>
      </dsp:txXfrm>
    </dsp:sp>
    <dsp:sp modelId="{9C527777-0874-4373-86AE-E4EAD9B921DE}">
      <dsp:nvSpPr>
        <dsp:cNvPr id="0" name=""/>
        <dsp:cNvSpPr/>
      </dsp:nvSpPr>
      <dsp:spPr>
        <a:xfrm>
          <a:off x="2314141" y="3783961"/>
          <a:ext cx="591847" cy="295923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5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Anne 1456-85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5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M RICHARD III 1452-85</a:t>
          </a:r>
        </a:p>
      </dsp:txBody>
      <dsp:txXfrm>
        <a:off x="2314141" y="3783961"/>
        <a:ext cx="591847" cy="295923"/>
      </dsp:txXfrm>
    </dsp:sp>
    <dsp:sp modelId="{E1622954-B237-4025-905D-89F554545A5C}">
      <dsp:nvSpPr>
        <dsp:cNvPr id="0" name=""/>
        <dsp:cNvSpPr/>
      </dsp:nvSpPr>
      <dsp:spPr>
        <a:xfrm>
          <a:off x="2462103" y="4204173"/>
          <a:ext cx="591847" cy="295923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5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Edward of Middleham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5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c.1476-84</a:t>
          </a:r>
        </a:p>
      </dsp:txBody>
      <dsp:txXfrm>
        <a:off x="2462103" y="4204173"/>
        <a:ext cx="591847" cy="295923"/>
      </dsp:txXfrm>
    </dsp:sp>
    <dsp:sp modelId="{67D5C699-2592-43F1-A615-FF5AAF0A89ED}">
      <dsp:nvSpPr>
        <dsp:cNvPr id="0" name=""/>
        <dsp:cNvSpPr/>
      </dsp:nvSpPr>
      <dsp:spPr>
        <a:xfrm>
          <a:off x="2290467" y="842476"/>
          <a:ext cx="591847" cy="2959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5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Hugh the Even Younger (2) 1308/9-49</a:t>
          </a:r>
        </a:p>
      </dsp:txBody>
      <dsp:txXfrm>
        <a:off x="2290467" y="842476"/>
        <a:ext cx="591847" cy="295923"/>
      </dsp:txXfrm>
    </dsp:sp>
    <dsp:sp modelId="{B1836CC7-B73B-4D41-BD0E-B281224364CE}">
      <dsp:nvSpPr>
        <dsp:cNvPr id="0" name=""/>
        <dsp:cNvSpPr/>
      </dsp:nvSpPr>
      <dsp:spPr>
        <a:xfrm>
          <a:off x="4462548" y="422264"/>
          <a:ext cx="591847" cy="2959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Philip  -1313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M Margaret de </a:t>
          </a:r>
          <a:r>
            <a:rPr lang="en-GB" sz="500" kern="1200" dirty="0" err="1">
              <a:solidFill>
                <a:schemeClr val="tx1"/>
              </a:solidFill>
            </a:rPr>
            <a:t>Goushill</a:t>
          </a:r>
          <a:r>
            <a:rPr lang="en-GB" sz="500" kern="1200" dirty="0">
              <a:solidFill>
                <a:schemeClr val="tx1"/>
              </a:solidFill>
            </a:rPr>
            <a:t> 1294-</a:t>
          </a:r>
        </a:p>
      </dsp:txBody>
      <dsp:txXfrm>
        <a:off x="4462548" y="422264"/>
        <a:ext cx="591847" cy="295923"/>
      </dsp:txXfrm>
    </dsp:sp>
    <dsp:sp modelId="{F96F41A8-3A79-4EEC-A79B-697751E357A6}">
      <dsp:nvSpPr>
        <dsp:cNvPr id="0" name=""/>
        <dsp:cNvSpPr/>
      </dsp:nvSpPr>
      <dsp:spPr>
        <a:xfrm>
          <a:off x="4462548" y="842476"/>
          <a:ext cx="591847" cy="2959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Philip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M Joan Strange</a:t>
          </a:r>
        </a:p>
      </dsp:txBody>
      <dsp:txXfrm>
        <a:off x="4462548" y="842476"/>
        <a:ext cx="591847" cy="295923"/>
      </dsp:txXfrm>
    </dsp:sp>
    <dsp:sp modelId="{2531E373-F09D-4CC1-8470-4F2C39944DC6}">
      <dsp:nvSpPr>
        <dsp:cNvPr id="0" name=""/>
        <dsp:cNvSpPr/>
      </dsp:nvSpPr>
      <dsp:spPr>
        <a:xfrm>
          <a:off x="4425008" y="1230557"/>
          <a:ext cx="591847" cy="2959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Philip -1400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M Margaret Cobham</a:t>
          </a:r>
        </a:p>
      </dsp:txBody>
      <dsp:txXfrm>
        <a:off x="4425008" y="1230557"/>
        <a:ext cx="591847" cy="295923"/>
      </dsp:txXfrm>
    </dsp:sp>
    <dsp:sp modelId="{578BC1FB-C424-4E82-B1A2-71E553BFC49E}">
      <dsp:nvSpPr>
        <dsp:cNvPr id="0" name=""/>
        <dsp:cNvSpPr/>
      </dsp:nvSpPr>
      <dsp:spPr>
        <a:xfrm>
          <a:off x="4462548" y="1682900"/>
          <a:ext cx="591847" cy="2959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Sir Philip 1364-1423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M Elizabeth </a:t>
          </a:r>
          <a:r>
            <a:rPr lang="en-GB" sz="500" kern="1200" dirty="0" err="1">
              <a:solidFill>
                <a:schemeClr val="tx1"/>
              </a:solidFill>
            </a:rPr>
            <a:t>Tybotot</a:t>
          </a:r>
          <a:endParaRPr lang="en-GB" sz="500" kern="1200" dirty="0">
            <a:solidFill>
              <a:schemeClr val="tx1"/>
            </a:solidFill>
          </a:endParaRPr>
        </a:p>
      </dsp:txBody>
      <dsp:txXfrm>
        <a:off x="4462548" y="1682900"/>
        <a:ext cx="591847" cy="295923"/>
      </dsp:txXfrm>
    </dsp:sp>
    <dsp:sp modelId="{36395442-EB13-45CD-BE0F-7AAD8F8DD40A}">
      <dsp:nvSpPr>
        <dsp:cNvPr id="0" name=""/>
        <dsp:cNvSpPr/>
      </dsp:nvSpPr>
      <dsp:spPr>
        <a:xfrm>
          <a:off x="4462548" y="2103113"/>
          <a:ext cx="591847" cy="2959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Margery 1397-1478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M2 Roger Wentworth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-1452</a:t>
          </a:r>
        </a:p>
      </dsp:txBody>
      <dsp:txXfrm>
        <a:off x="4462548" y="2103113"/>
        <a:ext cx="591847" cy="295923"/>
      </dsp:txXfrm>
    </dsp:sp>
    <dsp:sp modelId="{9823A7F7-51E5-43F9-8D11-0FB3793012F3}">
      <dsp:nvSpPr>
        <dsp:cNvPr id="0" name=""/>
        <dsp:cNvSpPr/>
      </dsp:nvSpPr>
      <dsp:spPr>
        <a:xfrm>
          <a:off x="4462548" y="2523325"/>
          <a:ext cx="591847" cy="2959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762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Sir Philip Wentworth 1424-64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M Mary Clifford 1420-58</a:t>
          </a:r>
        </a:p>
      </dsp:txBody>
      <dsp:txXfrm>
        <a:off x="4462548" y="2523325"/>
        <a:ext cx="591847" cy="295923"/>
      </dsp:txXfrm>
    </dsp:sp>
    <dsp:sp modelId="{36D871BC-F336-43A0-8918-89F630CF194D}">
      <dsp:nvSpPr>
        <dsp:cNvPr id="0" name=""/>
        <dsp:cNvSpPr/>
      </dsp:nvSpPr>
      <dsp:spPr>
        <a:xfrm>
          <a:off x="4462548" y="2943537"/>
          <a:ext cx="591847" cy="2959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Sir Henry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c.1448-1500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M1 Anne Say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1456-94</a:t>
          </a:r>
        </a:p>
      </dsp:txBody>
      <dsp:txXfrm>
        <a:off x="4462548" y="2943537"/>
        <a:ext cx="591847" cy="295923"/>
      </dsp:txXfrm>
    </dsp:sp>
    <dsp:sp modelId="{D74E18A4-0403-4C4E-B1A5-A8171B4897DC}">
      <dsp:nvSpPr>
        <dsp:cNvPr id="0" name=""/>
        <dsp:cNvSpPr/>
      </dsp:nvSpPr>
      <dsp:spPr>
        <a:xfrm>
          <a:off x="4497018" y="3398688"/>
          <a:ext cx="591847" cy="2959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Margery 1478-1550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M Sir John Seymour 1476-1536</a:t>
          </a:r>
        </a:p>
      </dsp:txBody>
      <dsp:txXfrm>
        <a:off x="4497018" y="3398688"/>
        <a:ext cx="591847" cy="295923"/>
      </dsp:txXfrm>
    </dsp:sp>
    <dsp:sp modelId="{9F1DD1B2-D5D5-42CC-B805-9204DC37A8AE}">
      <dsp:nvSpPr>
        <dsp:cNvPr id="0" name=""/>
        <dsp:cNvSpPr/>
      </dsp:nvSpPr>
      <dsp:spPr>
        <a:xfrm>
          <a:off x="3030277" y="3783961"/>
          <a:ext cx="591847" cy="295923"/>
        </a:xfrm>
        <a:prstGeom prst="rect">
          <a:avLst/>
        </a:prstGeom>
        <a:solidFill>
          <a:srgbClr val="FFC000"/>
        </a:solidFill>
        <a:ln w="762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Edward, Duke of Somerset 1500-52</a:t>
          </a:r>
        </a:p>
      </dsp:txBody>
      <dsp:txXfrm>
        <a:off x="3030277" y="3783961"/>
        <a:ext cx="591847" cy="295923"/>
      </dsp:txXfrm>
    </dsp:sp>
    <dsp:sp modelId="{BB1C9F7C-1DD1-440E-BF45-835B4C4D6FFE}">
      <dsp:nvSpPr>
        <dsp:cNvPr id="0" name=""/>
        <dsp:cNvSpPr/>
      </dsp:nvSpPr>
      <dsp:spPr>
        <a:xfrm>
          <a:off x="3746413" y="3783961"/>
          <a:ext cx="591847" cy="295923"/>
        </a:xfrm>
        <a:prstGeom prst="rect">
          <a:avLst/>
        </a:prstGeom>
        <a:solidFill>
          <a:srgbClr val="FFC000"/>
        </a:solidFill>
        <a:ln w="762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Thomas Baron Seymour 1508-49</a:t>
          </a:r>
        </a:p>
      </dsp:txBody>
      <dsp:txXfrm>
        <a:off x="3746413" y="3783961"/>
        <a:ext cx="591847" cy="295923"/>
      </dsp:txXfrm>
    </dsp:sp>
    <dsp:sp modelId="{9790F9B6-1AFD-4245-BEEB-3C162D3EC85F}">
      <dsp:nvSpPr>
        <dsp:cNvPr id="0" name=""/>
        <dsp:cNvSpPr/>
      </dsp:nvSpPr>
      <dsp:spPr>
        <a:xfrm>
          <a:off x="4462548" y="3783961"/>
          <a:ext cx="591847" cy="295923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Elizabeth 1509-59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M Gregory, Baron Cromwell 1513-51 </a:t>
          </a:r>
        </a:p>
      </dsp:txBody>
      <dsp:txXfrm>
        <a:off x="4462548" y="3783961"/>
        <a:ext cx="591847" cy="295923"/>
      </dsp:txXfrm>
    </dsp:sp>
    <dsp:sp modelId="{EFEA40CD-EC88-4BC4-B6B6-8B333E246606}">
      <dsp:nvSpPr>
        <dsp:cNvPr id="0" name=""/>
        <dsp:cNvSpPr/>
      </dsp:nvSpPr>
      <dsp:spPr>
        <a:xfrm>
          <a:off x="4610510" y="4204173"/>
          <a:ext cx="591847" cy="2959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CROMWELLS</a:t>
          </a:r>
        </a:p>
      </dsp:txBody>
      <dsp:txXfrm>
        <a:off x="4610510" y="4204173"/>
        <a:ext cx="591847" cy="295923"/>
      </dsp:txXfrm>
    </dsp:sp>
    <dsp:sp modelId="{4E9089D4-086D-4A62-A08B-E7CF36C218C1}">
      <dsp:nvSpPr>
        <dsp:cNvPr id="0" name=""/>
        <dsp:cNvSpPr/>
      </dsp:nvSpPr>
      <dsp:spPr>
        <a:xfrm>
          <a:off x="5178684" y="3783961"/>
          <a:ext cx="591847" cy="295923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Jane 1511-37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HENRY VIII 1489-1547</a:t>
          </a:r>
        </a:p>
      </dsp:txBody>
      <dsp:txXfrm>
        <a:off x="5178684" y="3783961"/>
        <a:ext cx="591847" cy="295923"/>
      </dsp:txXfrm>
    </dsp:sp>
    <dsp:sp modelId="{4A8E3A50-DFFC-4246-8393-1759D09C5273}">
      <dsp:nvSpPr>
        <dsp:cNvPr id="0" name=""/>
        <dsp:cNvSpPr/>
      </dsp:nvSpPr>
      <dsp:spPr>
        <a:xfrm>
          <a:off x="5326646" y="4204173"/>
          <a:ext cx="591847" cy="295923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EDWARD VI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1537-53</a:t>
          </a:r>
        </a:p>
      </dsp:txBody>
      <dsp:txXfrm>
        <a:off x="5326646" y="4204173"/>
        <a:ext cx="591847" cy="295923"/>
      </dsp:txXfrm>
    </dsp:sp>
    <dsp:sp modelId="{D9A36379-2125-4ADA-BC26-DD1FFD97B1E4}">
      <dsp:nvSpPr>
        <dsp:cNvPr id="0" name=""/>
        <dsp:cNvSpPr/>
      </dsp:nvSpPr>
      <dsp:spPr>
        <a:xfrm>
          <a:off x="5894820" y="3783961"/>
          <a:ext cx="591847" cy="295923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Sir Henry 1514-78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M Barbara Wolfe 1520-</a:t>
          </a:r>
        </a:p>
      </dsp:txBody>
      <dsp:txXfrm>
        <a:off x="5894820" y="3783961"/>
        <a:ext cx="591847" cy="295923"/>
      </dsp:txXfrm>
    </dsp:sp>
    <dsp:sp modelId="{5CAAF352-70A3-45C1-9966-82FF98593201}">
      <dsp:nvSpPr>
        <dsp:cNvPr id="0" name=""/>
        <dsp:cNvSpPr/>
      </dsp:nvSpPr>
      <dsp:spPr>
        <a:xfrm>
          <a:off x="6042782" y="4204173"/>
          <a:ext cx="591847" cy="2959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CULME-SEYMOURS</a:t>
          </a:r>
        </a:p>
      </dsp:txBody>
      <dsp:txXfrm>
        <a:off x="6042782" y="4204173"/>
        <a:ext cx="591847" cy="2959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5BAB5-ED65-4069-A53B-0B14F6C115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00644A-DCCE-4FC6-9D67-BD569F851B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139BA0-D963-4060-940B-4E96ADC9B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2A3A95-173A-4D48-B581-227AC598A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699306-5C41-4CD9-AEC8-694C262AA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7071F2-4E82-4AEC-BDAE-C805D63B125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0304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C3892-9FE3-4423-9AE6-26C9F1276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E9450-5F4F-402C-9D01-CB0950C10C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9106B-4FD4-400D-BDC9-E89E7D9B6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DFC561-EAD6-4285-9781-C09F7F226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68E40-9C41-4F59-A575-BCA8AC2B1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AC894D-AB67-4902-AE51-93CE7A068E6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10354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050DD-6249-41BE-9030-206443B90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A4F5D-BE7A-4176-9EA3-65A2FE14E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99882F-218B-4451-B845-5B3054267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7C639C-6E20-43BD-A9C8-2666E964D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F7804A-0F1E-4325-8994-002DCEB9E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002372-F32F-4FDD-A743-486C09469AF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85222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70BC5-565B-44C1-BDBD-C365475BF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C1649-2E91-4AC5-A9A8-B3E161560F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AE581D-5888-4EAB-98E5-BF3237196F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D3629D-7B62-499D-A994-058AC709C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702CF0-A9BE-4C93-8679-522ABC508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174128-67B8-4EF0-A504-629EBBDD1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F7CD72-A3E4-459E-9050-9F7A53B1624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02732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1DE43-75AD-43D7-8B10-79FCF46D4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6E6D68-3986-4970-BE85-5D25ECD044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53DADF-15A8-4F88-A53D-6452C93AB5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33827D-C988-4341-873E-0DF364D8CA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A2736E-70EB-4FF5-BCA6-E94B8C759C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B96280-F86E-4F00-8B34-FC49ACD4D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375907-0216-4DEC-A977-93C9EAB73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48CF64-583F-41A3-9271-F6D1B22C9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6C3329-BD29-4E47-8604-EFF912CF90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02176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4A688-A862-4492-912D-C7DF94611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FB2547-1481-400C-99AC-778FDA810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51C460-60CC-4520-85E7-4B39E2483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8DACF7-E67F-41B9-8E7D-017F9A01B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8265C2-183A-4B5B-BF14-3F85997B442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83536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5C2A11-C4FC-43B2-A659-6F17B9FD1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077879-52C4-43E9-8986-AA914C346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9B82D-5C47-4DB5-AC6A-A6F320500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18E1A8-8B98-4C17-8198-BA9F70C6A9E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0150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9F25D-A5D0-4AE9-9D1B-8C5378C47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0438C-459B-4CDA-A010-9106C7155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DC844-47A6-4CA1-BA8B-08645929B8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B963B4-C023-42DE-BA4B-60DB5D672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779ABE-39C6-4416-A64E-652F2910F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BBB8ED-78FD-44A8-98B1-B0FDEF039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F0D4B6-F905-4952-92B4-82E73EBCFDE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68616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CBCA8-E7A5-40EF-A52E-7786F0212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887ADA-4AF6-404F-9056-9B22616BFB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D4B6A2-2787-42CC-8869-8965A903A6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E943A2-714B-4F5A-B115-F4EB4ADF9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B0AB94-CF48-4FA4-A6CF-0E9F5954A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90E67E-9D62-4DB8-B9FA-1E1FCE799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46B8AA-A22A-44F8-B76A-909D6024598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47839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E5292-957F-4F6A-8CFE-96E215540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AF3A93-95FE-42C4-BE0A-CD1419193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CC815D-EFFB-46C7-9E05-7C2CA272B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FE65BF-2E42-4D27-8BDB-A6DF1ECA4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8D8DC-B6E3-49E4-BCF2-93A2A471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2F08FA-B9C3-42DE-AF69-588549D0B78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2350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39E70D-A26B-493B-AA65-721F0BC851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E94397-7F9B-4899-BA27-0DE0D71DDD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3523B0-C33A-4428-A2A7-EF30CF5E1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4BD62D-9CEA-445A-89B7-38C8562C8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4CF29B-339D-4E92-BA01-D3C4C9079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3E0403-9D75-4B04-9134-80477CB0DC3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977237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E8D05-4383-4E76-8C06-5089F3546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martArt Placeholder 2">
            <a:extLst>
              <a:ext uri="{FF2B5EF4-FFF2-40B4-BE49-F238E27FC236}">
                <a16:creationId xmlns:a16="http://schemas.microsoft.com/office/drawing/2014/main" id="{FA9DC6A5-CA7C-4A14-80B4-637AC6C56213}"/>
              </a:ext>
            </a:extLst>
          </p:cNvPr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C88D80-F213-4D7D-ADBF-B407B8F341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BE1A80-9A21-47D6-9875-7D84BCAEB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008DE7-D540-4427-B137-8855BAF80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8666723-452B-4C5D-9E69-883556BD638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05032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C6B91AC-E7FE-4281-9BF7-F90F119699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5BF143B-18D8-4259-92DB-E80CFAA668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B97C395-B0A8-4822-8BC8-ACFE258574B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834F8A3-ED79-462C-82BE-147536EB6A0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3DBE5C5-950C-42D8-80C3-FC12DD8D79C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CFFD620-4FD6-476C-9133-C7E5DBD6020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FAB1E7E-31F0-40CD-BCF8-4A5350C2CC5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GB" altLang="en-US" sz="4400" dirty="0"/>
              <a:t>Those le </a:t>
            </a:r>
            <a:r>
              <a:rPr lang="en-GB" altLang="en-US" sz="4400"/>
              <a:t>Despensers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0A22E6FB-A4B1-4C7D-9644-CA680DB0C95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GB" altLang="en-US" sz="3200" dirty="0"/>
              <a:t>2016-8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>
            <a:extLst>
              <a:ext uri="{FF2B5EF4-FFF2-40B4-BE49-F238E27FC236}">
                <a16:creationId xmlns:a16="http://schemas.microsoft.com/office/drawing/2014/main" id="{E9297DCA-63F8-4009-830D-6CD3CE2253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Le Despensers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AA8C8B2-7EBC-4AC9-8FEC-E8DBC3361D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4308411"/>
              </p:ext>
            </p:extLst>
          </p:nvPr>
        </p:nvGraphicFramePr>
        <p:xfrm>
          <a:off x="442913" y="1614488"/>
          <a:ext cx="8208962" cy="4502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207</Words>
  <Application>Microsoft Office PowerPoint</Application>
  <PresentationFormat>On-screen Show (4:3)</PresentationFormat>
  <Paragraphs>57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Default Design</vt:lpstr>
      <vt:lpstr>Those le Despensers</vt:lpstr>
      <vt:lpstr>Le Despensers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Those Despen</dc:title>
  <dc:creator>stephen</dc:creator>
  <cp:lastModifiedBy>Stephen Lark</cp:lastModifiedBy>
  <cp:revision>12</cp:revision>
  <dcterms:created xsi:type="dcterms:W3CDTF">2016-01-06T18:15:14Z</dcterms:created>
  <dcterms:modified xsi:type="dcterms:W3CDTF">2018-07-07T18:52:29Z</dcterms:modified>
</cp:coreProperties>
</file>