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62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>
        <p:scale>
          <a:sx n="60" d="100"/>
          <a:sy n="60" d="100"/>
        </p:scale>
        <p:origin x="14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E6BB8F-5666-40BD-80AD-95EBBB36768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6FE2A46-9C4C-4F64-ADAE-5C089D4D4B33}">
      <dgm:prSet phldrT="[Text]"/>
      <dgm:spPr/>
      <dgm:t>
        <a:bodyPr/>
        <a:lstStyle/>
        <a:p>
          <a:r>
            <a:rPr lang="en-GB" dirty="0"/>
            <a:t>Sir Thomas 1451-1525</a:t>
          </a:r>
        </a:p>
        <a:p>
          <a:r>
            <a:rPr lang="en-GB" dirty="0"/>
            <a:t>M Anne Croft -1549</a:t>
          </a:r>
        </a:p>
      </dgm:t>
    </dgm:pt>
    <dgm:pt modelId="{351A5867-31F4-4639-9296-529321D91739}" type="parTrans" cxnId="{24525C80-0DF0-4EE2-8572-EE44B532130A}">
      <dgm:prSet/>
      <dgm:spPr/>
      <dgm:t>
        <a:bodyPr/>
        <a:lstStyle/>
        <a:p>
          <a:endParaRPr lang="en-GB"/>
        </a:p>
      </dgm:t>
    </dgm:pt>
    <dgm:pt modelId="{B8E455C3-49AB-4ED4-B12A-C7E82A85EC44}" type="sibTrans" cxnId="{24525C80-0DF0-4EE2-8572-EE44B532130A}">
      <dgm:prSet/>
      <dgm:spPr/>
      <dgm:t>
        <a:bodyPr/>
        <a:lstStyle/>
        <a:p>
          <a:endParaRPr lang="en-GB"/>
        </a:p>
      </dgm:t>
    </dgm:pt>
    <dgm:pt modelId="{A6E7B906-E183-43BC-8226-1F34F3DCEB60}">
      <dgm:prSet phldrT="[Text]"/>
      <dgm:spPr/>
      <dgm:t>
        <a:bodyPr/>
        <a:lstStyle/>
        <a:p>
          <a:r>
            <a:rPr lang="en-GB" dirty="0"/>
            <a:t>Sir John c.1471-1531</a:t>
          </a:r>
        </a:p>
        <a:p>
          <a:r>
            <a:rPr lang="en-GB" dirty="0"/>
            <a:t>M Catherine </a:t>
          </a:r>
          <a:r>
            <a:rPr lang="en-GB" dirty="0" err="1"/>
            <a:t>Pershall</a:t>
          </a:r>
          <a:endParaRPr lang="en-GB" dirty="0"/>
        </a:p>
      </dgm:t>
    </dgm:pt>
    <dgm:pt modelId="{4E942D1C-A4C7-4EA1-905F-E36E09B90D8C}" type="parTrans" cxnId="{173F1378-AD58-42A9-A9FD-3B2813275C22}">
      <dgm:prSet/>
      <dgm:spPr/>
      <dgm:t>
        <a:bodyPr/>
        <a:lstStyle/>
        <a:p>
          <a:endParaRPr lang="en-GB"/>
        </a:p>
      </dgm:t>
    </dgm:pt>
    <dgm:pt modelId="{45C77D8D-1164-47DB-8668-2E87FAB1534D}" type="sibTrans" cxnId="{173F1378-AD58-42A9-A9FD-3B2813275C22}">
      <dgm:prSet/>
      <dgm:spPr/>
      <dgm:t>
        <a:bodyPr/>
        <a:lstStyle/>
        <a:p>
          <a:endParaRPr lang="en-GB"/>
        </a:p>
      </dgm:t>
    </dgm:pt>
    <dgm:pt modelId="{F97153CF-4D0F-44BE-A17A-97C729DECFD0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BESSIE</a:t>
          </a:r>
        </a:p>
        <a:p>
          <a:r>
            <a:rPr lang="en-GB" dirty="0"/>
            <a:t>c.1500-40</a:t>
          </a:r>
        </a:p>
        <a:p>
          <a:r>
            <a:rPr lang="en-GB" dirty="0"/>
            <a:t>&amp; HENRY VIII </a:t>
          </a:r>
        </a:p>
        <a:p>
          <a:r>
            <a:rPr lang="en-GB" dirty="0"/>
            <a:t>1591 r.1509-47</a:t>
          </a:r>
        </a:p>
      </dgm:t>
    </dgm:pt>
    <dgm:pt modelId="{C9BCEBDC-D152-4F0A-BE9C-813E3AD1AB26}" type="parTrans" cxnId="{DE376B05-3B17-4502-B6FF-80B5FE32A70E}">
      <dgm:prSet/>
      <dgm:spPr/>
      <dgm:t>
        <a:bodyPr/>
        <a:lstStyle/>
        <a:p>
          <a:endParaRPr lang="en-GB"/>
        </a:p>
      </dgm:t>
    </dgm:pt>
    <dgm:pt modelId="{12D5246F-45D0-48FD-8463-BECE2C00E592}" type="sibTrans" cxnId="{DE376B05-3B17-4502-B6FF-80B5FE32A70E}">
      <dgm:prSet/>
      <dgm:spPr/>
      <dgm:t>
        <a:bodyPr/>
        <a:lstStyle/>
        <a:p>
          <a:endParaRPr lang="en-GB"/>
        </a:p>
      </dgm:t>
    </dgm:pt>
    <dgm:pt modelId="{FE0B8B77-960D-4652-BAB6-C32448D8BBBA}">
      <dgm:prSet/>
      <dgm:spPr/>
      <dgm:t>
        <a:bodyPr/>
        <a:lstStyle/>
        <a:p>
          <a:r>
            <a:rPr lang="en-GB" dirty="0"/>
            <a:t>Henry Fitzroy, Duke of Richmond 1519-36</a:t>
          </a:r>
        </a:p>
        <a:p>
          <a:r>
            <a:rPr lang="en-GB" dirty="0"/>
            <a:t>M Lady Mary Howard</a:t>
          </a:r>
        </a:p>
        <a:p>
          <a:r>
            <a:rPr lang="en-GB" dirty="0"/>
            <a:t>1519-57</a:t>
          </a:r>
        </a:p>
      </dgm:t>
    </dgm:pt>
    <dgm:pt modelId="{4CFC4555-F454-48FD-AB06-8C2462D61DC3}" type="parTrans" cxnId="{99232F8C-F50E-4D5A-9877-71EDF55B8552}">
      <dgm:prSet/>
      <dgm:spPr/>
      <dgm:t>
        <a:bodyPr/>
        <a:lstStyle/>
        <a:p>
          <a:endParaRPr lang="en-GB"/>
        </a:p>
      </dgm:t>
    </dgm:pt>
    <dgm:pt modelId="{E2B7B002-61A7-422F-AE79-8FDAD5B5C49D}" type="sibTrans" cxnId="{99232F8C-F50E-4D5A-9877-71EDF55B8552}">
      <dgm:prSet/>
      <dgm:spPr/>
      <dgm:t>
        <a:bodyPr/>
        <a:lstStyle/>
        <a:p>
          <a:endParaRPr lang="en-GB"/>
        </a:p>
      </dgm:t>
    </dgm:pt>
    <dgm:pt modelId="{AAD8DFCC-1EAE-4BC3-8FD9-ECC79922FC8D}">
      <dgm:prSet/>
      <dgm:spPr/>
      <dgm:t>
        <a:bodyPr/>
        <a:lstStyle/>
        <a:p>
          <a:r>
            <a:rPr lang="en-GB" dirty="0"/>
            <a:t>Humphrey 1422-77</a:t>
          </a:r>
        </a:p>
        <a:p>
          <a:r>
            <a:rPr lang="en-GB" dirty="0"/>
            <a:t>M Elizabeth Winnington</a:t>
          </a:r>
        </a:p>
      </dgm:t>
    </dgm:pt>
    <dgm:pt modelId="{A8862130-D8D9-4223-9A81-B9A650355FEC}" type="parTrans" cxnId="{05E6CA58-9F83-4B31-A577-E3FA7FBAFFCD}">
      <dgm:prSet/>
      <dgm:spPr/>
      <dgm:t>
        <a:bodyPr/>
        <a:lstStyle/>
        <a:p>
          <a:endParaRPr lang="en-GB"/>
        </a:p>
      </dgm:t>
    </dgm:pt>
    <dgm:pt modelId="{208B52A3-51EB-435A-B409-24766104F125}" type="sibTrans" cxnId="{05E6CA58-9F83-4B31-A577-E3FA7FBAFFCD}">
      <dgm:prSet/>
      <dgm:spPr/>
      <dgm:t>
        <a:bodyPr/>
        <a:lstStyle/>
        <a:p>
          <a:endParaRPr lang="en-GB"/>
        </a:p>
      </dgm:t>
    </dgm:pt>
    <dgm:pt modelId="{446565F6-1547-4988-B3F5-64BEF13CC763}">
      <dgm:prSet/>
      <dgm:spPr/>
      <dgm:t>
        <a:bodyPr/>
        <a:lstStyle/>
        <a:p>
          <a:r>
            <a:rPr lang="en-GB" dirty="0"/>
            <a:t>Sir John 1385-1442</a:t>
          </a:r>
        </a:p>
        <a:p>
          <a:r>
            <a:rPr lang="en-GB" dirty="0"/>
            <a:t>M Alice de la </a:t>
          </a:r>
          <a:r>
            <a:rPr lang="en-GB" dirty="0" err="1"/>
            <a:t>Bere</a:t>
          </a:r>
          <a:endParaRPr lang="en-GB" dirty="0"/>
        </a:p>
      </dgm:t>
    </dgm:pt>
    <dgm:pt modelId="{E1DCC6A0-6ED8-4F47-AFB9-63C8815C369F}" type="parTrans" cxnId="{8A0F31A9-1B6E-4E44-84B4-3C49AA161460}">
      <dgm:prSet/>
      <dgm:spPr/>
      <dgm:t>
        <a:bodyPr/>
        <a:lstStyle/>
        <a:p>
          <a:endParaRPr lang="en-GB"/>
        </a:p>
      </dgm:t>
    </dgm:pt>
    <dgm:pt modelId="{6F7B9BCF-D745-4260-852E-78A4D2236144}" type="sibTrans" cxnId="{8A0F31A9-1B6E-4E44-84B4-3C49AA161460}">
      <dgm:prSet/>
      <dgm:spPr/>
      <dgm:t>
        <a:bodyPr/>
        <a:lstStyle/>
        <a:p>
          <a:endParaRPr lang="en-GB"/>
        </a:p>
      </dgm:t>
    </dgm:pt>
    <dgm:pt modelId="{F2094A31-93F0-4D30-8808-157EE90A4D40}">
      <dgm:prSet/>
      <dgm:spPr/>
      <dgm:t>
        <a:bodyPr/>
        <a:lstStyle/>
        <a:p>
          <a:r>
            <a:rPr lang="en-GB" dirty="0"/>
            <a:t>Sir John 1345-1425</a:t>
          </a:r>
        </a:p>
        <a:p>
          <a:r>
            <a:rPr lang="en-GB" dirty="0"/>
            <a:t>M Isabel de Cornwall</a:t>
          </a:r>
        </a:p>
      </dgm:t>
    </dgm:pt>
    <dgm:pt modelId="{6385B9DE-7288-4F9B-AEA8-8FCA001C856D}" type="parTrans" cxnId="{FC731D89-6600-4543-8B23-47B07B3350ED}">
      <dgm:prSet/>
      <dgm:spPr/>
      <dgm:t>
        <a:bodyPr/>
        <a:lstStyle/>
        <a:p>
          <a:endParaRPr lang="en-GB"/>
        </a:p>
      </dgm:t>
    </dgm:pt>
    <dgm:pt modelId="{FF2FFDFE-0880-4EB1-A7AA-3E715BB426A0}" type="sibTrans" cxnId="{FC731D89-6600-4543-8B23-47B07B3350ED}">
      <dgm:prSet/>
      <dgm:spPr/>
      <dgm:t>
        <a:bodyPr/>
        <a:lstStyle/>
        <a:p>
          <a:endParaRPr lang="en-GB"/>
        </a:p>
      </dgm:t>
    </dgm:pt>
    <dgm:pt modelId="{1C4ADB7D-CD24-42CC-9C65-4CEBD7C0C6F3}">
      <dgm:prSet/>
      <dgm:spPr/>
      <dgm:t>
        <a:bodyPr/>
        <a:lstStyle/>
        <a:p>
          <a:r>
            <a:rPr lang="en-GB" dirty="0"/>
            <a:t>Sir John -1358</a:t>
          </a:r>
        </a:p>
        <a:p>
          <a:r>
            <a:rPr lang="en-GB" dirty="0"/>
            <a:t>M Isolde Mountjoy -1347</a:t>
          </a:r>
        </a:p>
      </dgm:t>
    </dgm:pt>
    <dgm:pt modelId="{9F2E978E-5F72-4386-A3C7-DBF0FD4B54C4}" type="parTrans" cxnId="{62B3390A-A3EB-4C53-AF21-2BFF0C2D107D}">
      <dgm:prSet/>
      <dgm:spPr/>
      <dgm:t>
        <a:bodyPr/>
        <a:lstStyle/>
        <a:p>
          <a:endParaRPr lang="en-GB"/>
        </a:p>
      </dgm:t>
    </dgm:pt>
    <dgm:pt modelId="{BE24F841-8540-4AF9-B0E8-0AF35AAC0401}" type="sibTrans" cxnId="{62B3390A-A3EB-4C53-AF21-2BFF0C2D107D}">
      <dgm:prSet/>
      <dgm:spPr/>
      <dgm:t>
        <a:bodyPr/>
        <a:lstStyle/>
        <a:p>
          <a:endParaRPr lang="en-GB"/>
        </a:p>
      </dgm:t>
    </dgm:pt>
    <dgm:pt modelId="{B4CBCC89-DC6B-4F83-8FCE-B73C4139E361}">
      <dgm:prSet/>
      <dgm:spPr/>
      <dgm:t>
        <a:bodyPr/>
        <a:lstStyle/>
        <a:p>
          <a:r>
            <a:rPr lang="en-GB" dirty="0"/>
            <a:t>Sir Walter 1348-1403</a:t>
          </a:r>
        </a:p>
        <a:p>
          <a:r>
            <a:rPr lang="en-GB" dirty="0"/>
            <a:t>M Dona Sanchez de Ayala</a:t>
          </a:r>
        </a:p>
        <a:p>
          <a:r>
            <a:rPr lang="en-GB" dirty="0"/>
            <a:t>1350-1414</a:t>
          </a:r>
        </a:p>
      </dgm:t>
    </dgm:pt>
    <dgm:pt modelId="{A086EA90-2C4B-4659-937A-EF06585FC671}" type="parTrans" cxnId="{A0837C30-6D2A-4E54-9DA9-3CC48735EECA}">
      <dgm:prSet/>
      <dgm:spPr/>
      <dgm:t>
        <a:bodyPr/>
        <a:lstStyle/>
        <a:p>
          <a:endParaRPr lang="en-GB"/>
        </a:p>
      </dgm:t>
    </dgm:pt>
    <dgm:pt modelId="{2767313F-366A-4DE9-91A2-4EB12D261D04}" type="sibTrans" cxnId="{A0837C30-6D2A-4E54-9DA9-3CC48735EECA}">
      <dgm:prSet/>
      <dgm:spPr/>
      <dgm:t>
        <a:bodyPr/>
        <a:lstStyle/>
        <a:p>
          <a:endParaRPr lang="en-GB"/>
        </a:p>
      </dgm:t>
    </dgm:pt>
    <dgm:pt modelId="{A072DBA3-A6B4-470E-9A01-B22EC363148B}">
      <dgm:prSet/>
      <dgm:spPr/>
      <dgm:t>
        <a:bodyPr/>
        <a:lstStyle/>
        <a:p>
          <a:r>
            <a:rPr lang="en-GB" dirty="0"/>
            <a:t>Sir Thomas c.1380-1456</a:t>
          </a:r>
        </a:p>
        <a:p>
          <a:r>
            <a:rPr lang="en-GB" dirty="0"/>
            <a:t>M Margaret Gresley</a:t>
          </a:r>
        </a:p>
      </dgm:t>
    </dgm:pt>
    <dgm:pt modelId="{9325983D-9822-4073-BFFC-6B45849B882A}" type="parTrans" cxnId="{03ECAFEB-C88A-4A2D-A577-5EC71D3DE8D7}">
      <dgm:prSet/>
      <dgm:spPr/>
      <dgm:t>
        <a:bodyPr/>
        <a:lstStyle/>
        <a:p>
          <a:endParaRPr lang="en-GB"/>
        </a:p>
      </dgm:t>
    </dgm:pt>
    <dgm:pt modelId="{5639B6A3-B86B-4EB2-B095-6999BF94F3C0}" type="sibTrans" cxnId="{03ECAFEB-C88A-4A2D-A577-5EC71D3DE8D7}">
      <dgm:prSet/>
      <dgm:spPr/>
      <dgm:t>
        <a:bodyPr/>
        <a:lstStyle/>
        <a:p>
          <a:endParaRPr lang="en-GB"/>
        </a:p>
      </dgm:t>
    </dgm:pt>
    <dgm:pt modelId="{00C9D801-C9F9-4505-92AA-068AFEB3CB5F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Walter, 1</a:t>
          </a:r>
          <a:r>
            <a:rPr lang="en-GB" baseline="30000" dirty="0">
              <a:solidFill>
                <a:schemeClr val="tx1"/>
              </a:solidFill>
            </a:rPr>
            <a:t>st</a:t>
          </a:r>
          <a:r>
            <a:rPr lang="en-GB" dirty="0">
              <a:solidFill>
                <a:schemeClr val="tx1"/>
              </a:solidFill>
            </a:rPr>
            <a:t> Baron Mountjoy</a:t>
          </a:r>
        </a:p>
        <a:p>
          <a:r>
            <a:rPr lang="en-GB" dirty="0">
              <a:solidFill>
                <a:schemeClr val="tx1"/>
              </a:solidFill>
            </a:rPr>
            <a:t>1420-74</a:t>
          </a:r>
        </a:p>
        <a:p>
          <a:r>
            <a:rPr lang="en-GB" dirty="0">
              <a:solidFill>
                <a:schemeClr val="tx1"/>
              </a:solidFill>
            </a:rPr>
            <a:t>M Helena Byron –c.1467</a:t>
          </a:r>
        </a:p>
      </dgm:t>
    </dgm:pt>
    <dgm:pt modelId="{BA5344BF-8ADC-4423-9A0A-DE8DE3EBF7D6}" type="parTrans" cxnId="{33E44924-904D-4286-A039-FA0729AA445C}">
      <dgm:prSet/>
      <dgm:spPr/>
      <dgm:t>
        <a:bodyPr/>
        <a:lstStyle/>
        <a:p>
          <a:endParaRPr lang="en-GB"/>
        </a:p>
      </dgm:t>
    </dgm:pt>
    <dgm:pt modelId="{EE3AAD87-D601-42F2-9F7F-D912F2A1C31A}" type="sibTrans" cxnId="{33E44924-904D-4286-A039-FA0729AA445C}">
      <dgm:prSet/>
      <dgm:spPr/>
      <dgm:t>
        <a:bodyPr/>
        <a:lstStyle/>
        <a:p>
          <a:endParaRPr lang="en-GB"/>
        </a:p>
      </dgm:t>
    </dgm:pt>
    <dgm:pt modelId="{DE527F80-0B4F-49E5-8B79-7C8CCE26A108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John, 3</a:t>
          </a:r>
          <a:r>
            <a:rPr lang="en-GB" baseline="30000" dirty="0">
              <a:solidFill>
                <a:schemeClr val="tx1"/>
              </a:solidFill>
            </a:rPr>
            <a:t>rd</a:t>
          </a:r>
          <a:r>
            <a:rPr lang="en-GB" dirty="0">
              <a:solidFill>
                <a:schemeClr val="tx1"/>
              </a:solidFill>
            </a:rPr>
            <a:t> Baron 1450-85</a:t>
          </a:r>
        </a:p>
        <a:p>
          <a:r>
            <a:rPr lang="en-GB" dirty="0">
              <a:solidFill>
                <a:schemeClr val="tx1"/>
              </a:solidFill>
            </a:rPr>
            <a:t>M Lora </a:t>
          </a:r>
          <a:r>
            <a:rPr lang="en-GB" dirty="0" err="1">
              <a:solidFill>
                <a:schemeClr val="tx1"/>
              </a:solidFill>
            </a:rPr>
            <a:t>Barkeley</a:t>
          </a:r>
          <a:r>
            <a:rPr lang="en-GB" dirty="0">
              <a:solidFill>
                <a:schemeClr val="tx1"/>
              </a:solidFill>
            </a:rPr>
            <a:t> -1501</a:t>
          </a:r>
        </a:p>
      </dgm:t>
    </dgm:pt>
    <dgm:pt modelId="{2BA0A862-C0BA-4E02-A3D5-2A7E608F9225}" type="parTrans" cxnId="{15C9595A-B387-4692-8EC3-754CC8CAA835}">
      <dgm:prSet/>
      <dgm:spPr/>
      <dgm:t>
        <a:bodyPr/>
        <a:lstStyle/>
        <a:p>
          <a:endParaRPr lang="en-GB"/>
        </a:p>
      </dgm:t>
    </dgm:pt>
    <dgm:pt modelId="{42E891AF-952F-4E78-98BB-C49C5C18057E}" type="sibTrans" cxnId="{15C9595A-B387-4692-8EC3-754CC8CAA835}">
      <dgm:prSet/>
      <dgm:spPr/>
      <dgm:t>
        <a:bodyPr/>
        <a:lstStyle/>
        <a:p>
          <a:endParaRPr lang="en-GB"/>
        </a:p>
      </dgm:t>
    </dgm:pt>
    <dgm:pt modelId="{EB061187-8399-4453-9C41-7B62B96C5A39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William, 4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Baron 1478-1534</a:t>
          </a:r>
        </a:p>
        <a:p>
          <a:r>
            <a:rPr lang="en-GB" dirty="0">
              <a:solidFill>
                <a:schemeClr val="tx1"/>
              </a:solidFill>
            </a:rPr>
            <a:t>M Alice Keble -1521</a:t>
          </a:r>
        </a:p>
      </dgm:t>
    </dgm:pt>
    <dgm:pt modelId="{98F5D934-CF5A-4BCD-9AEA-EB3D9C1D8EB3}" type="parTrans" cxnId="{EBAF9295-99E4-4B0F-A068-7011427BED5B}">
      <dgm:prSet/>
      <dgm:spPr/>
      <dgm:t>
        <a:bodyPr/>
        <a:lstStyle/>
        <a:p>
          <a:endParaRPr lang="en-GB"/>
        </a:p>
      </dgm:t>
    </dgm:pt>
    <dgm:pt modelId="{36E30981-DC61-4B5D-8408-58962A4B3572}" type="sibTrans" cxnId="{EBAF9295-99E4-4B0F-A068-7011427BED5B}">
      <dgm:prSet/>
      <dgm:spPr/>
      <dgm:t>
        <a:bodyPr/>
        <a:lstStyle/>
        <a:p>
          <a:endParaRPr lang="en-GB"/>
        </a:p>
      </dgm:t>
    </dgm:pt>
    <dgm:pt modelId="{2F65F026-9738-4641-B57D-9AB3650A14DA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Charles, 5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Baron,  1516-44</a:t>
          </a:r>
        </a:p>
        <a:p>
          <a:r>
            <a:rPr lang="en-GB" dirty="0">
              <a:solidFill>
                <a:schemeClr val="tx1"/>
              </a:solidFill>
            </a:rPr>
            <a:t>M Anne Willoughby -1582</a:t>
          </a:r>
        </a:p>
      </dgm:t>
    </dgm:pt>
    <dgm:pt modelId="{2B686E09-D652-4E48-A974-7F699F651C31}" type="parTrans" cxnId="{7EA9E9A0-13F3-4222-AA68-0422140E1763}">
      <dgm:prSet/>
      <dgm:spPr/>
      <dgm:t>
        <a:bodyPr/>
        <a:lstStyle/>
        <a:p>
          <a:endParaRPr lang="en-GB"/>
        </a:p>
      </dgm:t>
    </dgm:pt>
    <dgm:pt modelId="{F6408178-ED46-4205-B988-B5AA2353BDF4}" type="sibTrans" cxnId="{7EA9E9A0-13F3-4222-AA68-0422140E1763}">
      <dgm:prSet/>
      <dgm:spPr/>
      <dgm:t>
        <a:bodyPr/>
        <a:lstStyle/>
        <a:p>
          <a:endParaRPr lang="en-GB"/>
        </a:p>
      </dgm:t>
    </dgm:pt>
    <dgm:pt modelId="{46FD6C0E-1F99-4869-B0A2-5B0BF57EF1A4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James, 6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Baron -1581</a:t>
          </a:r>
        </a:p>
        <a:p>
          <a:r>
            <a:rPr lang="en-GB" dirty="0">
              <a:solidFill>
                <a:schemeClr val="tx1"/>
              </a:solidFill>
            </a:rPr>
            <a:t>M Katherine Leigh</a:t>
          </a:r>
        </a:p>
      </dgm:t>
    </dgm:pt>
    <dgm:pt modelId="{99176BB4-DE86-4020-A551-1BBC3CAB5BDA}" type="parTrans" cxnId="{065ECF54-EF5D-4B38-BBDA-E740B12D5E3B}">
      <dgm:prSet/>
      <dgm:spPr/>
      <dgm:t>
        <a:bodyPr/>
        <a:lstStyle/>
        <a:p>
          <a:endParaRPr lang="en-GB"/>
        </a:p>
      </dgm:t>
    </dgm:pt>
    <dgm:pt modelId="{8A18136C-0482-43AE-887C-29F7A9D35CB4}" type="sibTrans" cxnId="{065ECF54-EF5D-4B38-BBDA-E740B12D5E3B}">
      <dgm:prSet/>
      <dgm:spPr/>
      <dgm:t>
        <a:bodyPr/>
        <a:lstStyle/>
        <a:p>
          <a:endParaRPr lang="en-GB"/>
        </a:p>
      </dgm:t>
    </dgm:pt>
    <dgm:pt modelId="{102FC260-2F41-4B20-A53A-5A342B36BF32}">
      <dgm:prSet/>
      <dgm:spPr/>
      <dgm:t>
        <a:bodyPr/>
        <a:lstStyle/>
        <a:p>
          <a:r>
            <a:rPr lang="en-GB" dirty="0"/>
            <a:t>John 1380-1425</a:t>
          </a:r>
        </a:p>
        <a:p>
          <a:r>
            <a:rPr lang="en-GB" dirty="0"/>
            <a:t>M Juliana </a:t>
          </a:r>
          <a:r>
            <a:rPr lang="en-GB" dirty="0" err="1"/>
            <a:t>Foulhurst</a:t>
          </a:r>
          <a:endParaRPr lang="en-GB" dirty="0"/>
        </a:p>
      </dgm:t>
    </dgm:pt>
    <dgm:pt modelId="{DE003292-61E9-41B9-809C-2E365B959E0E}" type="parTrans" cxnId="{A9214C51-9A93-4AD8-ADC9-9AB546DB5589}">
      <dgm:prSet/>
      <dgm:spPr/>
      <dgm:t>
        <a:bodyPr/>
        <a:lstStyle/>
        <a:p>
          <a:endParaRPr lang="en-GB"/>
        </a:p>
      </dgm:t>
    </dgm:pt>
    <dgm:pt modelId="{FB5C2BA7-06A2-4B3B-B02A-9317EEA3AED0}" type="sibTrans" cxnId="{A9214C51-9A93-4AD8-ADC9-9AB546DB5589}">
      <dgm:prSet/>
      <dgm:spPr/>
      <dgm:t>
        <a:bodyPr/>
        <a:lstStyle/>
        <a:p>
          <a:endParaRPr lang="en-GB"/>
        </a:p>
      </dgm:t>
    </dgm:pt>
    <dgm:pt modelId="{4E8E83CB-9003-4E48-A85A-B4561E8D3076}">
      <dgm:prSet/>
      <dgm:spPr/>
      <dgm:t>
        <a:bodyPr/>
        <a:lstStyle/>
        <a:p>
          <a:r>
            <a:rPr lang="en-GB" dirty="0"/>
            <a:t>John 1411-79</a:t>
          </a:r>
        </a:p>
        <a:p>
          <a:r>
            <a:rPr lang="en-GB" dirty="0"/>
            <a:t>M Catherine Corbet</a:t>
          </a:r>
        </a:p>
      </dgm:t>
    </dgm:pt>
    <dgm:pt modelId="{72CEF98E-8511-49D7-8954-8474ACF5F57B}" type="parTrans" cxnId="{5B238915-5481-41BC-993E-4E973D0DA252}">
      <dgm:prSet/>
      <dgm:spPr/>
      <dgm:t>
        <a:bodyPr/>
        <a:lstStyle/>
        <a:p>
          <a:endParaRPr lang="en-GB"/>
        </a:p>
      </dgm:t>
    </dgm:pt>
    <dgm:pt modelId="{24CBF51A-E1F6-40A4-BAD3-1B2A9D2BA27E}" type="sibTrans" cxnId="{5B238915-5481-41BC-993E-4E973D0DA252}">
      <dgm:prSet/>
      <dgm:spPr/>
      <dgm:t>
        <a:bodyPr/>
        <a:lstStyle/>
        <a:p>
          <a:endParaRPr lang="en-GB"/>
        </a:p>
      </dgm:t>
    </dgm:pt>
    <dgm:pt modelId="{08ACA4C9-16C2-4932-9EB8-2E7A876A9948}">
      <dgm:prSet/>
      <dgm:spPr/>
      <dgm:t>
        <a:bodyPr/>
        <a:lstStyle/>
        <a:p>
          <a:r>
            <a:rPr lang="en-GB" dirty="0"/>
            <a:t>Peter -1527</a:t>
          </a:r>
        </a:p>
        <a:p>
          <a:r>
            <a:rPr lang="en-GB" dirty="0"/>
            <a:t>M Anne Cornwall</a:t>
          </a:r>
        </a:p>
      </dgm:t>
    </dgm:pt>
    <dgm:pt modelId="{AA554FFF-B0A4-4C37-8E04-E73F10FF6AD7}" type="parTrans" cxnId="{2C763971-44CA-48D1-9E64-0F931ED71060}">
      <dgm:prSet/>
      <dgm:spPr/>
      <dgm:t>
        <a:bodyPr/>
        <a:lstStyle/>
        <a:p>
          <a:endParaRPr lang="en-GB"/>
        </a:p>
      </dgm:t>
    </dgm:pt>
    <dgm:pt modelId="{26CC7155-1ECE-4D56-A6EC-EDD8F0FA7D8B}" type="sibTrans" cxnId="{2C763971-44CA-48D1-9E64-0F931ED71060}">
      <dgm:prSet/>
      <dgm:spPr/>
      <dgm:t>
        <a:bodyPr/>
        <a:lstStyle/>
        <a:p>
          <a:endParaRPr lang="en-GB"/>
        </a:p>
      </dgm:t>
    </dgm:pt>
    <dgm:pt modelId="{1D41A90B-5B85-43EA-8B3B-D31B1CD59367}">
      <dgm:prSet/>
      <dgm:spPr/>
      <dgm:t>
        <a:bodyPr/>
        <a:lstStyle/>
        <a:p>
          <a:r>
            <a:rPr lang="en-GB" dirty="0"/>
            <a:t>Thomas 1496-1562</a:t>
          </a:r>
        </a:p>
        <a:p>
          <a:r>
            <a:rPr lang="en-GB" dirty="0"/>
            <a:t>M2 Joyce Shirley</a:t>
          </a:r>
        </a:p>
      </dgm:t>
    </dgm:pt>
    <dgm:pt modelId="{6ECB5685-504E-44F5-9F3E-C6840633BD65}" type="parTrans" cxnId="{F8AC2C73-287A-4110-9A71-66FAF77A1A68}">
      <dgm:prSet/>
      <dgm:spPr/>
      <dgm:t>
        <a:bodyPr/>
        <a:lstStyle/>
        <a:p>
          <a:endParaRPr lang="en-GB"/>
        </a:p>
      </dgm:t>
    </dgm:pt>
    <dgm:pt modelId="{533A43B5-C6A0-4BD9-AE51-1C6D5C56C750}" type="sibTrans" cxnId="{F8AC2C73-287A-4110-9A71-66FAF77A1A68}">
      <dgm:prSet/>
      <dgm:spPr/>
      <dgm:t>
        <a:bodyPr/>
        <a:lstStyle/>
        <a:p>
          <a:endParaRPr lang="en-GB"/>
        </a:p>
      </dgm:t>
    </dgm:pt>
    <dgm:pt modelId="{982F3C4E-2E0F-427F-8D70-463AF2039870}">
      <dgm:prSet/>
      <dgm:spPr/>
      <dgm:t>
        <a:bodyPr/>
        <a:lstStyle/>
        <a:p>
          <a:r>
            <a:rPr lang="en-GB" dirty="0"/>
            <a:t>Sir George -1611</a:t>
          </a:r>
        </a:p>
        <a:p>
          <a:r>
            <a:rPr lang="en-GB" dirty="0"/>
            <a:t>M Joyce Shirley</a:t>
          </a:r>
        </a:p>
      </dgm:t>
    </dgm:pt>
    <dgm:pt modelId="{40E89893-8752-42A4-8EA0-C437163F848C}" type="parTrans" cxnId="{3BC08255-01BC-46C6-BBBB-D2DBC914DF01}">
      <dgm:prSet/>
      <dgm:spPr/>
      <dgm:t>
        <a:bodyPr/>
        <a:lstStyle/>
        <a:p>
          <a:endParaRPr lang="en-GB"/>
        </a:p>
      </dgm:t>
    </dgm:pt>
    <dgm:pt modelId="{64A88E57-2DC9-4B4E-B22B-B7B7F6027E03}" type="sibTrans" cxnId="{3BC08255-01BC-46C6-BBBB-D2DBC914DF01}">
      <dgm:prSet/>
      <dgm:spPr/>
      <dgm:t>
        <a:bodyPr/>
        <a:lstStyle/>
        <a:p>
          <a:endParaRPr lang="en-GB"/>
        </a:p>
      </dgm:t>
    </dgm:pt>
    <dgm:pt modelId="{20D21592-4994-402E-8BCC-34980C953A16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Sir Walter, 1</a:t>
          </a:r>
          <a:r>
            <a:rPr lang="en-GB" baseline="30000" dirty="0">
              <a:solidFill>
                <a:schemeClr val="tx1"/>
              </a:solidFill>
            </a:rPr>
            <a:t>st</a:t>
          </a:r>
          <a:r>
            <a:rPr lang="en-GB" dirty="0">
              <a:solidFill>
                <a:schemeClr val="tx1"/>
              </a:solidFill>
            </a:rPr>
            <a:t> Baronet of </a:t>
          </a:r>
          <a:r>
            <a:rPr lang="en-GB" dirty="0" err="1">
              <a:solidFill>
                <a:schemeClr val="tx1"/>
              </a:solidFill>
            </a:rPr>
            <a:t>Sodington</a:t>
          </a:r>
          <a:r>
            <a:rPr lang="en-GB" dirty="0">
              <a:solidFill>
                <a:schemeClr val="tx1"/>
              </a:solidFill>
            </a:rPr>
            <a:t> 1594-1654</a:t>
          </a:r>
        </a:p>
        <a:p>
          <a:r>
            <a:rPr lang="en-GB" dirty="0">
              <a:solidFill>
                <a:schemeClr val="tx1"/>
              </a:solidFill>
            </a:rPr>
            <a:t>M Eleanor Norwood</a:t>
          </a:r>
        </a:p>
      </dgm:t>
    </dgm:pt>
    <dgm:pt modelId="{EBB22BD9-D67E-4A63-B3FE-373707A87E5E}" type="parTrans" cxnId="{887A6883-FA65-4B0B-AEBF-F21499D9FC53}">
      <dgm:prSet/>
      <dgm:spPr/>
      <dgm:t>
        <a:bodyPr/>
        <a:lstStyle/>
        <a:p>
          <a:endParaRPr lang="en-GB"/>
        </a:p>
      </dgm:t>
    </dgm:pt>
    <dgm:pt modelId="{81675A37-87AD-49F9-930A-1EC05CB593C1}" type="sibTrans" cxnId="{887A6883-FA65-4B0B-AEBF-F21499D9FC53}">
      <dgm:prSet/>
      <dgm:spPr/>
      <dgm:t>
        <a:bodyPr/>
        <a:lstStyle/>
        <a:p>
          <a:endParaRPr lang="en-GB"/>
        </a:p>
      </dgm:t>
    </dgm:pt>
    <dgm:pt modelId="{B4339517-A5D1-4A0A-B627-DE4D2D7C4482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Title extinct 2004</a:t>
          </a:r>
        </a:p>
      </dgm:t>
    </dgm:pt>
    <dgm:pt modelId="{8016D6FD-CF28-4D51-AEB9-C9B5766C800A}" type="parTrans" cxnId="{9095892A-4B9D-433A-9497-FD3D2CA9D450}">
      <dgm:prSet/>
      <dgm:spPr/>
      <dgm:t>
        <a:bodyPr/>
        <a:lstStyle/>
        <a:p>
          <a:endParaRPr lang="en-GB"/>
        </a:p>
      </dgm:t>
    </dgm:pt>
    <dgm:pt modelId="{ACDE07BA-5350-42C3-9F21-F21934924553}" type="sibTrans" cxnId="{9095892A-4B9D-433A-9497-FD3D2CA9D450}">
      <dgm:prSet/>
      <dgm:spPr/>
      <dgm:t>
        <a:bodyPr/>
        <a:lstStyle/>
        <a:p>
          <a:endParaRPr lang="en-GB"/>
        </a:p>
      </dgm:t>
    </dgm:pt>
    <dgm:pt modelId="{4E388C1D-45C5-49EE-AC03-47051CD5ED0B}">
      <dgm:prSet/>
      <dgm:spPr/>
      <dgm:t>
        <a:bodyPr/>
        <a:lstStyle/>
        <a:p>
          <a:r>
            <a:rPr lang="en-GB" dirty="0"/>
            <a:t>John -1441</a:t>
          </a:r>
        </a:p>
        <a:p>
          <a:r>
            <a:rPr lang="en-GB" dirty="0"/>
            <a:t>M  Alice ?</a:t>
          </a:r>
        </a:p>
      </dgm:t>
    </dgm:pt>
    <dgm:pt modelId="{B5933D5C-668F-47D4-A962-B75BDBF80145}" type="parTrans" cxnId="{760CE5D3-3DA2-42C1-9758-2A55403DC5DA}">
      <dgm:prSet/>
      <dgm:spPr/>
      <dgm:t>
        <a:bodyPr/>
        <a:lstStyle/>
        <a:p>
          <a:endParaRPr lang="en-GB"/>
        </a:p>
      </dgm:t>
    </dgm:pt>
    <dgm:pt modelId="{BFDE3608-D26E-46FC-941E-EF4932A5E8A0}" type="sibTrans" cxnId="{760CE5D3-3DA2-42C1-9758-2A55403DC5DA}">
      <dgm:prSet/>
      <dgm:spPr/>
      <dgm:t>
        <a:bodyPr/>
        <a:lstStyle/>
        <a:p>
          <a:endParaRPr lang="en-GB"/>
        </a:p>
      </dgm:t>
    </dgm:pt>
    <dgm:pt modelId="{6184222B-4DEE-4A8F-9011-4A9E6A106D54}">
      <dgm:prSet/>
      <dgm:spPr/>
      <dgm:t>
        <a:bodyPr/>
        <a:lstStyle/>
        <a:p>
          <a:r>
            <a:rPr lang="en-GB" dirty="0"/>
            <a:t>Thomas -1445</a:t>
          </a:r>
        </a:p>
        <a:p>
          <a:r>
            <a:rPr lang="en-GB" dirty="0"/>
            <a:t>M Alice </a:t>
          </a:r>
          <a:r>
            <a:rPr lang="en-GB" dirty="0" err="1"/>
            <a:t>Kniveton</a:t>
          </a:r>
          <a:endParaRPr lang="en-GB" dirty="0"/>
        </a:p>
      </dgm:t>
    </dgm:pt>
    <dgm:pt modelId="{A8A4F503-B308-4EE1-9B5E-E90ADE0BA765}" type="parTrans" cxnId="{2ACB4102-58D7-4084-90CF-0F148B45918E}">
      <dgm:prSet/>
      <dgm:spPr/>
      <dgm:t>
        <a:bodyPr/>
        <a:lstStyle/>
        <a:p>
          <a:endParaRPr lang="en-GB"/>
        </a:p>
      </dgm:t>
    </dgm:pt>
    <dgm:pt modelId="{A56AB099-E812-4579-A796-96D35032B31C}" type="sibTrans" cxnId="{2ACB4102-58D7-4084-90CF-0F148B45918E}">
      <dgm:prSet/>
      <dgm:spPr/>
      <dgm:t>
        <a:bodyPr/>
        <a:lstStyle/>
        <a:p>
          <a:endParaRPr lang="en-GB"/>
        </a:p>
      </dgm:t>
    </dgm:pt>
    <dgm:pt modelId="{DF5DF001-0E9B-4525-A7A3-5E23F12EC299}">
      <dgm:prSet/>
      <dgm:spPr/>
      <dgm:t>
        <a:bodyPr/>
        <a:lstStyle/>
        <a:p>
          <a:r>
            <a:rPr lang="en-GB" dirty="0"/>
            <a:t>Sir John 1484-1524</a:t>
          </a:r>
        </a:p>
        <a:p>
          <a:r>
            <a:rPr lang="en-GB" dirty="0"/>
            <a:t>M Ellen Hall</a:t>
          </a:r>
        </a:p>
      </dgm:t>
    </dgm:pt>
    <dgm:pt modelId="{2856CD09-EB4D-432D-8B34-8D5E5FBDA57B}" type="parTrans" cxnId="{72F5E521-A403-4ADA-8292-F015A201F004}">
      <dgm:prSet/>
      <dgm:spPr/>
      <dgm:t>
        <a:bodyPr/>
        <a:lstStyle/>
        <a:p>
          <a:endParaRPr lang="en-GB"/>
        </a:p>
      </dgm:t>
    </dgm:pt>
    <dgm:pt modelId="{FFBC4B84-E2BB-419B-987D-36468C1B8E8E}" type="sibTrans" cxnId="{72F5E521-A403-4ADA-8292-F015A201F004}">
      <dgm:prSet/>
      <dgm:spPr/>
      <dgm:t>
        <a:bodyPr/>
        <a:lstStyle/>
        <a:p>
          <a:endParaRPr lang="en-GB"/>
        </a:p>
      </dgm:t>
    </dgm:pt>
    <dgm:pt modelId="{7B19EDC5-8970-42E3-BA4A-784309181F44}">
      <dgm:prSet/>
      <dgm:spPr/>
      <dgm:t>
        <a:bodyPr/>
        <a:lstStyle/>
        <a:p>
          <a:r>
            <a:rPr lang="en-GB" dirty="0"/>
            <a:t>Walter</a:t>
          </a:r>
        </a:p>
        <a:p>
          <a:r>
            <a:rPr lang="en-GB" dirty="0"/>
            <a:t>M Margaret Sutton</a:t>
          </a:r>
        </a:p>
      </dgm:t>
    </dgm:pt>
    <dgm:pt modelId="{DC497385-3739-463A-BF69-B9171E81A794}" type="parTrans" cxnId="{332A6D0A-AEBC-42ED-AA86-CDCD31C56A94}">
      <dgm:prSet/>
      <dgm:spPr/>
      <dgm:t>
        <a:bodyPr/>
        <a:lstStyle/>
        <a:p>
          <a:endParaRPr lang="en-GB"/>
        </a:p>
      </dgm:t>
    </dgm:pt>
    <dgm:pt modelId="{D5650489-589F-4E54-9B0F-93F9A3BBBA99}" type="sibTrans" cxnId="{332A6D0A-AEBC-42ED-AA86-CDCD31C56A94}">
      <dgm:prSet/>
      <dgm:spPr/>
      <dgm:t>
        <a:bodyPr/>
        <a:lstStyle/>
        <a:p>
          <a:endParaRPr lang="en-GB"/>
        </a:p>
      </dgm:t>
    </dgm:pt>
    <dgm:pt modelId="{AD5DE8DE-C882-4575-ADBF-3D8D15030E7C}">
      <dgm:prSet/>
      <dgm:spPr/>
      <dgm:t>
        <a:bodyPr/>
        <a:lstStyle/>
        <a:p>
          <a:r>
            <a:rPr lang="en-GB" dirty="0"/>
            <a:t>William -1592</a:t>
          </a:r>
        </a:p>
        <a:p>
          <a:r>
            <a:rPr lang="en-GB" dirty="0"/>
            <a:t>M Frances Love</a:t>
          </a:r>
        </a:p>
      </dgm:t>
    </dgm:pt>
    <dgm:pt modelId="{77AD73BC-FA27-40EA-A32E-59DE478D42B4}" type="parTrans" cxnId="{29506386-92C6-4A61-8C7E-BC128313D3F6}">
      <dgm:prSet/>
      <dgm:spPr/>
      <dgm:t>
        <a:bodyPr/>
        <a:lstStyle/>
        <a:p>
          <a:endParaRPr lang="en-GB"/>
        </a:p>
      </dgm:t>
    </dgm:pt>
    <dgm:pt modelId="{C1275061-0840-4644-A19B-2367F64F3FF4}" type="sibTrans" cxnId="{29506386-92C6-4A61-8C7E-BC128313D3F6}">
      <dgm:prSet/>
      <dgm:spPr/>
      <dgm:t>
        <a:bodyPr/>
        <a:lstStyle/>
        <a:p>
          <a:endParaRPr lang="en-GB"/>
        </a:p>
      </dgm:t>
    </dgm:pt>
    <dgm:pt modelId="{A8F841F2-173D-48A5-8842-55AB25313D4F}">
      <dgm:prSet/>
      <dgm:spPr/>
      <dgm:t>
        <a:bodyPr/>
        <a:lstStyle/>
        <a:p>
          <a:r>
            <a:rPr lang="en-GB" dirty="0"/>
            <a:t>No sons</a:t>
          </a:r>
        </a:p>
      </dgm:t>
    </dgm:pt>
    <dgm:pt modelId="{56E077F7-1900-41EC-B92C-A3E5B61F6C92}" type="parTrans" cxnId="{23BC2FDD-C62B-43F0-984F-980C647007E1}">
      <dgm:prSet/>
      <dgm:spPr/>
      <dgm:t>
        <a:bodyPr/>
        <a:lstStyle/>
        <a:p>
          <a:endParaRPr lang="en-GB"/>
        </a:p>
      </dgm:t>
    </dgm:pt>
    <dgm:pt modelId="{E2D4FF5F-04FE-4F06-8B7B-C81934A88AA1}" type="sibTrans" cxnId="{23BC2FDD-C62B-43F0-984F-980C647007E1}">
      <dgm:prSet/>
      <dgm:spPr/>
      <dgm:t>
        <a:bodyPr/>
        <a:lstStyle/>
        <a:p>
          <a:endParaRPr lang="en-GB"/>
        </a:p>
      </dgm:t>
    </dgm:pt>
    <dgm:pt modelId="{3648429B-80B0-4138-AC4D-05AF2F11EFC6}">
      <dgm:prSet/>
      <dgm:spPr/>
      <dgm:t>
        <a:bodyPr/>
        <a:lstStyle/>
        <a:p>
          <a:r>
            <a:rPr lang="en-GB" dirty="0"/>
            <a:t>No brothers</a:t>
          </a:r>
        </a:p>
      </dgm:t>
    </dgm:pt>
    <dgm:pt modelId="{DCF0F57F-4408-4F10-8074-FB1EF7215562}" type="parTrans" cxnId="{EB0E55E9-359E-448B-B052-413961FC6708}">
      <dgm:prSet/>
      <dgm:spPr/>
      <dgm:t>
        <a:bodyPr/>
        <a:lstStyle/>
        <a:p>
          <a:endParaRPr lang="en-GB"/>
        </a:p>
      </dgm:t>
    </dgm:pt>
    <dgm:pt modelId="{CC0DCD77-236B-45D6-81CD-5F3E109495FE}" type="sibTrans" cxnId="{EB0E55E9-359E-448B-B052-413961FC6708}">
      <dgm:prSet/>
      <dgm:spPr/>
      <dgm:t>
        <a:bodyPr/>
        <a:lstStyle/>
        <a:p>
          <a:endParaRPr lang="en-GB"/>
        </a:p>
      </dgm:t>
    </dgm:pt>
    <dgm:pt modelId="{C72DCA46-1EE3-4158-B53B-53CE637DA07C}">
      <dgm:prSet/>
      <dgm:spPr/>
      <dgm:t>
        <a:bodyPr/>
        <a:lstStyle/>
        <a:p>
          <a:r>
            <a:rPr lang="en-GB" dirty="0"/>
            <a:t>Edward -1559</a:t>
          </a:r>
        </a:p>
        <a:p>
          <a:r>
            <a:rPr lang="en-GB" dirty="0"/>
            <a:t>M Joan Carne</a:t>
          </a:r>
        </a:p>
        <a:p>
          <a:endParaRPr lang="en-GB" dirty="0"/>
        </a:p>
      </dgm:t>
    </dgm:pt>
    <dgm:pt modelId="{CA9D8FED-E0BF-4226-8493-8C29303830A7}" type="parTrans" cxnId="{41E83576-5812-47B8-B2F8-C501DF19054A}">
      <dgm:prSet/>
      <dgm:spPr/>
      <dgm:t>
        <a:bodyPr/>
        <a:lstStyle/>
        <a:p>
          <a:endParaRPr lang="en-GB"/>
        </a:p>
      </dgm:t>
    </dgm:pt>
    <dgm:pt modelId="{4BF781AD-05CB-4DD1-A3A1-5368E18AA4F4}" type="sibTrans" cxnId="{41E83576-5812-47B8-B2F8-C501DF19054A}">
      <dgm:prSet/>
      <dgm:spPr/>
      <dgm:t>
        <a:bodyPr/>
        <a:lstStyle/>
        <a:p>
          <a:endParaRPr lang="en-GB"/>
        </a:p>
      </dgm:t>
    </dgm:pt>
    <dgm:pt modelId="{38734B28-4297-43C7-85C3-5B5104DB72F5}">
      <dgm:prSet/>
      <dgm:spPr/>
      <dgm:t>
        <a:bodyPr/>
        <a:lstStyle/>
        <a:p>
          <a:r>
            <a:rPr lang="en-GB" dirty="0"/>
            <a:t>Walter -1561</a:t>
          </a:r>
        </a:p>
        <a:p>
          <a:r>
            <a:rPr lang="en-GB" dirty="0"/>
            <a:t>M Isabel Acton -1562</a:t>
          </a:r>
        </a:p>
      </dgm:t>
    </dgm:pt>
    <dgm:pt modelId="{A45810E3-D989-4A08-B0AE-D0189385AA56}" type="parTrans" cxnId="{77C488F8-A224-41D9-89ED-D8B5E79EB2D5}">
      <dgm:prSet/>
      <dgm:spPr/>
      <dgm:t>
        <a:bodyPr/>
        <a:lstStyle/>
        <a:p>
          <a:endParaRPr lang="en-GB"/>
        </a:p>
      </dgm:t>
    </dgm:pt>
    <dgm:pt modelId="{FD43A482-68FE-4C69-8345-EE9D5BCD270A}" type="sibTrans" cxnId="{77C488F8-A224-41D9-89ED-D8B5E79EB2D5}">
      <dgm:prSet/>
      <dgm:spPr/>
      <dgm:t>
        <a:bodyPr/>
        <a:lstStyle/>
        <a:p>
          <a:endParaRPr lang="en-GB"/>
        </a:p>
      </dgm:t>
    </dgm:pt>
    <dgm:pt modelId="{49942ACD-045B-4304-88CD-368C333807A7}">
      <dgm:prSet/>
      <dgm:spPr/>
      <dgm:t>
        <a:bodyPr/>
        <a:lstStyle/>
        <a:p>
          <a:r>
            <a:rPr lang="en-GB" dirty="0"/>
            <a:t>Christopher</a:t>
          </a:r>
        </a:p>
        <a:p>
          <a:r>
            <a:rPr lang="en-GB" dirty="0"/>
            <a:t>M Elizabeth Gifford</a:t>
          </a:r>
        </a:p>
      </dgm:t>
    </dgm:pt>
    <dgm:pt modelId="{B30D8131-D7F9-4FCE-8818-ED3C35409687}" type="parTrans" cxnId="{876BFA80-6E45-4741-A018-8CD8EFEEF8BE}">
      <dgm:prSet/>
      <dgm:spPr/>
      <dgm:t>
        <a:bodyPr/>
        <a:lstStyle/>
        <a:p>
          <a:endParaRPr lang="en-GB"/>
        </a:p>
      </dgm:t>
    </dgm:pt>
    <dgm:pt modelId="{1595D1D3-B189-4263-AC49-6F5A5BEBC356}" type="sibTrans" cxnId="{876BFA80-6E45-4741-A018-8CD8EFEEF8BE}">
      <dgm:prSet/>
      <dgm:spPr/>
      <dgm:t>
        <a:bodyPr/>
        <a:lstStyle/>
        <a:p>
          <a:endParaRPr lang="en-GB"/>
        </a:p>
      </dgm:t>
    </dgm:pt>
    <dgm:pt modelId="{B20AB73E-CABB-41BA-9006-EA9425F582B3}">
      <dgm:prSet/>
      <dgm:spPr/>
      <dgm:t>
        <a:bodyPr/>
        <a:lstStyle/>
        <a:p>
          <a:r>
            <a:rPr lang="en-GB" dirty="0"/>
            <a:t>Capt. George</a:t>
          </a:r>
        </a:p>
        <a:p>
          <a:r>
            <a:rPr lang="en-GB" dirty="0"/>
            <a:t>M Anne Loftus</a:t>
          </a:r>
        </a:p>
      </dgm:t>
    </dgm:pt>
    <dgm:pt modelId="{A4CAC939-5482-4747-A46E-C0025D7B9E89}" type="parTrans" cxnId="{F8E639D0-24A1-467A-98D0-D35742D1914A}">
      <dgm:prSet/>
      <dgm:spPr/>
      <dgm:t>
        <a:bodyPr/>
        <a:lstStyle/>
        <a:p>
          <a:endParaRPr lang="en-GB"/>
        </a:p>
      </dgm:t>
    </dgm:pt>
    <dgm:pt modelId="{FEA2F154-F9EC-4171-A794-721231F77122}" type="sibTrans" cxnId="{F8E639D0-24A1-467A-98D0-D35742D1914A}">
      <dgm:prSet/>
      <dgm:spPr/>
      <dgm:t>
        <a:bodyPr/>
        <a:lstStyle/>
        <a:p>
          <a:endParaRPr lang="en-GB"/>
        </a:p>
      </dgm:t>
    </dgm:pt>
    <dgm:pt modelId="{407929DB-138F-445E-B178-09356DB5B034}">
      <dgm:prSet/>
      <dgm:spPr/>
      <dgm:t>
        <a:bodyPr/>
        <a:lstStyle/>
        <a:p>
          <a:r>
            <a:rPr lang="en-GB" dirty="0"/>
            <a:t>Thomas 1523-68</a:t>
          </a:r>
        </a:p>
        <a:p>
          <a:r>
            <a:rPr lang="en-GB" dirty="0"/>
            <a:t>M Margaret </a:t>
          </a:r>
          <a:r>
            <a:rPr lang="en-GB" dirty="0" err="1"/>
            <a:t>Poley</a:t>
          </a:r>
          <a:endParaRPr lang="en-GB" dirty="0"/>
        </a:p>
      </dgm:t>
    </dgm:pt>
    <dgm:pt modelId="{CC477B1B-F10C-486D-AC6A-E1A30B476369}" type="parTrans" cxnId="{DDD31F64-A759-43C5-B2CC-D5FC5EA62511}">
      <dgm:prSet/>
      <dgm:spPr/>
      <dgm:t>
        <a:bodyPr/>
        <a:lstStyle/>
        <a:p>
          <a:endParaRPr lang="en-GB"/>
        </a:p>
      </dgm:t>
    </dgm:pt>
    <dgm:pt modelId="{A17F21E7-E777-47F7-AFBF-C490CCADDCA7}" type="sibTrans" cxnId="{DDD31F64-A759-43C5-B2CC-D5FC5EA62511}">
      <dgm:prSet/>
      <dgm:spPr/>
      <dgm:t>
        <a:bodyPr/>
        <a:lstStyle/>
        <a:p>
          <a:endParaRPr lang="en-GB"/>
        </a:p>
      </dgm:t>
    </dgm:pt>
    <dgm:pt modelId="{5E8E3AB5-C3B3-4E2A-A0DC-C1A96C742D1C}">
      <dgm:prSet/>
      <dgm:spPr>
        <a:ln w="76200">
          <a:solidFill>
            <a:srgbClr val="FF0000"/>
          </a:solidFill>
        </a:ln>
      </dgm:spPr>
      <dgm:t>
        <a:bodyPr/>
        <a:lstStyle/>
        <a:p>
          <a:r>
            <a:rPr lang="en-GB" dirty="0"/>
            <a:t>Sir Christopher -1601</a:t>
          </a:r>
        </a:p>
        <a:p>
          <a:r>
            <a:rPr lang="en-GB" dirty="0"/>
            <a:t>M Lettice </a:t>
          </a:r>
          <a:r>
            <a:rPr lang="en-GB" dirty="0" err="1"/>
            <a:t>Knolllys</a:t>
          </a:r>
          <a:endParaRPr lang="en-GB" dirty="0"/>
        </a:p>
      </dgm:t>
    </dgm:pt>
    <dgm:pt modelId="{B5E78F11-451A-4BC8-8C87-654290730E8A}" type="parTrans" cxnId="{273B6043-AD21-4000-AD71-4AD1AEC329E5}">
      <dgm:prSet/>
      <dgm:spPr/>
      <dgm:t>
        <a:bodyPr/>
        <a:lstStyle/>
        <a:p>
          <a:endParaRPr lang="en-GB"/>
        </a:p>
      </dgm:t>
    </dgm:pt>
    <dgm:pt modelId="{B7B0B74F-A854-4345-8947-CB5E7D8A8652}" type="sibTrans" cxnId="{273B6043-AD21-4000-AD71-4AD1AEC329E5}">
      <dgm:prSet/>
      <dgm:spPr/>
      <dgm:t>
        <a:bodyPr/>
        <a:lstStyle/>
        <a:p>
          <a:endParaRPr lang="en-GB"/>
        </a:p>
      </dgm:t>
    </dgm:pt>
    <dgm:pt modelId="{5260D737-45DD-49B5-9DDF-4D0D2A3C02C0}">
      <dgm:prSet/>
      <dgm:spPr/>
      <dgm:t>
        <a:bodyPr/>
        <a:lstStyle/>
        <a:p>
          <a:r>
            <a:rPr lang="en-GB" dirty="0"/>
            <a:t>Robert -1573</a:t>
          </a:r>
        </a:p>
        <a:p>
          <a:r>
            <a:rPr lang="en-GB" dirty="0"/>
            <a:t>M Anne Fisher</a:t>
          </a:r>
        </a:p>
      </dgm:t>
    </dgm:pt>
    <dgm:pt modelId="{D11F7F8D-4EAC-4F58-B608-530A06653330}" type="parTrans" cxnId="{4547E5FB-A424-4460-92F4-46CD9FC861E6}">
      <dgm:prSet/>
      <dgm:spPr/>
      <dgm:t>
        <a:bodyPr/>
        <a:lstStyle/>
        <a:p>
          <a:endParaRPr lang="en-GB"/>
        </a:p>
      </dgm:t>
    </dgm:pt>
    <dgm:pt modelId="{37096525-82EA-45F1-8006-986BE49FCBD2}" type="sibTrans" cxnId="{4547E5FB-A424-4460-92F4-46CD9FC861E6}">
      <dgm:prSet/>
      <dgm:spPr/>
      <dgm:t>
        <a:bodyPr/>
        <a:lstStyle/>
        <a:p>
          <a:endParaRPr lang="en-GB"/>
        </a:p>
      </dgm:t>
    </dgm:pt>
    <dgm:pt modelId="{C6EAC02B-8A70-439D-97D4-C2399BFD1B63}">
      <dgm:prSet/>
      <dgm:spPr/>
      <dgm:t>
        <a:bodyPr/>
        <a:lstStyle/>
        <a:p>
          <a:r>
            <a:rPr lang="en-GB" dirty="0"/>
            <a:t>Thomas 1564-1624</a:t>
          </a:r>
        </a:p>
        <a:p>
          <a:r>
            <a:rPr lang="en-GB" dirty="0"/>
            <a:t>M Bridgett ?</a:t>
          </a:r>
        </a:p>
      </dgm:t>
    </dgm:pt>
    <dgm:pt modelId="{E86F6E55-DBE8-46F7-83AB-84EF1FEF983E}" type="parTrans" cxnId="{A72F1997-B468-4ECC-A63B-5AC9F72D2BEA}">
      <dgm:prSet/>
      <dgm:spPr/>
      <dgm:t>
        <a:bodyPr/>
        <a:lstStyle/>
        <a:p>
          <a:endParaRPr lang="en-GB"/>
        </a:p>
      </dgm:t>
    </dgm:pt>
    <dgm:pt modelId="{0B8EB731-B66B-425B-B98F-7ACC3E8175FC}" type="sibTrans" cxnId="{A72F1997-B468-4ECC-A63B-5AC9F72D2BEA}">
      <dgm:prSet/>
      <dgm:spPr/>
      <dgm:t>
        <a:bodyPr/>
        <a:lstStyle/>
        <a:p>
          <a:endParaRPr lang="en-GB"/>
        </a:p>
      </dgm:t>
    </dgm:pt>
    <dgm:pt modelId="{58B5E202-8918-4A1A-BEF8-1271E72E091F}">
      <dgm:prSet/>
      <dgm:spPr/>
      <dgm:t>
        <a:bodyPr/>
        <a:lstStyle/>
        <a:p>
          <a:r>
            <a:rPr lang="en-GB" dirty="0"/>
            <a:t>No sons</a:t>
          </a:r>
        </a:p>
      </dgm:t>
    </dgm:pt>
    <dgm:pt modelId="{8C626020-B883-4BC1-A625-E76712063EF6}" type="parTrans" cxnId="{F8248D79-5F82-4D23-A7A4-0C0B04957227}">
      <dgm:prSet/>
      <dgm:spPr/>
      <dgm:t>
        <a:bodyPr/>
        <a:lstStyle/>
        <a:p>
          <a:endParaRPr lang="en-GB"/>
        </a:p>
      </dgm:t>
    </dgm:pt>
    <dgm:pt modelId="{F3447F9D-963E-4140-A5F4-8C1053DFD5CB}" type="sibTrans" cxnId="{F8248D79-5F82-4D23-A7A4-0C0B04957227}">
      <dgm:prSet/>
      <dgm:spPr/>
      <dgm:t>
        <a:bodyPr/>
        <a:lstStyle/>
        <a:p>
          <a:endParaRPr lang="en-GB"/>
        </a:p>
      </dgm:t>
    </dgm:pt>
    <dgm:pt modelId="{404CBA25-D75D-4189-9B41-D2C278245E45}">
      <dgm:prSet/>
      <dgm:spPr/>
      <dgm:t>
        <a:bodyPr/>
        <a:lstStyle/>
        <a:p>
          <a:r>
            <a:rPr lang="en-GB" dirty="0"/>
            <a:t>No sons</a:t>
          </a:r>
        </a:p>
      </dgm:t>
    </dgm:pt>
    <dgm:pt modelId="{823B6C9E-FB42-4741-A880-48E0A1663ED9}" type="parTrans" cxnId="{3C8B9094-FF50-4989-96C2-FE91EFA302CB}">
      <dgm:prSet/>
      <dgm:spPr/>
      <dgm:t>
        <a:bodyPr/>
        <a:lstStyle/>
        <a:p>
          <a:endParaRPr lang="en-GB"/>
        </a:p>
      </dgm:t>
    </dgm:pt>
    <dgm:pt modelId="{526DE880-C199-4FA4-99A0-F5CC751FE2EC}" type="sibTrans" cxnId="{3C8B9094-FF50-4989-96C2-FE91EFA302CB}">
      <dgm:prSet/>
      <dgm:spPr/>
      <dgm:t>
        <a:bodyPr/>
        <a:lstStyle/>
        <a:p>
          <a:endParaRPr lang="en-GB"/>
        </a:p>
      </dgm:t>
    </dgm:pt>
    <dgm:pt modelId="{759F45B8-006E-4D36-83DD-705322BD1158}">
      <dgm:prSet/>
      <dgm:spPr/>
      <dgm:t>
        <a:bodyPr/>
        <a:lstStyle/>
        <a:p>
          <a:r>
            <a:rPr lang="en-GB" dirty="0"/>
            <a:t>James 1601-55 (qv)</a:t>
          </a:r>
        </a:p>
        <a:p>
          <a:r>
            <a:rPr lang="en-GB" dirty="0"/>
            <a:t>M ? ?</a:t>
          </a:r>
        </a:p>
      </dgm:t>
    </dgm:pt>
    <dgm:pt modelId="{7B65AEDA-8308-4E95-8743-285E758F7DC8}" type="parTrans" cxnId="{025B5E55-07EF-433B-BFEC-D7D243EA414B}">
      <dgm:prSet/>
      <dgm:spPr/>
      <dgm:t>
        <a:bodyPr/>
        <a:lstStyle/>
        <a:p>
          <a:endParaRPr lang="en-GB"/>
        </a:p>
      </dgm:t>
    </dgm:pt>
    <dgm:pt modelId="{DFBC6BA3-520B-4EF7-B374-694112320520}" type="sibTrans" cxnId="{025B5E55-07EF-433B-BFEC-D7D243EA414B}">
      <dgm:prSet/>
      <dgm:spPr/>
      <dgm:t>
        <a:bodyPr/>
        <a:lstStyle/>
        <a:p>
          <a:endParaRPr lang="en-GB"/>
        </a:p>
      </dgm:t>
    </dgm:pt>
    <dgm:pt modelId="{6164A757-703D-4D8F-ACB0-6F557438E912}">
      <dgm:prSet/>
      <dgm:spPr/>
      <dgm:t>
        <a:bodyPr/>
        <a:lstStyle/>
        <a:p>
          <a:r>
            <a:rPr lang="en-GB" dirty="0"/>
            <a:t>Sir Thomas 1414-68</a:t>
          </a:r>
        </a:p>
        <a:p>
          <a:r>
            <a:rPr lang="en-GB" dirty="0"/>
            <a:t>M2 Catherine Clifton</a:t>
          </a:r>
        </a:p>
      </dgm:t>
    </dgm:pt>
    <dgm:pt modelId="{71CED3B5-001C-496F-8F16-4164D662F577}" type="parTrans" cxnId="{EF29C518-D6C6-4CAF-9E10-DFBCF9581040}">
      <dgm:prSet/>
      <dgm:spPr/>
      <dgm:t>
        <a:bodyPr/>
        <a:lstStyle/>
        <a:p>
          <a:endParaRPr lang="en-GB"/>
        </a:p>
      </dgm:t>
    </dgm:pt>
    <dgm:pt modelId="{53761CD2-BAC1-446C-A254-744806F4F0B9}" type="sibTrans" cxnId="{EF29C518-D6C6-4CAF-9E10-DFBCF9581040}">
      <dgm:prSet/>
      <dgm:spPr/>
      <dgm:t>
        <a:bodyPr/>
        <a:lstStyle/>
        <a:p>
          <a:endParaRPr lang="en-GB"/>
        </a:p>
      </dgm:t>
    </dgm:pt>
    <dgm:pt modelId="{8B876DA4-102F-4576-8241-64E4503F0827}">
      <dgm:prSet/>
      <dgm:spPr/>
      <dgm:t>
        <a:bodyPr/>
        <a:lstStyle/>
        <a:p>
          <a:r>
            <a:rPr lang="en-GB" dirty="0"/>
            <a:t>Richard 1460-1507 (qv)</a:t>
          </a:r>
        </a:p>
      </dgm:t>
    </dgm:pt>
    <dgm:pt modelId="{0E228C93-F7A2-457C-AD1B-CCFA7BE4D75A}" type="parTrans" cxnId="{69EA69B0-079B-4821-9084-10FA01F3FAB6}">
      <dgm:prSet/>
      <dgm:spPr/>
      <dgm:t>
        <a:bodyPr/>
        <a:lstStyle/>
        <a:p>
          <a:endParaRPr lang="en-GB"/>
        </a:p>
      </dgm:t>
    </dgm:pt>
    <dgm:pt modelId="{7750D9C2-11F6-462D-8FAA-16AD7F205DBB}" type="sibTrans" cxnId="{69EA69B0-079B-4821-9084-10FA01F3FAB6}">
      <dgm:prSet/>
      <dgm:spPr/>
      <dgm:t>
        <a:bodyPr/>
        <a:lstStyle/>
        <a:p>
          <a:endParaRPr lang="en-GB"/>
        </a:p>
      </dgm:t>
    </dgm:pt>
    <dgm:pt modelId="{BC3D2041-BAF0-4B86-B1DA-6DE386E89DD4}" type="pres">
      <dgm:prSet presAssocID="{06E6BB8F-5666-40BD-80AD-95EBBB36768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88E2F69-0B28-4526-80C0-6B0AECE9E1E7}" type="pres">
      <dgm:prSet presAssocID="{1C4ADB7D-CD24-42CC-9C65-4CEBD7C0C6F3}" presName="hierRoot1" presStyleCnt="0">
        <dgm:presLayoutVars>
          <dgm:hierBranch val="init"/>
        </dgm:presLayoutVars>
      </dgm:prSet>
      <dgm:spPr/>
    </dgm:pt>
    <dgm:pt modelId="{E14BB77F-1BF8-4EF1-AB58-C536147324F7}" type="pres">
      <dgm:prSet presAssocID="{1C4ADB7D-CD24-42CC-9C65-4CEBD7C0C6F3}" presName="rootComposite1" presStyleCnt="0"/>
      <dgm:spPr/>
    </dgm:pt>
    <dgm:pt modelId="{BA2E4A96-6A72-4941-AF7A-8D740CAB0052}" type="pres">
      <dgm:prSet presAssocID="{1C4ADB7D-CD24-42CC-9C65-4CEBD7C0C6F3}" presName="rootText1" presStyleLbl="node0" presStyleIdx="0" presStyleCnt="1">
        <dgm:presLayoutVars>
          <dgm:chPref val="3"/>
        </dgm:presLayoutVars>
      </dgm:prSet>
      <dgm:spPr/>
    </dgm:pt>
    <dgm:pt modelId="{1AE5531A-779C-4B32-9B46-F5814DADDFEC}" type="pres">
      <dgm:prSet presAssocID="{1C4ADB7D-CD24-42CC-9C65-4CEBD7C0C6F3}" presName="rootConnector1" presStyleLbl="node1" presStyleIdx="0" presStyleCnt="0"/>
      <dgm:spPr/>
    </dgm:pt>
    <dgm:pt modelId="{D82109AA-52FD-4F0E-A6D3-2417A4D26AEE}" type="pres">
      <dgm:prSet presAssocID="{1C4ADB7D-CD24-42CC-9C65-4CEBD7C0C6F3}" presName="hierChild2" presStyleCnt="0"/>
      <dgm:spPr/>
    </dgm:pt>
    <dgm:pt modelId="{BE23CE86-D136-4DFB-A543-144BC568CAD7}" type="pres">
      <dgm:prSet presAssocID="{6385B9DE-7288-4F9B-AEA8-8FCA001C856D}" presName="Name37" presStyleLbl="parChTrans1D2" presStyleIdx="0" presStyleCnt="2"/>
      <dgm:spPr/>
    </dgm:pt>
    <dgm:pt modelId="{4A5E4465-9446-4599-B20D-E84E8EB05380}" type="pres">
      <dgm:prSet presAssocID="{F2094A31-93F0-4D30-8808-157EE90A4D40}" presName="hierRoot2" presStyleCnt="0">
        <dgm:presLayoutVars>
          <dgm:hierBranch val="init"/>
        </dgm:presLayoutVars>
      </dgm:prSet>
      <dgm:spPr/>
    </dgm:pt>
    <dgm:pt modelId="{067F3787-6218-4314-A800-A0B72D68F816}" type="pres">
      <dgm:prSet presAssocID="{F2094A31-93F0-4D30-8808-157EE90A4D40}" presName="rootComposite" presStyleCnt="0"/>
      <dgm:spPr/>
    </dgm:pt>
    <dgm:pt modelId="{702C5BF0-09FC-41A9-9E7F-2BAF4CDFAF0E}" type="pres">
      <dgm:prSet presAssocID="{F2094A31-93F0-4D30-8808-157EE90A4D40}" presName="rootText" presStyleLbl="node2" presStyleIdx="0" presStyleCnt="2">
        <dgm:presLayoutVars>
          <dgm:chPref val="3"/>
        </dgm:presLayoutVars>
      </dgm:prSet>
      <dgm:spPr/>
    </dgm:pt>
    <dgm:pt modelId="{BC624DA4-A1B7-45C8-ABC1-D1C8C809EB2E}" type="pres">
      <dgm:prSet presAssocID="{F2094A31-93F0-4D30-8808-157EE90A4D40}" presName="rootConnector" presStyleLbl="node2" presStyleIdx="0" presStyleCnt="2"/>
      <dgm:spPr/>
    </dgm:pt>
    <dgm:pt modelId="{757E1110-6A12-4A0A-89DD-33AF96132C25}" type="pres">
      <dgm:prSet presAssocID="{F2094A31-93F0-4D30-8808-157EE90A4D40}" presName="hierChild4" presStyleCnt="0"/>
      <dgm:spPr/>
    </dgm:pt>
    <dgm:pt modelId="{F7549F5D-F323-4168-B611-2CE31EC25E99}" type="pres">
      <dgm:prSet presAssocID="{DE003292-61E9-41B9-809C-2E365B959E0E}" presName="Name37" presStyleLbl="parChTrans1D3" presStyleIdx="0" presStyleCnt="3"/>
      <dgm:spPr/>
    </dgm:pt>
    <dgm:pt modelId="{2DECAF8D-6EF4-4C81-A848-DF8C4B7CDB00}" type="pres">
      <dgm:prSet presAssocID="{102FC260-2F41-4B20-A53A-5A342B36BF32}" presName="hierRoot2" presStyleCnt="0">
        <dgm:presLayoutVars>
          <dgm:hierBranch val="init"/>
        </dgm:presLayoutVars>
      </dgm:prSet>
      <dgm:spPr/>
    </dgm:pt>
    <dgm:pt modelId="{8BD76E56-3708-4CA0-BB32-98AE08A6F94D}" type="pres">
      <dgm:prSet presAssocID="{102FC260-2F41-4B20-A53A-5A342B36BF32}" presName="rootComposite" presStyleCnt="0"/>
      <dgm:spPr/>
    </dgm:pt>
    <dgm:pt modelId="{85A5B929-A956-4464-AAB2-EDEAE830A9F1}" type="pres">
      <dgm:prSet presAssocID="{102FC260-2F41-4B20-A53A-5A342B36BF32}" presName="rootText" presStyleLbl="node3" presStyleIdx="0" presStyleCnt="3">
        <dgm:presLayoutVars>
          <dgm:chPref val="3"/>
        </dgm:presLayoutVars>
      </dgm:prSet>
      <dgm:spPr/>
    </dgm:pt>
    <dgm:pt modelId="{1EED3906-317B-41BE-8364-41DBB4827F9D}" type="pres">
      <dgm:prSet presAssocID="{102FC260-2F41-4B20-A53A-5A342B36BF32}" presName="rootConnector" presStyleLbl="node3" presStyleIdx="0" presStyleCnt="3"/>
      <dgm:spPr/>
    </dgm:pt>
    <dgm:pt modelId="{9CF2D173-62EA-4BE0-93EA-3FF7294CA1E4}" type="pres">
      <dgm:prSet presAssocID="{102FC260-2F41-4B20-A53A-5A342B36BF32}" presName="hierChild4" presStyleCnt="0"/>
      <dgm:spPr/>
    </dgm:pt>
    <dgm:pt modelId="{C659A5F4-0AEA-4D52-BC5E-B46476A60122}" type="pres">
      <dgm:prSet presAssocID="{72CEF98E-8511-49D7-8954-8474ACF5F57B}" presName="Name37" presStyleLbl="parChTrans1D4" presStyleIdx="0" presStyleCnt="36"/>
      <dgm:spPr/>
    </dgm:pt>
    <dgm:pt modelId="{F1BFAB7D-D905-4BCC-9EB1-E49B9428067B}" type="pres">
      <dgm:prSet presAssocID="{4E8E83CB-9003-4E48-A85A-B4561E8D3076}" presName="hierRoot2" presStyleCnt="0">
        <dgm:presLayoutVars>
          <dgm:hierBranch val="init"/>
        </dgm:presLayoutVars>
      </dgm:prSet>
      <dgm:spPr/>
    </dgm:pt>
    <dgm:pt modelId="{C1C3A778-25F5-4A40-8BB1-CB69F6E0CE25}" type="pres">
      <dgm:prSet presAssocID="{4E8E83CB-9003-4E48-A85A-B4561E8D3076}" presName="rootComposite" presStyleCnt="0"/>
      <dgm:spPr/>
    </dgm:pt>
    <dgm:pt modelId="{B6159238-9D8C-49A1-9004-9F145206E91D}" type="pres">
      <dgm:prSet presAssocID="{4E8E83CB-9003-4E48-A85A-B4561E8D3076}" presName="rootText" presStyleLbl="node4" presStyleIdx="0" presStyleCnt="36">
        <dgm:presLayoutVars>
          <dgm:chPref val="3"/>
        </dgm:presLayoutVars>
      </dgm:prSet>
      <dgm:spPr/>
    </dgm:pt>
    <dgm:pt modelId="{C00C5AB7-DB3C-41AF-A884-86460E57157C}" type="pres">
      <dgm:prSet presAssocID="{4E8E83CB-9003-4E48-A85A-B4561E8D3076}" presName="rootConnector" presStyleLbl="node4" presStyleIdx="0" presStyleCnt="36"/>
      <dgm:spPr/>
    </dgm:pt>
    <dgm:pt modelId="{ADDD483A-96F9-4C88-A006-3FC8F75BCC39}" type="pres">
      <dgm:prSet presAssocID="{4E8E83CB-9003-4E48-A85A-B4561E8D3076}" presName="hierChild4" presStyleCnt="0"/>
      <dgm:spPr/>
    </dgm:pt>
    <dgm:pt modelId="{C2D4B757-5FCD-46C7-8CC4-8D6B022ECB0E}" type="pres">
      <dgm:prSet presAssocID="{AA554FFF-B0A4-4C37-8E04-E73F10FF6AD7}" presName="Name37" presStyleLbl="parChTrans1D4" presStyleIdx="1" presStyleCnt="36"/>
      <dgm:spPr/>
    </dgm:pt>
    <dgm:pt modelId="{43239013-69FE-4D61-BB17-F3B597C2BF9C}" type="pres">
      <dgm:prSet presAssocID="{08ACA4C9-16C2-4932-9EB8-2E7A876A9948}" presName="hierRoot2" presStyleCnt="0">
        <dgm:presLayoutVars>
          <dgm:hierBranch val="init"/>
        </dgm:presLayoutVars>
      </dgm:prSet>
      <dgm:spPr/>
    </dgm:pt>
    <dgm:pt modelId="{3C3BBAD8-B4B0-4292-A5A9-A07512E4B230}" type="pres">
      <dgm:prSet presAssocID="{08ACA4C9-16C2-4932-9EB8-2E7A876A9948}" presName="rootComposite" presStyleCnt="0"/>
      <dgm:spPr/>
    </dgm:pt>
    <dgm:pt modelId="{1319183D-F0E1-4392-9F4E-27DEDB3E8232}" type="pres">
      <dgm:prSet presAssocID="{08ACA4C9-16C2-4932-9EB8-2E7A876A9948}" presName="rootText" presStyleLbl="node4" presStyleIdx="1" presStyleCnt="36">
        <dgm:presLayoutVars>
          <dgm:chPref val="3"/>
        </dgm:presLayoutVars>
      </dgm:prSet>
      <dgm:spPr/>
    </dgm:pt>
    <dgm:pt modelId="{49EED756-67CB-425E-9DF4-5ACC364DD12C}" type="pres">
      <dgm:prSet presAssocID="{08ACA4C9-16C2-4932-9EB8-2E7A876A9948}" presName="rootConnector" presStyleLbl="node4" presStyleIdx="1" presStyleCnt="36"/>
      <dgm:spPr/>
    </dgm:pt>
    <dgm:pt modelId="{A9945083-CB03-436A-B4A2-55989E0682FD}" type="pres">
      <dgm:prSet presAssocID="{08ACA4C9-16C2-4932-9EB8-2E7A876A9948}" presName="hierChild4" presStyleCnt="0"/>
      <dgm:spPr/>
    </dgm:pt>
    <dgm:pt modelId="{0E4ECDEB-7FDD-4589-8785-CC48467C9C7B}" type="pres">
      <dgm:prSet presAssocID="{6ECB5685-504E-44F5-9F3E-C6840633BD65}" presName="Name37" presStyleLbl="parChTrans1D4" presStyleIdx="2" presStyleCnt="36"/>
      <dgm:spPr/>
    </dgm:pt>
    <dgm:pt modelId="{3DE31D69-5288-417E-8354-DEADAEFBFB76}" type="pres">
      <dgm:prSet presAssocID="{1D41A90B-5B85-43EA-8B3B-D31B1CD59367}" presName="hierRoot2" presStyleCnt="0">
        <dgm:presLayoutVars>
          <dgm:hierBranch val="init"/>
        </dgm:presLayoutVars>
      </dgm:prSet>
      <dgm:spPr/>
    </dgm:pt>
    <dgm:pt modelId="{7EB127C1-E5A3-4981-B13F-1E4D48300C87}" type="pres">
      <dgm:prSet presAssocID="{1D41A90B-5B85-43EA-8B3B-D31B1CD59367}" presName="rootComposite" presStyleCnt="0"/>
      <dgm:spPr/>
    </dgm:pt>
    <dgm:pt modelId="{70BDEE9C-ABEA-457C-8BF4-8A9DCB0FFDE3}" type="pres">
      <dgm:prSet presAssocID="{1D41A90B-5B85-43EA-8B3B-D31B1CD59367}" presName="rootText" presStyleLbl="node4" presStyleIdx="2" presStyleCnt="36">
        <dgm:presLayoutVars>
          <dgm:chPref val="3"/>
        </dgm:presLayoutVars>
      </dgm:prSet>
      <dgm:spPr/>
    </dgm:pt>
    <dgm:pt modelId="{C50593EB-D592-4D31-81F0-00E65C72D3A3}" type="pres">
      <dgm:prSet presAssocID="{1D41A90B-5B85-43EA-8B3B-D31B1CD59367}" presName="rootConnector" presStyleLbl="node4" presStyleIdx="2" presStyleCnt="36"/>
      <dgm:spPr/>
    </dgm:pt>
    <dgm:pt modelId="{5D5A396D-60B7-49BD-BBA8-D89A320476BE}" type="pres">
      <dgm:prSet presAssocID="{1D41A90B-5B85-43EA-8B3B-D31B1CD59367}" presName="hierChild4" presStyleCnt="0"/>
      <dgm:spPr/>
    </dgm:pt>
    <dgm:pt modelId="{6498C862-66E8-4B82-A469-35F3A9CC864F}" type="pres">
      <dgm:prSet presAssocID="{40E89893-8752-42A4-8EA0-C437163F848C}" presName="Name37" presStyleLbl="parChTrans1D4" presStyleIdx="3" presStyleCnt="36"/>
      <dgm:spPr/>
    </dgm:pt>
    <dgm:pt modelId="{9B7211DB-C7D5-45B7-9B14-227577EAB5EB}" type="pres">
      <dgm:prSet presAssocID="{982F3C4E-2E0F-427F-8D70-463AF2039870}" presName="hierRoot2" presStyleCnt="0">
        <dgm:presLayoutVars>
          <dgm:hierBranch val="init"/>
        </dgm:presLayoutVars>
      </dgm:prSet>
      <dgm:spPr/>
    </dgm:pt>
    <dgm:pt modelId="{98A3BE19-1600-447C-B4AE-1A2A4FEBB95D}" type="pres">
      <dgm:prSet presAssocID="{982F3C4E-2E0F-427F-8D70-463AF2039870}" presName="rootComposite" presStyleCnt="0"/>
      <dgm:spPr/>
    </dgm:pt>
    <dgm:pt modelId="{356621DA-D704-4DCA-A77C-6228D6E35886}" type="pres">
      <dgm:prSet presAssocID="{982F3C4E-2E0F-427F-8D70-463AF2039870}" presName="rootText" presStyleLbl="node4" presStyleIdx="3" presStyleCnt="36">
        <dgm:presLayoutVars>
          <dgm:chPref val="3"/>
        </dgm:presLayoutVars>
      </dgm:prSet>
      <dgm:spPr/>
    </dgm:pt>
    <dgm:pt modelId="{D8F78182-6021-4998-86C8-335404F01A0E}" type="pres">
      <dgm:prSet presAssocID="{982F3C4E-2E0F-427F-8D70-463AF2039870}" presName="rootConnector" presStyleLbl="node4" presStyleIdx="3" presStyleCnt="36"/>
      <dgm:spPr/>
    </dgm:pt>
    <dgm:pt modelId="{BD4F1289-51D7-4589-B3C4-E4EC0F86F2CA}" type="pres">
      <dgm:prSet presAssocID="{982F3C4E-2E0F-427F-8D70-463AF2039870}" presName="hierChild4" presStyleCnt="0"/>
      <dgm:spPr/>
    </dgm:pt>
    <dgm:pt modelId="{4B4E0ADE-1C1F-44FD-A73B-726BD865B672}" type="pres">
      <dgm:prSet presAssocID="{EBB22BD9-D67E-4A63-B3FE-373707A87E5E}" presName="Name37" presStyleLbl="parChTrans1D4" presStyleIdx="4" presStyleCnt="36"/>
      <dgm:spPr/>
    </dgm:pt>
    <dgm:pt modelId="{4F4C7743-432B-4540-B806-EE6F52EC259A}" type="pres">
      <dgm:prSet presAssocID="{20D21592-4994-402E-8BCC-34980C953A16}" presName="hierRoot2" presStyleCnt="0">
        <dgm:presLayoutVars>
          <dgm:hierBranch val="init"/>
        </dgm:presLayoutVars>
      </dgm:prSet>
      <dgm:spPr/>
    </dgm:pt>
    <dgm:pt modelId="{C6CD7892-23C8-4D45-AFCF-BFD0FC52D958}" type="pres">
      <dgm:prSet presAssocID="{20D21592-4994-402E-8BCC-34980C953A16}" presName="rootComposite" presStyleCnt="0"/>
      <dgm:spPr/>
    </dgm:pt>
    <dgm:pt modelId="{DC4613C4-AD67-4B29-B95D-405772BB1C58}" type="pres">
      <dgm:prSet presAssocID="{20D21592-4994-402E-8BCC-34980C953A16}" presName="rootText" presStyleLbl="node4" presStyleIdx="4" presStyleCnt="36">
        <dgm:presLayoutVars>
          <dgm:chPref val="3"/>
        </dgm:presLayoutVars>
      </dgm:prSet>
      <dgm:spPr/>
    </dgm:pt>
    <dgm:pt modelId="{4262C611-1E1F-4977-AF69-6BE1CB9C67C7}" type="pres">
      <dgm:prSet presAssocID="{20D21592-4994-402E-8BCC-34980C953A16}" presName="rootConnector" presStyleLbl="node4" presStyleIdx="4" presStyleCnt="36"/>
      <dgm:spPr/>
    </dgm:pt>
    <dgm:pt modelId="{123CD9DC-960E-4FC1-BA1C-952822B000E0}" type="pres">
      <dgm:prSet presAssocID="{20D21592-4994-402E-8BCC-34980C953A16}" presName="hierChild4" presStyleCnt="0"/>
      <dgm:spPr/>
    </dgm:pt>
    <dgm:pt modelId="{3FEF3B0A-A570-4636-A25F-3C9F5ED26BDE}" type="pres">
      <dgm:prSet presAssocID="{8016D6FD-CF28-4D51-AEB9-C9B5766C800A}" presName="Name37" presStyleLbl="parChTrans1D4" presStyleIdx="5" presStyleCnt="36"/>
      <dgm:spPr/>
    </dgm:pt>
    <dgm:pt modelId="{C31D8A1E-E8D2-4906-90EC-75EA6668529C}" type="pres">
      <dgm:prSet presAssocID="{B4339517-A5D1-4A0A-B627-DE4D2D7C4482}" presName="hierRoot2" presStyleCnt="0">
        <dgm:presLayoutVars>
          <dgm:hierBranch val="init"/>
        </dgm:presLayoutVars>
      </dgm:prSet>
      <dgm:spPr/>
    </dgm:pt>
    <dgm:pt modelId="{CE07CFB3-0602-4813-9C61-C527ABF0142C}" type="pres">
      <dgm:prSet presAssocID="{B4339517-A5D1-4A0A-B627-DE4D2D7C4482}" presName="rootComposite" presStyleCnt="0"/>
      <dgm:spPr/>
    </dgm:pt>
    <dgm:pt modelId="{81689B59-E468-4E92-B977-83288106DA9C}" type="pres">
      <dgm:prSet presAssocID="{B4339517-A5D1-4A0A-B627-DE4D2D7C4482}" presName="rootText" presStyleLbl="node4" presStyleIdx="5" presStyleCnt="36">
        <dgm:presLayoutVars>
          <dgm:chPref val="3"/>
        </dgm:presLayoutVars>
      </dgm:prSet>
      <dgm:spPr/>
    </dgm:pt>
    <dgm:pt modelId="{32A85B85-54CE-4110-98A0-8FC044D7342A}" type="pres">
      <dgm:prSet presAssocID="{B4339517-A5D1-4A0A-B627-DE4D2D7C4482}" presName="rootConnector" presStyleLbl="node4" presStyleIdx="5" presStyleCnt="36"/>
      <dgm:spPr/>
    </dgm:pt>
    <dgm:pt modelId="{26BA4304-9330-4E9A-93A1-1E6B33D81AF1}" type="pres">
      <dgm:prSet presAssocID="{B4339517-A5D1-4A0A-B627-DE4D2D7C4482}" presName="hierChild4" presStyleCnt="0"/>
      <dgm:spPr/>
    </dgm:pt>
    <dgm:pt modelId="{32A46D38-AA55-4B7B-8CAF-3D0C05DC3D05}" type="pres">
      <dgm:prSet presAssocID="{B4339517-A5D1-4A0A-B627-DE4D2D7C4482}" presName="hierChild5" presStyleCnt="0"/>
      <dgm:spPr/>
    </dgm:pt>
    <dgm:pt modelId="{A9938E65-5025-413A-A295-409C24A7F6BE}" type="pres">
      <dgm:prSet presAssocID="{20D21592-4994-402E-8BCC-34980C953A16}" presName="hierChild5" presStyleCnt="0"/>
      <dgm:spPr/>
    </dgm:pt>
    <dgm:pt modelId="{A0604904-DF29-4490-82D0-05D1940586AC}" type="pres">
      <dgm:prSet presAssocID="{982F3C4E-2E0F-427F-8D70-463AF2039870}" presName="hierChild5" presStyleCnt="0"/>
      <dgm:spPr/>
    </dgm:pt>
    <dgm:pt modelId="{F4E56500-F4BB-40FD-8081-305D074CAEAF}" type="pres">
      <dgm:prSet presAssocID="{1D41A90B-5B85-43EA-8B3B-D31B1CD59367}" presName="hierChild5" presStyleCnt="0"/>
      <dgm:spPr/>
    </dgm:pt>
    <dgm:pt modelId="{5713A676-32E1-4362-A464-8D6B5B8E2F55}" type="pres">
      <dgm:prSet presAssocID="{08ACA4C9-16C2-4932-9EB8-2E7A876A9948}" presName="hierChild5" presStyleCnt="0"/>
      <dgm:spPr/>
    </dgm:pt>
    <dgm:pt modelId="{C60A154D-5DA6-4D1C-AF40-560696F9F3B8}" type="pres">
      <dgm:prSet presAssocID="{4E8E83CB-9003-4E48-A85A-B4561E8D3076}" presName="hierChild5" presStyleCnt="0"/>
      <dgm:spPr/>
    </dgm:pt>
    <dgm:pt modelId="{DA31B98D-53CB-496B-963D-5CF6DF4484EA}" type="pres">
      <dgm:prSet presAssocID="{102FC260-2F41-4B20-A53A-5A342B36BF32}" presName="hierChild5" presStyleCnt="0"/>
      <dgm:spPr/>
    </dgm:pt>
    <dgm:pt modelId="{265EF443-641D-4B79-8741-00527A060BBD}" type="pres">
      <dgm:prSet presAssocID="{E1DCC6A0-6ED8-4F47-AFB9-63C8815C369F}" presName="Name37" presStyleLbl="parChTrans1D3" presStyleIdx="1" presStyleCnt="3"/>
      <dgm:spPr/>
    </dgm:pt>
    <dgm:pt modelId="{905E0FDA-79C3-4CBE-AE74-BEA82A200A05}" type="pres">
      <dgm:prSet presAssocID="{446565F6-1547-4988-B3F5-64BEF13CC763}" presName="hierRoot2" presStyleCnt="0">
        <dgm:presLayoutVars>
          <dgm:hierBranch val="init"/>
        </dgm:presLayoutVars>
      </dgm:prSet>
      <dgm:spPr/>
    </dgm:pt>
    <dgm:pt modelId="{D1B45908-B513-4267-A366-940167627F6D}" type="pres">
      <dgm:prSet presAssocID="{446565F6-1547-4988-B3F5-64BEF13CC763}" presName="rootComposite" presStyleCnt="0"/>
      <dgm:spPr/>
    </dgm:pt>
    <dgm:pt modelId="{482865AE-1E11-43D2-8DDB-5117C5587666}" type="pres">
      <dgm:prSet presAssocID="{446565F6-1547-4988-B3F5-64BEF13CC763}" presName="rootText" presStyleLbl="node3" presStyleIdx="1" presStyleCnt="3">
        <dgm:presLayoutVars>
          <dgm:chPref val="3"/>
        </dgm:presLayoutVars>
      </dgm:prSet>
      <dgm:spPr/>
    </dgm:pt>
    <dgm:pt modelId="{A496C466-8772-49AC-94D4-44296BD3C4CB}" type="pres">
      <dgm:prSet presAssocID="{446565F6-1547-4988-B3F5-64BEF13CC763}" presName="rootConnector" presStyleLbl="node3" presStyleIdx="1" presStyleCnt="3"/>
      <dgm:spPr/>
    </dgm:pt>
    <dgm:pt modelId="{D8ABF61F-BDB5-445C-B5F9-CE58D54F3D4D}" type="pres">
      <dgm:prSet presAssocID="{446565F6-1547-4988-B3F5-64BEF13CC763}" presName="hierChild4" presStyleCnt="0"/>
      <dgm:spPr/>
    </dgm:pt>
    <dgm:pt modelId="{B24D588D-DA95-4142-8950-87F984BBD68D}" type="pres">
      <dgm:prSet presAssocID="{B5933D5C-668F-47D4-A962-B75BDBF80145}" presName="Name37" presStyleLbl="parChTrans1D4" presStyleIdx="6" presStyleCnt="36"/>
      <dgm:spPr/>
    </dgm:pt>
    <dgm:pt modelId="{FB7B00A8-5721-4A63-AF6D-AB4CAF19829D}" type="pres">
      <dgm:prSet presAssocID="{4E388C1D-45C5-49EE-AC03-47051CD5ED0B}" presName="hierRoot2" presStyleCnt="0">
        <dgm:presLayoutVars>
          <dgm:hierBranch val="init"/>
        </dgm:presLayoutVars>
      </dgm:prSet>
      <dgm:spPr/>
    </dgm:pt>
    <dgm:pt modelId="{940C255B-7983-4093-9955-05F921DF2AA6}" type="pres">
      <dgm:prSet presAssocID="{4E388C1D-45C5-49EE-AC03-47051CD5ED0B}" presName="rootComposite" presStyleCnt="0"/>
      <dgm:spPr/>
    </dgm:pt>
    <dgm:pt modelId="{322135B0-639E-4267-AD73-C4204605663E}" type="pres">
      <dgm:prSet presAssocID="{4E388C1D-45C5-49EE-AC03-47051CD5ED0B}" presName="rootText" presStyleLbl="node4" presStyleIdx="6" presStyleCnt="36">
        <dgm:presLayoutVars>
          <dgm:chPref val="3"/>
        </dgm:presLayoutVars>
      </dgm:prSet>
      <dgm:spPr/>
    </dgm:pt>
    <dgm:pt modelId="{5ABA4BAE-832B-4BB1-BD98-23F360329301}" type="pres">
      <dgm:prSet presAssocID="{4E388C1D-45C5-49EE-AC03-47051CD5ED0B}" presName="rootConnector" presStyleLbl="node4" presStyleIdx="6" presStyleCnt="36"/>
      <dgm:spPr/>
    </dgm:pt>
    <dgm:pt modelId="{E8CFEF0E-8BC2-4E48-B968-B94E38673B3D}" type="pres">
      <dgm:prSet presAssocID="{4E388C1D-45C5-49EE-AC03-47051CD5ED0B}" presName="hierChild4" presStyleCnt="0"/>
      <dgm:spPr/>
    </dgm:pt>
    <dgm:pt modelId="{F75159D5-107D-4A32-84C3-507CDED9F775}" type="pres">
      <dgm:prSet presAssocID="{A8A4F503-B308-4EE1-9B5E-E90ADE0BA765}" presName="Name37" presStyleLbl="parChTrans1D4" presStyleIdx="7" presStyleCnt="36"/>
      <dgm:spPr/>
    </dgm:pt>
    <dgm:pt modelId="{BA3FFA2A-A002-456F-A6E5-A43F34ED3800}" type="pres">
      <dgm:prSet presAssocID="{6184222B-4DEE-4A8F-9011-4A9E6A106D54}" presName="hierRoot2" presStyleCnt="0">
        <dgm:presLayoutVars>
          <dgm:hierBranch val="init"/>
        </dgm:presLayoutVars>
      </dgm:prSet>
      <dgm:spPr/>
    </dgm:pt>
    <dgm:pt modelId="{4CB2AE94-2524-41D4-9795-3F3736019E7B}" type="pres">
      <dgm:prSet presAssocID="{6184222B-4DEE-4A8F-9011-4A9E6A106D54}" presName="rootComposite" presStyleCnt="0"/>
      <dgm:spPr/>
    </dgm:pt>
    <dgm:pt modelId="{AF5D1BAC-2812-4BDF-B730-08B93AD9A215}" type="pres">
      <dgm:prSet presAssocID="{6184222B-4DEE-4A8F-9011-4A9E6A106D54}" presName="rootText" presStyleLbl="node4" presStyleIdx="7" presStyleCnt="36">
        <dgm:presLayoutVars>
          <dgm:chPref val="3"/>
        </dgm:presLayoutVars>
      </dgm:prSet>
      <dgm:spPr/>
    </dgm:pt>
    <dgm:pt modelId="{9786008B-C6D7-4A69-9B2E-5041F8FBAEEF}" type="pres">
      <dgm:prSet presAssocID="{6184222B-4DEE-4A8F-9011-4A9E6A106D54}" presName="rootConnector" presStyleLbl="node4" presStyleIdx="7" presStyleCnt="36"/>
      <dgm:spPr/>
    </dgm:pt>
    <dgm:pt modelId="{E8A77E0B-8A86-4102-9759-3CFAFD812755}" type="pres">
      <dgm:prSet presAssocID="{6184222B-4DEE-4A8F-9011-4A9E6A106D54}" presName="hierChild4" presStyleCnt="0"/>
      <dgm:spPr/>
    </dgm:pt>
    <dgm:pt modelId="{0C805DE5-BFC3-478B-ABDF-AC39DCA8407D}" type="pres">
      <dgm:prSet presAssocID="{2856CD09-EB4D-432D-8B34-8D5E5FBDA57B}" presName="Name37" presStyleLbl="parChTrans1D4" presStyleIdx="8" presStyleCnt="36"/>
      <dgm:spPr/>
    </dgm:pt>
    <dgm:pt modelId="{4FC810A1-AC6E-45C1-BCE1-50F08F82844A}" type="pres">
      <dgm:prSet presAssocID="{DF5DF001-0E9B-4525-A7A3-5E23F12EC299}" presName="hierRoot2" presStyleCnt="0">
        <dgm:presLayoutVars>
          <dgm:hierBranch val="init"/>
        </dgm:presLayoutVars>
      </dgm:prSet>
      <dgm:spPr/>
    </dgm:pt>
    <dgm:pt modelId="{C7F351AF-82B5-4845-A07E-66BDC6D70B13}" type="pres">
      <dgm:prSet presAssocID="{DF5DF001-0E9B-4525-A7A3-5E23F12EC299}" presName="rootComposite" presStyleCnt="0"/>
      <dgm:spPr/>
    </dgm:pt>
    <dgm:pt modelId="{60BC700A-7111-4A87-9B76-5EC51BB62F0C}" type="pres">
      <dgm:prSet presAssocID="{DF5DF001-0E9B-4525-A7A3-5E23F12EC299}" presName="rootText" presStyleLbl="node4" presStyleIdx="8" presStyleCnt="36">
        <dgm:presLayoutVars>
          <dgm:chPref val="3"/>
        </dgm:presLayoutVars>
      </dgm:prSet>
      <dgm:spPr/>
    </dgm:pt>
    <dgm:pt modelId="{117A3B0E-00B5-4DFD-A18D-48F4A2BF5DA2}" type="pres">
      <dgm:prSet presAssocID="{DF5DF001-0E9B-4525-A7A3-5E23F12EC299}" presName="rootConnector" presStyleLbl="node4" presStyleIdx="8" presStyleCnt="36"/>
      <dgm:spPr/>
    </dgm:pt>
    <dgm:pt modelId="{5C5D8084-C832-4B5E-B695-E91821682245}" type="pres">
      <dgm:prSet presAssocID="{DF5DF001-0E9B-4525-A7A3-5E23F12EC299}" presName="hierChild4" presStyleCnt="0"/>
      <dgm:spPr/>
    </dgm:pt>
    <dgm:pt modelId="{181EC63C-E6DC-4CB3-984E-5667DBBA1470}" type="pres">
      <dgm:prSet presAssocID="{DC497385-3739-463A-BF69-B9171E81A794}" presName="Name37" presStyleLbl="parChTrans1D4" presStyleIdx="9" presStyleCnt="36"/>
      <dgm:spPr/>
    </dgm:pt>
    <dgm:pt modelId="{FB7F3D0B-7525-402C-AAF5-47E56118BBC5}" type="pres">
      <dgm:prSet presAssocID="{7B19EDC5-8970-42E3-BA4A-784309181F44}" presName="hierRoot2" presStyleCnt="0">
        <dgm:presLayoutVars>
          <dgm:hierBranch val="init"/>
        </dgm:presLayoutVars>
      </dgm:prSet>
      <dgm:spPr/>
    </dgm:pt>
    <dgm:pt modelId="{CF4B5F29-C089-4613-B746-03A9C734040D}" type="pres">
      <dgm:prSet presAssocID="{7B19EDC5-8970-42E3-BA4A-784309181F44}" presName="rootComposite" presStyleCnt="0"/>
      <dgm:spPr/>
    </dgm:pt>
    <dgm:pt modelId="{E2267960-D370-4CBF-935F-E8EDECBACA6B}" type="pres">
      <dgm:prSet presAssocID="{7B19EDC5-8970-42E3-BA4A-784309181F44}" presName="rootText" presStyleLbl="node4" presStyleIdx="9" presStyleCnt="36">
        <dgm:presLayoutVars>
          <dgm:chPref val="3"/>
        </dgm:presLayoutVars>
      </dgm:prSet>
      <dgm:spPr/>
    </dgm:pt>
    <dgm:pt modelId="{8A14C520-D47A-4E37-94B4-1EBCAD02ED1C}" type="pres">
      <dgm:prSet presAssocID="{7B19EDC5-8970-42E3-BA4A-784309181F44}" presName="rootConnector" presStyleLbl="node4" presStyleIdx="9" presStyleCnt="36"/>
      <dgm:spPr/>
    </dgm:pt>
    <dgm:pt modelId="{8115A4E0-AC69-4F49-9A5B-57DDA0A0FFBA}" type="pres">
      <dgm:prSet presAssocID="{7B19EDC5-8970-42E3-BA4A-784309181F44}" presName="hierChild4" presStyleCnt="0"/>
      <dgm:spPr/>
    </dgm:pt>
    <dgm:pt modelId="{4C700D2E-7A30-4DFA-904F-2305288A4BA1}" type="pres">
      <dgm:prSet presAssocID="{77AD73BC-FA27-40EA-A32E-59DE478D42B4}" presName="Name37" presStyleLbl="parChTrans1D4" presStyleIdx="10" presStyleCnt="36"/>
      <dgm:spPr/>
    </dgm:pt>
    <dgm:pt modelId="{B7FEEAB6-95C7-4FEB-9BFB-C3B5AF56871A}" type="pres">
      <dgm:prSet presAssocID="{AD5DE8DE-C882-4575-ADBF-3D8D15030E7C}" presName="hierRoot2" presStyleCnt="0">
        <dgm:presLayoutVars>
          <dgm:hierBranch val="init"/>
        </dgm:presLayoutVars>
      </dgm:prSet>
      <dgm:spPr/>
    </dgm:pt>
    <dgm:pt modelId="{836B3571-6BD4-42B9-BF3A-540FB9DB3E90}" type="pres">
      <dgm:prSet presAssocID="{AD5DE8DE-C882-4575-ADBF-3D8D15030E7C}" presName="rootComposite" presStyleCnt="0"/>
      <dgm:spPr/>
    </dgm:pt>
    <dgm:pt modelId="{6DE57554-B83E-43C8-8E36-291E8C913649}" type="pres">
      <dgm:prSet presAssocID="{AD5DE8DE-C882-4575-ADBF-3D8D15030E7C}" presName="rootText" presStyleLbl="node4" presStyleIdx="10" presStyleCnt="36">
        <dgm:presLayoutVars>
          <dgm:chPref val="3"/>
        </dgm:presLayoutVars>
      </dgm:prSet>
      <dgm:spPr/>
    </dgm:pt>
    <dgm:pt modelId="{DAC62077-3BD7-4B0C-A433-26D3D5F98860}" type="pres">
      <dgm:prSet presAssocID="{AD5DE8DE-C882-4575-ADBF-3D8D15030E7C}" presName="rootConnector" presStyleLbl="node4" presStyleIdx="10" presStyleCnt="36"/>
      <dgm:spPr/>
    </dgm:pt>
    <dgm:pt modelId="{268DEF55-1540-4CFB-8B3E-B62785CBD7EA}" type="pres">
      <dgm:prSet presAssocID="{AD5DE8DE-C882-4575-ADBF-3D8D15030E7C}" presName="hierChild4" presStyleCnt="0"/>
      <dgm:spPr/>
    </dgm:pt>
    <dgm:pt modelId="{E72E171E-9AA5-43B4-B880-56A2D7D3218D}" type="pres">
      <dgm:prSet presAssocID="{56E077F7-1900-41EC-B92C-A3E5B61F6C92}" presName="Name37" presStyleLbl="parChTrans1D4" presStyleIdx="11" presStyleCnt="36"/>
      <dgm:spPr/>
    </dgm:pt>
    <dgm:pt modelId="{41AA50C8-43AD-4DF9-88E1-4CDE48BCDF1D}" type="pres">
      <dgm:prSet presAssocID="{A8F841F2-173D-48A5-8842-55AB25313D4F}" presName="hierRoot2" presStyleCnt="0">
        <dgm:presLayoutVars>
          <dgm:hierBranch val="init"/>
        </dgm:presLayoutVars>
      </dgm:prSet>
      <dgm:spPr/>
    </dgm:pt>
    <dgm:pt modelId="{770EB720-09DF-4861-A8AC-99C6487254B1}" type="pres">
      <dgm:prSet presAssocID="{A8F841F2-173D-48A5-8842-55AB25313D4F}" presName="rootComposite" presStyleCnt="0"/>
      <dgm:spPr/>
    </dgm:pt>
    <dgm:pt modelId="{AA83636A-3FF3-4022-929D-3CF7C24B3034}" type="pres">
      <dgm:prSet presAssocID="{A8F841F2-173D-48A5-8842-55AB25313D4F}" presName="rootText" presStyleLbl="node4" presStyleIdx="11" presStyleCnt="36">
        <dgm:presLayoutVars>
          <dgm:chPref val="3"/>
        </dgm:presLayoutVars>
      </dgm:prSet>
      <dgm:spPr/>
    </dgm:pt>
    <dgm:pt modelId="{7EEE1C0A-8BE5-4B80-BF07-AEEAED9AC0E9}" type="pres">
      <dgm:prSet presAssocID="{A8F841F2-173D-48A5-8842-55AB25313D4F}" presName="rootConnector" presStyleLbl="node4" presStyleIdx="11" presStyleCnt="36"/>
      <dgm:spPr/>
    </dgm:pt>
    <dgm:pt modelId="{4CE452A2-49F9-4156-9B53-58B43681D4A8}" type="pres">
      <dgm:prSet presAssocID="{A8F841F2-173D-48A5-8842-55AB25313D4F}" presName="hierChild4" presStyleCnt="0"/>
      <dgm:spPr/>
    </dgm:pt>
    <dgm:pt modelId="{BF55D5F0-E4E6-4953-B1FB-75622CA308B7}" type="pres">
      <dgm:prSet presAssocID="{A8F841F2-173D-48A5-8842-55AB25313D4F}" presName="hierChild5" presStyleCnt="0"/>
      <dgm:spPr/>
    </dgm:pt>
    <dgm:pt modelId="{846D63B6-6BB2-42E6-952D-E86FEB19E75C}" type="pres">
      <dgm:prSet presAssocID="{AD5DE8DE-C882-4575-ADBF-3D8D15030E7C}" presName="hierChild5" presStyleCnt="0"/>
      <dgm:spPr/>
    </dgm:pt>
    <dgm:pt modelId="{9A45FCE7-3500-46E3-A7CF-5D90873F8DF8}" type="pres">
      <dgm:prSet presAssocID="{7B19EDC5-8970-42E3-BA4A-784309181F44}" presName="hierChild5" presStyleCnt="0"/>
      <dgm:spPr/>
    </dgm:pt>
    <dgm:pt modelId="{33E4C68E-BC71-4720-B2A5-B9E63662718B}" type="pres">
      <dgm:prSet presAssocID="{DF5DF001-0E9B-4525-A7A3-5E23F12EC299}" presName="hierChild5" presStyleCnt="0"/>
      <dgm:spPr/>
    </dgm:pt>
    <dgm:pt modelId="{671F5F3D-41DD-46F8-BA6A-7B0A3E200D0F}" type="pres">
      <dgm:prSet presAssocID="{6184222B-4DEE-4A8F-9011-4A9E6A106D54}" presName="hierChild5" presStyleCnt="0"/>
      <dgm:spPr/>
    </dgm:pt>
    <dgm:pt modelId="{0B31F0B8-B441-460F-ACB4-76AD2197503F}" type="pres">
      <dgm:prSet presAssocID="{4E388C1D-45C5-49EE-AC03-47051CD5ED0B}" presName="hierChild5" presStyleCnt="0"/>
      <dgm:spPr/>
    </dgm:pt>
    <dgm:pt modelId="{0A619BD3-340E-4A03-A452-A8D6E99089C9}" type="pres">
      <dgm:prSet presAssocID="{A8862130-D8D9-4223-9A81-B9A650355FEC}" presName="Name37" presStyleLbl="parChTrans1D4" presStyleIdx="12" presStyleCnt="36"/>
      <dgm:spPr/>
    </dgm:pt>
    <dgm:pt modelId="{8501B843-D878-4DCC-8F2E-A29AE3148077}" type="pres">
      <dgm:prSet presAssocID="{AAD8DFCC-1EAE-4BC3-8FD9-ECC79922FC8D}" presName="hierRoot2" presStyleCnt="0">
        <dgm:presLayoutVars>
          <dgm:hierBranch val="init"/>
        </dgm:presLayoutVars>
      </dgm:prSet>
      <dgm:spPr/>
    </dgm:pt>
    <dgm:pt modelId="{6F45C3EA-780A-441E-95E4-4207F6FE71AB}" type="pres">
      <dgm:prSet presAssocID="{AAD8DFCC-1EAE-4BC3-8FD9-ECC79922FC8D}" presName="rootComposite" presStyleCnt="0"/>
      <dgm:spPr/>
    </dgm:pt>
    <dgm:pt modelId="{7EDCA498-73F8-411F-AFEB-3441EC0AEDC1}" type="pres">
      <dgm:prSet presAssocID="{AAD8DFCC-1EAE-4BC3-8FD9-ECC79922FC8D}" presName="rootText" presStyleLbl="node4" presStyleIdx="12" presStyleCnt="36">
        <dgm:presLayoutVars>
          <dgm:chPref val="3"/>
        </dgm:presLayoutVars>
      </dgm:prSet>
      <dgm:spPr/>
    </dgm:pt>
    <dgm:pt modelId="{AF0E53BF-6C49-4C81-B7E0-A2BE22044477}" type="pres">
      <dgm:prSet presAssocID="{AAD8DFCC-1EAE-4BC3-8FD9-ECC79922FC8D}" presName="rootConnector" presStyleLbl="node4" presStyleIdx="12" presStyleCnt="36"/>
      <dgm:spPr/>
    </dgm:pt>
    <dgm:pt modelId="{8463FAD4-C067-4AE7-8D20-B3C24AFD55AF}" type="pres">
      <dgm:prSet presAssocID="{AAD8DFCC-1EAE-4BC3-8FD9-ECC79922FC8D}" presName="hierChild4" presStyleCnt="0"/>
      <dgm:spPr/>
    </dgm:pt>
    <dgm:pt modelId="{BDEF0982-E305-4455-9B38-07249FB080D3}" type="pres">
      <dgm:prSet presAssocID="{351A5867-31F4-4639-9296-529321D91739}" presName="Name37" presStyleLbl="parChTrans1D4" presStyleIdx="13" presStyleCnt="36"/>
      <dgm:spPr/>
    </dgm:pt>
    <dgm:pt modelId="{5E5B4F50-4F3C-43C0-95FE-77F1FAE1C4D9}" type="pres">
      <dgm:prSet presAssocID="{66FE2A46-9C4C-4F64-ADAE-5C089D4D4B33}" presName="hierRoot2" presStyleCnt="0">
        <dgm:presLayoutVars>
          <dgm:hierBranch val="init"/>
        </dgm:presLayoutVars>
      </dgm:prSet>
      <dgm:spPr/>
    </dgm:pt>
    <dgm:pt modelId="{99EC1430-2214-4BB1-855E-C749AB71DA0F}" type="pres">
      <dgm:prSet presAssocID="{66FE2A46-9C4C-4F64-ADAE-5C089D4D4B33}" presName="rootComposite" presStyleCnt="0"/>
      <dgm:spPr/>
    </dgm:pt>
    <dgm:pt modelId="{16638CBA-3A45-459B-93EA-E9677624DE3B}" type="pres">
      <dgm:prSet presAssocID="{66FE2A46-9C4C-4F64-ADAE-5C089D4D4B33}" presName="rootText" presStyleLbl="node4" presStyleIdx="13" presStyleCnt="36">
        <dgm:presLayoutVars>
          <dgm:chPref val="3"/>
        </dgm:presLayoutVars>
      </dgm:prSet>
      <dgm:spPr/>
    </dgm:pt>
    <dgm:pt modelId="{937C6EDB-C3EE-433D-B1DC-DB30F3DAD2A4}" type="pres">
      <dgm:prSet presAssocID="{66FE2A46-9C4C-4F64-ADAE-5C089D4D4B33}" presName="rootConnector" presStyleLbl="node4" presStyleIdx="13" presStyleCnt="36"/>
      <dgm:spPr/>
    </dgm:pt>
    <dgm:pt modelId="{26456C16-1322-46D5-84BE-4768DF640950}" type="pres">
      <dgm:prSet presAssocID="{66FE2A46-9C4C-4F64-ADAE-5C089D4D4B33}" presName="hierChild4" presStyleCnt="0"/>
      <dgm:spPr/>
    </dgm:pt>
    <dgm:pt modelId="{75BFDAF2-6EDB-41E3-B581-A1CEF1819389}" type="pres">
      <dgm:prSet presAssocID="{CA9D8FED-E0BF-4226-8493-8C29303830A7}" presName="Name37" presStyleLbl="parChTrans1D4" presStyleIdx="14" presStyleCnt="36"/>
      <dgm:spPr/>
    </dgm:pt>
    <dgm:pt modelId="{3C72E44E-6507-4ABC-8D1A-C45CEA678EAA}" type="pres">
      <dgm:prSet presAssocID="{C72DCA46-1EE3-4158-B53B-53CE637DA07C}" presName="hierRoot2" presStyleCnt="0">
        <dgm:presLayoutVars>
          <dgm:hierBranch val="init"/>
        </dgm:presLayoutVars>
      </dgm:prSet>
      <dgm:spPr/>
    </dgm:pt>
    <dgm:pt modelId="{75087C44-692F-4A6F-BB8F-CAAF0C9D64F3}" type="pres">
      <dgm:prSet presAssocID="{C72DCA46-1EE3-4158-B53B-53CE637DA07C}" presName="rootComposite" presStyleCnt="0"/>
      <dgm:spPr/>
    </dgm:pt>
    <dgm:pt modelId="{A8A479D0-12A7-44E1-935F-C423FA91F89F}" type="pres">
      <dgm:prSet presAssocID="{C72DCA46-1EE3-4158-B53B-53CE637DA07C}" presName="rootText" presStyleLbl="node4" presStyleIdx="14" presStyleCnt="36">
        <dgm:presLayoutVars>
          <dgm:chPref val="3"/>
        </dgm:presLayoutVars>
      </dgm:prSet>
      <dgm:spPr/>
    </dgm:pt>
    <dgm:pt modelId="{66F51FC3-1F6B-4728-BF6D-7769692C8AAD}" type="pres">
      <dgm:prSet presAssocID="{C72DCA46-1EE3-4158-B53B-53CE637DA07C}" presName="rootConnector" presStyleLbl="node4" presStyleIdx="14" presStyleCnt="36"/>
      <dgm:spPr/>
    </dgm:pt>
    <dgm:pt modelId="{C8B2A8FC-AB3B-4B4F-B8CB-B6964E761BA6}" type="pres">
      <dgm:prSet presAssocID="{C72DCA46-1EE3-4158-B53B-53CE637DA07C}" presName="hierChild4" presStyleCnt="0"/>
      <dgm:spPr/>
    </dgm:pt>
    <dgm:pt modelId="{F44DEF13-03F1-4609-B07C-AF2A4AFE41EB}" type="pres">
      <dgm:prSet presAssocID="{B30D8131-D7F9-4FCE-8818-ED3C35409687}" presName="Name37" presStyleLbl="parChTrans1D4" presStyleIdx="15" presStyleCnt="36"/>
      <dgm:spPr/>
    </dgm:pt>
    <dgm:pt modelId="{745805AE-6AA7-4051-BD59-ACE2511C6BA0}" type="pres">
      <dgm:prSet presAssocID="{49942ACD-045B-4304-88CD-368C333807A7}" presName="hierRoot2" presStyleCnt="0">
        <dgm:presLayoutVars>
          <dgm:hierBranch val="init"/>
        </dgm:presLayoutVars>
      </dgm:prSet>
      <dgm:spPr/>
    </dgm:pt>
    <dgm:pt modelId="{9D6CC17A-05D7-4E29-95F8-7E4D0943DF41}" type="pres">
      <dgm:prSet presAssocID="{49942ACD-045B-4304-88CD-368C333807A7}" presName="rootComposite" presStyleCnt="0"/>
      <dgm:spPr/>
    </dgm:pt>
    <dgm:pt modelId="{661613AB-B8B8-4C31-8A08-EE2B0D14B4B5}" type="pres">
      <dgm:prSet presAssocID="{49942ACD-045B-4304-88CD-368C333807A7}" presName="rootText" presStyleLbl="node4" presStyleIdx="15" presStyleCnt="36">
        <dgm:presLayoutVars>
          <dgm:chPref val="3"/>
        </dgm:presLayoutVars>
      </dgm:prSet>
      <dgm:spPr/>
    </dgm:pt>
    <dgm:pt modelId="{CD9B30C7-A215-4F3A-B53B-8A8B79061E3F}" type="pres">
      <dgm:prSet presAssocID="{49942ACD-045B-4304-88CD-368C333807A7}" presName="rootConnector" presStyleLbl="node4" presStyleIdx="15" presStyleCnt="36"/>
      <dgm:spPr/>
    </dgm:pt>
    <dgm:pt modelId="{1C833015-0AE5-4218-A458-17CB8181FC03}" type="pres">
      <dgm:prSet presAssocID="{49942ACD-045B-4304-88CD-368C333807A7}" presName="hierChild4" presStyleCnt="0"/>
      <dgm:spPr/>
    </dgm:pt>
    <dgm:pt modelId="{0A631461-CAD6-4140-84B8-9215481272EC}" type="pres">
      <dgm:prSet presAssocID="{A4CAC939-5482-4747-A46E-C0025D7B9E89}" presName="Name37" presStyleLbl="parChTrans1D4" presStyleIdx="16" presStyleCnt="36"/>
      <dgm:spPr/>
    </dgm:pt>
    <dgm:pt modelId="{648C06A6-BFC0-48AD-B3C4-7AF10C83FB59}" type="pres">
      <dgm:prSet presAssocID="{B20AB73E-CABB-41BA-9006-EA9425F582B3}" presName="hierRoot2" presStyleCnt="0">
        <dgm:presLayoutVars>
          <dgm:hierBranch val="init"/>
        </dgm:presLayoutVars>
      </dgm:prSet>
      <dgm:spPr/>
    </dgm:pt>
    <dgm:pt modelId="{EAA89BA2-7597-4191-918F-13B8CDDC51C4}" type="pres">
      <dgm:prSet presAssocID="{B20AB73E-CABB-41BA-9006-EA9425F582B3}" presName="rootComposite" presStyleCnt="0"/>
      <dgm:spPr/>
    </dgm:pt>
    <dgm:pt modelId="{D81D7566-9627-400D-B043-9EF0C66B497E}" type="pres">
      <dgm:prSet presAssocID="{B20AB73E-CABB-41BA-9006-EA9425F582B3}" presName="rootText" presStyleLbl="node4" presStyleIdx="16" presStyleCnt="36">
        <dgm:presLayoutVars>
          <dgm:chPref val="3"/>
        </dgm:presLayoutVars>
      </dgm:prSet>
      <dgm:spPr/>
    </dgm:pt>
    <dgm:pt modelId="{32F3F4C3-EA80-4EB5-8AAE-664DF1257DD7}" type="pres">
      <dgm:prSet presAssocID="{B20AB73E-CABB-41BA-9006-EA9425F582B3}" presName="rootConnector" presStyleLbl="node4" presStyleIdx="16" presStyleCnt="36"/>
      <dgm:spPr/>
    </dgm:pt>
    <dgm:pt modelId="{D6EA0E1E-C79F-4378-BED7-DD2AD4625C9E}" type="pres">
      <dgm:prSet presAssocID="{B20AB73E-CABB-41BA-9006-EA9425F582B3}" presName="hierChild4" presStyleCnt="0"/>
      <dgm:spPr/>
    </dgm:pt>
    <dgm:pt modelId="{E11C56AD-157E-4CA0-BF62-EB25BDB7316D}" type="pres">
      <dgm:prSet presAssocID="{823B6C9E-FB42-4741-A880-48E0A1663ED9}" presName="Name37" presStyleLbl="parChTrans1D4" presStyleIdx="17" presStyleCnt="36"/>
      <dgm:spPr/>
    </dgm:pt>
    <dgm:pt modelId="{06CA26F1-82D6-48B0-998C-3A92F37B5970}" type="pres">
      <dgm:prSet presAssocID="{404CBA25-D75D-4189-9B41-D2C278245E45}" presName="hierRoot2" presStyleCnt="0">
        <dgm:presLayoutVars>
          <dgm:hierBranch val="init"/>
        </dgm:presLayoutVars>
      </dgm:prSet>
      <dgm:spPr/>
    </dgm:pt>
    <dgm:pt modelId="{77FA9717-7684-443A-BFD4-B7127326EC53}" type="pres">
      <dgm:prSet presAssocID="{404CBA25-D75D-4189-9B41-D2C278245E45}" presName="rootComposite" presStyleCnt="0"/>
      <dgm:spPr/>
    </dgm:pt>
    <dgm:pt modelId="{9BDB5AC7-3D9C-47C9-92B4-32FCB7A34690}" type="pres">
      <dgm:prSet presAssocID="{404CBA25-D75D-4189-9B41-D2C278245E45}" presName="rootText" presStyleLbl="node4" presStyleIdx="17" presStyleCnt="36">
        <dgm:presLayoutVars>
          <dgm:chPref val="3"/>
        </dgm:presLayoutVars>
      </dgm:prSet>
      <dgm:spPr/>
    </dgm:pt>
    <dgm:pt modelId="{D9DB511C-E55D-4F57-B9D1-4800C9D8EA19}" type="pres">
      <dgm:prSet presAssocID="{404CBA25-D75D-4189-9B41-D2C278245E45}" presName="rootConnector" presStyleLbl="node4" presStyleIdx="17" presStyleCnt="36"/>
      <dgm:spPr/>
    </dgm:pt>
    <dgm:pt modelId="{ADF24D9E-382B-432D-AEE1-CF6234EF7C4D}" type="pres">
      <dgm:prSet presAssocID="{404CBA25-D75D-4189-9B41-D2C278245E45}" presName="hierChild4" presStyleCnt="0"/>
      <dgm:spPr/>
    </dgm:pt>
    <dgm:pt modelId="{399BE4F8-259F-4377-BE62-24322DAFD506}" type="pres">
      <dgm:prSet presAssocID="{404CBA25-D75D-4189-9B41-D2C278245E45}" presName="hierChild5" presStyleCnt="0"/>
      <dgm:spPr/>
    </dgm:pt>
    <dgm:pt modelId="{6B39CFB4-ECFC-47B5-94DE-30E64FD17A41}" type="pres">
      <dgm:prSet presAssocID="{B20AB73E-CABB-41BA-9006-EA9425F582B3}" presName="hierChild5" presStyleCnt="0"/>
      <dgm:spPr/>
    </dgm:pt>
    <dgm:pt modelId="{B53493E3-70FF-4316-9E52-ACCE85673487}" type="pres">
      <dgm:prSet presAssocID="{49942ACD-045B-4304-88CD-368C333807A7}" presName="hierChild5" presStyleCnt="0"/>
      <dgm:spPr/>
    </dgm:pt>
    <dgm:pt modelId="{CE4E4641-7052-4C08-ABF1-7235D32745E7}" type="pres">
      <dgm:prSet presAssocID="{CC477B1B-F10C-486D-AC6A-E1A30B476369}" presName="Name37" presStyleLbl="parChTrans1D4" presStyleIdx="18" presStyleCnt="36"/>
      <dgm:spPr/>
    </dgm:pt>
    <dgm:pt modelId="{5E93A1DD-D55B-4291-B957-5223DC5D099E}" type="pres">
      <dgm:prSet presAssocID="{407929DB-138F-445E-B178-09356DB5B034}" presName="hierRoot2" presStyleCnt="0">
        <dgm:presLayoutVars>
          <dgm:hierBranch val="init"/>
        </dgm:presLayoutVars>
      </dgm:prSet>
      <dgm:spPr/>
    </dgm:pt>
    <dgm:pt modelId="{34CDBA61-4503-432B-B846-50764132CE3E}" type="pres">
      <dgm:prSet presAssocID="{407929DB-138F-445E-B178-09356DB5B034}" presName="rootComposite" presStyleCnt="0"/>
      <dgm:spPr/>
    </dgm:pt>
    <dgm:pt modelId="{69158977-E8EB-45A0-8482-AC1CB601BBDE}" type="pres">
      <dgm:prSet presAssocID="{407929DB-138F-445E-B178-09356DB5B034}" presName="rootText" presStyleLbl="node4" presStyleIdx="18" presStyleCnt="36">
        <dgm:presLayoutVars>
          <dgm:chPref val="3"/>
        </dgm:presLayoutVars>
      </dgm:prSet>
      <dgm:spPr/>
    </dgm:pt>
    <dgm:pt modelId="{1A93EBDD-A6FE-4108-AC7A-25DC6B66537B}" type="pres">
      <dgm:prSet presAssocID="{407929DB-138F-445E-B178-09356DB5B034}" presName="rootConnector" presStyleLbl="node4" presStyleIdx="18" presStyleCnt="36"/>
      <dgm:spPr/>
    </dgm:pt>
    <dgm:pt modelId="{8AAE79E8-2435-41F2-B5E8-A635C12813B6}" type="pres">
      <dgm:prSet presAssocID="{407929DB-138F-445E-B178-09356DB5B034}" presName="hierChild4" presStyleCnt="0"/>
      <dgm:spPr/>
    </dgm:pt>
    <dgm:pt modelId="{CD3A4888-18CD-4B28-BF30-E31927983092}" type="pres">
      <dgm:prSet presAssocID="{B5E78F11-451A-4BC8-8C87-654290730E8A}" presName="Name37" presStyleLbl="parChTrans1D4" presStyleIdx="19" presStyleCnt="36"/>
      <dgm:spPr/>
    </dgm:pt>
    <dgm:pt modelId="{76D76311-EE05-4080-B1B9-F00E71E46243}" type="pres">
      <dgm:prSet presAssocID="{5E8E3AB5-C3B3-4E2A-A0DC-C1A96C742D1C}" presName="hierRoot2" presStyleCnt="0">
        <dgm:presLayoutVars>
          <dgm:hierBranch val="init"/>
        </dgm:presLayoutVars>
      </dgm:prSet>
      <dgm:spPr/>
    </dgm:pt>
    <dgm:pt modelId="{E42AFF7A-6585-4FAA-BDB2-31D801A4EC9D}" type="pres">
      <dgm:prSet presAssocID="{5E8E3AB5-C3B3-4E2A-A0DC-C1A96C742D1C}" presName="rootComposite" presStyleCnt="0"/>
      <dgm:spPr/>
    </dgm:pt>
    <dgm:pt modelId="{86B22B58-1158-4B73-AECC-705A4CDA41BC}" type="pres">
      <dgm:prSet presAssocID="{5E8E3AB5-C3B3-4E2A-A0DC-C1A96C742D1C}" presName="rootText" presStyleLbl="node4" presStyleIdx="19" presStyleCnt="36">
        <dgm:presLayoutVars>
          <dgm:chPref val="3"/>
        </dgm:presLayoutVars>
      </dgm:prSet>
      <dgm:spPr/>
    </dgm:pt>
    <dgm:pt modelId="{509B4049-E264-4378-9E7C-51B422C7491B}" type="pres">
      <dgm:prSet presAssocID="{5E8E3AB5-C3B3-4E2A-A0DC-C1A96C742D1C}" presName="rootConnector" presStyleLbl="node4" presStyleIdx="19" presStyleCnt="36"/>
      <dgm:spPr/>
    </dgm:pt>
    <dgm:pt modelId="{E5E39D17-7B9D-4F46-8F37-3DD7BAC048CB}" type="pres">
      <dgm:prSet presAssocID="{5E8E3AB5-C3B3-4E2A-A0DC-C1A96C742D1C}" presName="hierChild4" presStyleCnt="0"/>
      <dgm:spPr/>
    </dgm:pt>
    <dgm:pt modelId="{814CE7D4-772E-4F17-B2DC-BBAA0F0705AA}" type="pres">
      <dgm:prSet presAssocID="{8C626020-B883-4BC1-A625-E76712063EF6}" presName="Name37" presStyleLbl="parChTrans1D4" presStyleIdx="20" presStyleCnt="36"/>
      <dgm:spPr/>
    </dgm:pt>
    <dgm:pt modelId="{4F4DA08A-AF01-49B3-8C37-6244BFC7B17A}" type="pres">
      <dgm:prSet presAssocID="{58B5E202-8918-4A1A-BEF8-1271E72E091F}" presName="hierRoot2" presStyleCnt="0">
        <dgm:presLayoutVars>
          <dgm:hierBranch val="init"/>
        </dgm:presLayoutVars>
      </dgm:prSet>
      <dgm:spPr/>
    </dgm:pt>
    <dgm:pt modelId="{8345352D-E50D-425D-B356-C1D7CD0B139E}" type="pres">
      <dgm:prSet presAssocID="{58B5E202-8918-4A1A-BEF8-1271E72E091F}" presName="rootComposite" presStyleCnt="0"/>
      <dgm:spPr/>
    </dgm:pt>
    <dgm:pt modelId="{E80678AC-04FF-424C-A1FB-B2B955F58C4C}" type="pres">
      <dgm:prSet presAssocID="{58B5E202-8918-4A1A-BEF8-1271E72E091F}" presName="rootText" presStyleLbl="node4" presStyleIdx="20" presStyleCnt="36">
        <dgm:presLayoutVars>
          <dgm:chPref val="3"/>
        </dgm:presLayoutVars>
      </dgm:prSet>
      <dgm:spPr/>
    </dgm:pt>
    <dgm:pt modelId="{D695F613-354E-4253-A8A1-53FEDF1689CC}" type="pres">
      <dgm:prSet presAssocID="{58B5E202-8918-4A1A-BEF8-1271E72E091F}" presName="rootConnector" presStyleLbl="node4" presStyleIdx="20" presStyleCnt="36"/>
      <dgm:spPr/>
    </dgm:pt>
    <dgm:pt modelId="{1C7D19CE-2B9D-4A1B-BDFB-27C4F0235CA1}" type="pres">
      <dgm:prSet presAssocID="{58B5E202-8918-4A1A-BEF8-1271E72E091F}" presName="hierChild4" presStyleCnt="0"/>
      <dgm:spPr/>
    </dgm:pt>
    <dgm:pt modelId="{E86B60A2-EF37-4E5A-A727-F449AFD6971F}" type="pres">
      <dgm:prSet presAssocID="{58B5E202-8918-4A1A-BEF8-1271E72E091F}" presName="hierChild5" presStyleCnt="0"/>
      <dgm:spPr/>
    </dgm:pt>
    <dgm:pt modelId="{15653A2B-B08D-45B2-9E26-752B54B503D7}" type="pres">
      <dgm:prSet presAssocID="{5E8E3AB5-C3B3-4E2A-A0DC-C1A96C742D1C}" presName="hierChild5" presStyleCnt="0"/>
      <dgm:spPr/>
    </dgm:pt>
    <dgm:pt modelId="{97A820F6-9075-4E86-809C-04BEE0344EB5}" type="pres">
      <dgm:prSet presAssocID="{407929DB-138F-445E-B178-09356DB5B034}" presName="hierChild5" presStyleCnt="0"/>
      <dgm:spPr/>
    </dgm:pt>
    <dgm:pt modelId="{87AE3C50-DCFE-410F-9D64-E7C2FEDEBF8F}" type="pres">
      <dgm:prSet presAssocID="{C72DCA46-1EE3-4158-B53B-53CE637DA07C}" presName="hierChild5" presStyleCnt="0"/>
      <dgm:spPr/>
    </dgm:pt>
    <dgm:pt modelId="{BAA7FC30-B9D8-4AF4-8B01-C133EC4D73BC}" type="pres">
      <dgm:prSet presAssocID="{4E942D1C-A4C7-4EA1-905F-E36E09B90D8C}" presName="Name37" presStyleLbl="parChTrans1D4" presStyleIdx="21" presStyleCnt="36"/>
      <dgm:spPr/>
    </dgm:pt>
    <dgm:pt modelId="{60BFE2BC-AB72-4F6B-A8EE-18E08C590D9A}" type="pres">
      <dgm:prSet presAssocID="{A6E7B906-E183-43BC-8226-1F34F3DCEB60}" presName="hierRoot2" presStyleCnt="0">
        <dgm:presLayoutVars>
          <dgm:hierBranch val="init"/>
        </dgm:presLayoutVars>
      </dgm:prSet>
      <dgm:spPr/>
    </dgm:pt>
    <dgm:pt modelId="{BA9FE2EF-BC7C-46B6-8B72-233A0382D77A}" type="pres">
      <dgm:prSet presAssocID="{A6E7B906-E183-43BC-8226-1F34F3DCEB60}" presName="rootComposite" presStyleCnt="0"/>
      <dgm:spPr/>
    </dgm:pt>
    <dgm:pt modelId="{43F11590-0082-4A0C-BDF6-61FBCB7B35CB}" type="pres">
      <dgm:prSet presAssocID="{A6E7B906-E183-43BC-8226-1F34F3DCEB60}" presName="rootText" presStyleLbl="node4" presStyleIdx="21" presStyleCnt="36">
        <dgm:presLayoutVars>
          <dgm:chPref val="3"/>
        </dgm:presLayoutVars>
      </dgm:prSet>
      <dgm:spPr/>
    </dgm:pt>
    <dgm:pt modelId="{8C2D5321-34EC-42AA-899C-AE7AA78CE157}" type="pres">
      <dgm:prSet presAssocID="{A6E7B906-E183-43BC-8226-1F34F3DCEB60}" presName="rootConnector" presStyleLbl="node4" presStyleIdx="21" presStyleCnt="36"/>
      <dgm:spPr/>
    </dgm:pt>
    <dgm:pt modelId="{7CC5DB76-D22F-4FD4-AE70-55029D3A1FBF}" type="pres">
      <dgm:prSet presAssocID="{A6E7B906-E183-43BC-8226-1F34F3DCEB60}" presName="hierChild4" presStyleCnt="0"/>
      <dgm:spPr/>
    </dgm:pt>
    <dgm:pt modelId="{D1D0B065-237C-4D17-95EA-26C464AE2218}" type="pres">
      <dgm:prSet presAssocID="{C9BCEBDC-D152-4F0A-BE9C-813E3AD1AB26}" presName="Name37" presStyleLbl="parChTrans1D4" presStyleIdx="22" presStyleCnt="36"/>
      <dgm:spPr/>
    </dgm:pt>
    <dgm:pt modelId="{BDEFB4B4-05BE-4E09-957D-38F9D7D5062E}" type="pres">
      <dgm:prSet presAssocID="{F97153CF-4D0F-44BE-A17A-97C729DECFD0}" presName="hierRoot2" presStyleCnt="0">
        <dgm:presLayoutVars>
          <dgm:hierBranch val="init"/>
        </dgm:presLayoutVars>
      </dgm:prSet>
      <dgm:spPr/>
    </dgm:pt>
    <dgm:pt modelId="{0D53B29C-D71B-4E4E-8D94-6CAC0CBFE62B}" type="pres">
      <dgm:prSet presAssocID="{F97153CF-4D0F-44BE-A17A-97C729DECFD0}" presName="rootComposite" presStyleCnt="0"/>
      <dgm:spPr/>
    </dgm:pt>
    <dgm:pt modelId="{E5CA6F09-AD06-4DB2-89D1-DA10C3EFD39B}" type="pres">
      <dgm:prSet presAssocID="{F97153CF-4D0F-44BE-A17A-97C729DECFD0}" presName="rootText" presStyleLbl="node4" presStyleIdx="22" presStyleCnt="36">
        <dgm:presLayoutVars>
          <dgm:chPref val="3"/>
        </dgm:presLayoutVars>
      </dgm:prSet>
      <dgm:spPr/>
    </dgm:pt>
    <dgm:pt modelId="{36313114-269C-457B-AAC3-4DA9CD016629}" type="pres">
      <dgm:prSet presAssocID="{F97153CF-4D0F-44BE-A17A-97C729DECFD0}" presName="rootConnector" presStyleLbl="node4" presStyleIdx="22" presStyleCnt="36"/>
      <dgm:spPr/>
    </dgm:pt>
    <dgm:pt modelId="{B97791E6-401C-4366-9B43-69C5417D5E19}" type="pres">
      <dgm:prSet presAssocID="{F97153CF-4D0F-44BE-A17A-97C729DECFD0}" presName="hierChild4" presStyleCnt="0"/>
      <dgm:spPr/>
    </dgm:pt>
    <dgm:pt modelId="{2C02D893-3BFF-43F7-95DD-6533E592817C}" type="pres">
      <dgm:prSet presAssocID="{4CFC4555-F454-48FD-AB06-8C2462D61DC3}" presName="Name37" presStyleLbl="parChTrans1D4" presStyleIdx="23" presStyleCnt="36"/>
      <dgm:spPr/>
    </dgm:pt>
    <dgm:pt modelId="{9F361BBD-0677-43C9-A232-FB713E74EA71}" type="pres">
      <dgm:prSet presAssocID="{FE0B8B77-960D-4652-BAB6-C32448D8BBBA}" presName="hierRoot2" presStyleCnt="0">
        <dgm:presLayoutVars>
          <dgm:hierBranch val="init"/>
        </dgm:presLayoutVars>
      </dgm:prSet>
      <dgm:spPr/>
    </dgm:pt>
    <dgm:pt modelId="{340BEEC1-B6D8-4D8A-9695-33D9581AF32D}" type="pres">
      <dgm:prSet presAssocID="{FE0B8B77-960D-4652-BAB6-C32448D8BBBA}" presName="rootComposite" presStyleCnt="0"/>
      <dgm:spPr/>
    </dgm:pt>
    <dgm:pt modelId="{ED278976-A03B-4206-BCC3-5CFE70EA5AEE}" type="pres">
      <dgm:prSet presAssocID="{FE0B8B77-960D-4652-BAB6-C32448D8BBBA}" presName="rootText" presStyleLbl="node4" presStyleIdx="23" presStyleCnt="36">
        <dgm:presLayoutVars>
          <dgm:chPref val="3"/>
        </dgm:presLayoutVars>
      </dgm:prSet>
      <dgm:spPr/>
    </dgm:pt>
    <dgm:pt modelId="{64B230CF-79E9-4BE9-B53F-9B224055D7BA}" type="pres">
      <dgm:prSet presAssocID="{FE0B8B77-960D-4652-BAB6-C32448D8BBBA}" presName="rootConnector" presStyleLbl="node4" presStyleIdx="23" presStyleCnt="36"/>
      <dgm:spPr/>
    </dgm:pt>
    <dgm:pt modelId="{405CA451-4791-4E3A-9318-C1686F72860D}" type="pres">
      <dgm:prSet presAssocID="{FE0B8B77-960D-4652-BAB6-C32448D8BBBA}" presName="hierChild4" presStyleCnt="0"/>
      <dgm:spPr/>
    </dgm:pt>
    <dgm:pt modelId="{3CF7736F-825F-4C50-810F-13CFDA3E9AD7}" type="pres">
      <dgm:prSet presAssocID="{FE0B8B77-960D-4652-BAB6-C32448D8BBBA}" presName="hierChild5" presStyleCnt="0"/>
      <dgm:spPr/>
    </dgm:pt>
    <dgm:pt modelId="{FD86CA0B-2565-4641-98BD-0DA119DC770F}" type="pres">
      <dgm:prSet presAssocID="{F97153CF-4D0F-44BE-A17A-97C729DECFD0}" presName="hierChild5" presStyleCnt="0"/>
      <dgm:spPr/>
    </dgm:pt>
    <dgm:pt modelId="{AAD78A0D-1B82-47B1-BF6D-B9D848A0B66A}" type="pres">
      <dgm:prSet presAssocID="{DCF0F57F-4408-4F10-8074-FB1EF7215562}" presName="Name37" presStyleLbl="parChTrans1D4" presStyleIdx="24" presStyleCnt="36"/>
      <dgm:spPr/>
    </dgm:pt>
    <dgm:pt modelId="{AF4F8129-8CFD-49C8-B391-16542BAF383B}" type="pres">
      <dgm:prSet presAssocID="{3648429B-80B0-4138-AC4D-05AF2F11EFC6}" presName="hierRoot2" presStyleCnt="0">
        <dgm:presLayoutVars>
          <dgm:hierBranch val="init"/>
        </dgm:presLayoutVars>
      </dgm:prSet>
      <dgm:spPr/>
    </dgm:pt>
    <dgm:pt modelId="{B37A7C83-999A-4719-8FD7-B688E2065E5F}" type="pres">
      <dgm:prSet presAssocID="{3648429B-80B0-4138-AC4D-05AF2F11EFC6}" presName="rootComposite" presStyleCnt="0"/>
      <dgm:spPr/>
    </dgm:pt>
    <dgm:pt modelId="{C929D1A6-D168-4BF5-8D43-A417661718A9}" type="pres">
      <dgm:prSet presAssocID="{3648429B-80B0-4138-AC4D-05AF2F11EFC6}" presName="rootText" presStyleLbl="node4" presStyleIdx="24" presStyleCnt="36">
        <dgm:presLayoutVars>
          <dgm:chPref val="3"/>
        </dgm:presLayoutVars>
      </dgm:prSet>
      <dgm:spPr/>
    </dgm:pt>
    <dgm:pt modelId="{E893E9EC-6BA2-4633-B233-47DEE7963AD7}" type="pres">
      <dgm:prSet presAssocID="{3648429B-80B0-4138-AC4D-05AF2F11EFC6}" presName="rootConnector" presStyleLbl="node4" presStyleIdx="24" presStyleCnt="36"/>
      <dgm:spPr/>
    </dgm:pt>
    <dgm:pt modelId="{B28323F2-529C-47DD-8996-96A5D5189119}" type="pres">
      <dgm:prSet presAssocID="{3648429B-80B0-4138-AC4D-05AF2F11EFC6}" presName="hierChild4" presStyleCnt="0"/>
      <dgm:spPr/>
    </dgm:pt>
    <dgm:pt modelId="{544B5139-4F3F-49D4-804C-B0C9827C3D53}" type="pres">
      <dgm:prSet presAssocID="{3648429B-80B0-4138-AC4D-05AF2F11EFC6}" presName="hierChild5" presStyleCnt="0"/>
      <dgm:spPr/>
    </dgm:pt>
    <dgm:pt modelId="{2AF84AE2-543A-4B5F-881E-89872466B4B2}" type="pres">
      <dgm:prSet presAssocID="{A6E7B906-E183-43BC-8226-1F34F3DCEB60}" presName="hierChild5" presStyleCnt="0"/>
      <dgm:spPr/>
    </dgm:pt>
    <dgm:pt modelId="{FC4987B7-3F12-4FA0-96B4-B5BC8DB38238}" type="pres">
      <dgm:prSet presAssocID="{A45810E3-D989-4A08-B0AE-D0189385AA56}" presName="Name37" presStyleLbl="parChTrans1D4" presStyleIdx="25" presStyleCnt="36"/>
      <dgm:spPr/>
    </dgm:pt>
    <dgm:pt modelId="{B226F270-EA0C-44E4-92A3-759DF30891F8}" type="pres">
      <dgm:prSet presAssocID="{38734B28-4297-43C7-85C3-5B5104DB72F5}" presName="hierRoot2" presStyleCnt="0">
        <dgm:presLayoutVars>
          <dgm:hierBranch val="init"/>
        </dgm:presLayoutVars>
      </dgm:prSet>
      <dgm:spPr/>
    </dgm:pt>
    <dgm:pt modelId="{2E03C8FC-2613-4C5C-A974-87875EB31872}" type="pres">
      <dgm:prSet presAssocID="{38734B28-4297-43C7-85C3-5B5104DB72F5}" presName="rootComposite" presStyleCnt="0"/>
      <dgm:spPr/>
    </dgm:pt>
    <dgm:pt modelId="{56664C15-B6FD-480A-8BB2-3A83271BC968}" type="pres">
      <dgm:prSet presAssocID="{38734B28-4297-43C7-85C3-5B5104DB72F5}" presName="rootText" presStyleLbl="node4" presStyleIdx="25" presStyleCnt="36">
        <dgm:presLayoutVars>
          <dgm:chPref val="3"/>
        </dgm:presLayoutVars>
      </dgm:prSet>
      <dgm:spPr/>
    </dgm:pt>
    <dgm:pt modelId="{C04FD029-FC15-4BA0-9BFE-C97BA793DC88}" type="pres">
      <dgm:prSet presAssocID="{38734B28-4297-43C7-85C3-5B5104DB72F5}" presName="rootConnector" presStyleLbl="node4" presStyleIdx="25" presStyleCnt="36"/>
      <dgm:spPr/>
    </dgm:pt>
    <dgm:pt modelId="{9A432F44-33F9-46DB-93BE-61C4F2C99D9D}" type="pres">
      <dgm:prSet presAssocID="{38734B28-4297-43C7-85C3-5B5104DB72F5}" presName="hierChild4" presStyleCnt="0"/>
      <dgm:spPr/>
    </dgm:pt>
    <dgm:pt modelId="{FA9BAA44-B53C-456B-97A1-6A62028B90B3}" type="pres">
      <dgm:prSet presAssocID="{D11F7F8D-4EAC-4F58-B608-530A06653330}" presName="Name37" presStyleLbl="parChTrans1D4" presStyleIdx="26" presStyleCnt="36"/>
      <dgm:spPr/>
    </dgm:pt>
    <dgm:pt modelId="{1BC2EA5D-ABD1-4513-BBB9-BE70ACDC6F6E}" type="pres">
      <dgm:prSet presAssocID="{5260D737-45DD-49B5-9DDF-4D0D2A3C02C0}" presName="hierRoot2" presStyleCnt="0">
        <dgm:presLayoutVars>
          <dgm:hierBranch val="init"/>
        </dgm:presLayoutVars>
      </dgm:prSet>
      <dgm:spPr/>
    </dgm:pt>
    <dgm:pt modelId="{0B5B1189-3A69-4B4C-BB98-451697389FA3}" type="pres">
      <dgm:prSet presAssocID="{5260D737-45DD-49B5-9DDF-4D0D2A3C02C0}" presName="rootComposite" presStyleCnt="0"/>
      <dgm:spPr/>
    </dgm:pt>
    <dgm:pt modelId="{948BB556-5195-4F91-9A05-C367234F5808}" type="pres">
      <dgm:prSet presAssocID="{5260D737-45DD-49B5-9DDF-4D0D2A3C02C0}" presName="rootText" presStyleLbl="node4" presStyleIdx="26" presStyleCnt="36">
        <dgm:presLayoutVars>
          <dgm:chPref val="3"/>
        </dgm:presLayoutVars>
      </dgm:prSet>
      <dgm:spPr/>
    </dgm:pt>
    <dgm:pt modelId="{308A7EC9-9134-405E-9149-7BE334D4C398}" type="pres">
      <dgm:prSet presAssocID="{5260D737-45DD-49B5-9DDF-4D0D2A3C02C0}" presName="rootConnector" presStyleLbl="node4" presStyleIdx="26" presStyleCnt="36"/>
      <dgm:spPr/>
    </dgm:pt>
    <dgm:pt modelId="{24483EC8-7F97-4F1F-ACEA-B5F5F9E7FFC0}" type="pres">
      <dgm:prSet presAssocID="{5260D737-45DD-49B5-9DDF-4D0D2A3C02C0}" presName="hierChild4" presStyleCnt="0"/>
      <dgm:spPr/>
    </dgm:pt>
    <dgm:pt modelId="{F1A12019-5198-4A80-A07F-DF562EA13144}" type="pres">
      <dgm:prSet presAssocID="{E86F6E55-DBE8-46F7-83AB-84EF1FEF983E}" presName="Name37" presStyleLbl="parChTrans1D4" presStyleIdx="27" presStyleCnt="36"/>
      <dgm:spPr/>
    </dgm:pt>
    <dgm:pt modelId="{810E9266-FB6E-4175-AC61-270726660950}" type="pres">
      <dgm:prSet presAssocID="{C6EAC02B-8A70-439D-97D4-C2399BFD1B63}" presName="hierRoot2" presStyleCnt="0">
        <dgm:presLayoutVars>
          <dgm:hierBranch val="init"/>
        </dgm:presLayoutVars>
      </dgm:prSet>
      <dgm:spPr/>
    </dgm:pt>
    <dgm:pt modelId="{462939C7-08C1-4DB4-BCCF-1BF09D0648B3}" type="pres">
      <dgm:prSet presAssocID="{C6EAC02B-8A70-439D-97D4-C2399BFD1B63}" presName="rootComposite" presStyleCnt="0"/>
      <dgm:spPr/>
    </dgm:pt>
    <dgm:pt modelId="{55E81D53-634B-45D2-AE3B-0EC83814983F}" type="pres">
      <dgm:prSet presAssocID="{C6EAC02B-8A70-439D-97D4-C2399BFD1B63}" presName="rootText" presStyleLbl="node4" presStyleIdx="27" presStyleCnt="36">
        <dgm:presLayoutVars>
          <dgm:chPref val="3"/>
        </dgm:presLayoutVars>
      </dgm:prSet>
      <dgm:spPr/>
    </dgm:pt>
    <dgm:pt modelId="{C6FFDE88-A4F0-44BA-B798-0B291815D99E}" type="pres">
      <dgm:prSet presAssocID="{C6EAC02B-8A70-439D-97D4-C2399BFD1B63}" presName="rootConnector" presStyleLbl="node4" presStyleIdx="27" presStyleCnt="36"/>
      <dgm:spPr/>
    </dgm:pt>
    <dgm:pt modelId="{487272FE-81EE-4BE9-B22C-5E0EAC9C1884}" type="pres">
      <dgm:prSet presAssocID="{C6EAC02B-8A70-439D-97D4-C2399BFD1B63}" presName="hierChild4" presStyleCnt="0"/>
      <dgm:spPr/>
    </dgm:pt>
    <dgm:pt modelId="{8877D764-3ABB-44BD-BE8D-717F446F0642}" type="pres">
      <dgm:prSet presAssocID="{7B65AEDA-8308-4E95-8743-285E758F7DC8}" presName="Name37" presStyleLbl="parChTrans1D4" presStyleIdx="28" presStyleCnt="36"/>
      <dgm:spPr/>
    </dgm:pt>
    <dgm:pt modelId="{42CBA2EF-D0D1-4F1A-B332-CF57F037002A}" type="pres">
      <dgm:prSet presAssocID="{759F45B8-006E-4D36-83DD-705322BD1158}" presName="hierRoot2" presStyleCnt="0">
        <dgm:presLayoutVars>
          <dgm:hierBranch val="init"/>
        </dgm:presLayoutVars>
      </dgm:prSet>
      <dgm:spPr/>
    </dgm:pt>
    <dgm:pt modelId="{F156284D-5E3F-47AB-8F0A-0ECD2108A3CF}" type="pres">
      <dgm:prSet presAssocID="{759F45B8-006E-4D36-83DD-705322BD1158}" presName="rootComposite" presStyleCnt="0"/>
      <dgm:spPr/>
    </dgm:pt>
    <dgm:pt modelId="{88E48325-8A04-42D2-91C2-F66609646608}" type="pres">
      <dgm:prSet presAssocID="{759F45B8-006E-4D36-83DD-705322BD1158}" presName="rootText" presStyleLbl="node4" presStyleIdx="28" presStyleCnt="36">
        <dgm:presLayoutVars>
          <dgm:chPref val="3"/>
        </dgm:presLayoutVars>
      </dgm:prSet>
      <dgm:spPr/>
    </dgm:pt>
    <dgm:pt modelId="{E0A6AEAF-5DF1-4356-87AB-DE7A4C79760A}" type="pres">
      <dgm:prSet presAssocID="{759F45B8-006E-4D36-83DD-705322BD1158}" presName="rootConnector" presStyleLbl="node4" presStyleIdx="28" presStyleCnt="36"/>
      <dgm:spPr/>
    </dgm:pt>
    <dgm:pt modelId="{B9B3FFB4-6910-4FF4-8C68-75CAAFC20FD4}" type="pres">
      <dgm:prSet presAssocID="{759F45B8-006E-4D36-83DD-705322BD1158}" presName="hierChild4" presStyleCnt="0"/>
      <dgm:spPr/>
    </dgm:pt>
    <dgm:pt modelId="{2B9B1893-1019-4587-A757-9C0616FE6D23}" type="pres">
      <dgm:prSet presAssocID="{759F45B8-006E-4D36-83DD-705322BD1158}" presName="hierChild5" presStyleCnt="0"/>
      <dgm:spPr/>
    </dgm:pt>
    <dgm:pt modelId="{968231A6-3EB1-44A4-8EE9-B8163541C56A}" type="pres">
      <dgm:prSet presAssocID="{C6EAC02B-8A70-439D-97D4-C2399BFD1B63}" presName="hierChild5" presStyleCnt="0"/>
      <dgm:spPr/>
    </dgm:pt>
    <dgm:pt modelId="{F750FE76-8871-4C1B-99D2-530F78679908}" type="pres">
      <dgm:prSet presAssocID="{5260D737-45DD-49B5-9DDF-4D0D2A3C02C0}" presName="hierChild5" presStyleCnt="0"/>
      <dgm:spPr/>
    </dgm:pt>
    <dgm:pt modelId="{1063DC65-2D2F-4759-B100-6CE750B0E945}" type="pres">
      <dgm:prSet presAssocID="{38734B28-4297-43C7-85C3-5B5104DB72F5}" presName="hierChild5" presStyleCnt="0"/>
      <dgm:spPr/>
    </dgm:pt>
    <dgm:pt modelId="{C41E67B4-5DED-4AF8-92ED-926E43CE2578}" type="pres">
      <dgm:prSet presAssocID="{66FE2A46-9C4C-4F64-ADAE-5C089D4D4B33}" presName="hierChild5" presStyleCnt="0"/>
      <dgm:spPr/>
    </dgm:pt>
    <dgm:pt modelId="{D52F3243-FB06-45DC-ADEB-66D1A72B8AEB}" type="pres">
      <dgm:prSet presAssocID="{AAD8DFCC-1EAE-4BC3-8FD9-ECC79922FC8D}" presName="hierChild5" presStyleCnt="0"/>
      <dgm:spPr/>
    </dgm:pt>
    <dgm:pt modelId="{2A499C24-3217-4388-9821-C3F5D8C7294A}" type="pres">
      <dgm:prSet presAssocID="{446565F6-1547-4988-B3F5-64BEF13CC763}" presName="hierChild5" presStyleCnt="0"/>
      <dgm:spPr/>
    </dgm:pt>
    <dgm:pt modelId="{A5794039-1836-4305-A646-A28146567CC2}" type="pres">
      <dgm:prSet presAssocID="{F2094A31-93F0-4D30-8808-157EE90A4D40}" presName="hierChild5" presStyleCnt="0"/>
      <dgm:spPr/>
    </dgm:pt>
    <dgm:pt modelId="{CB9EB8A9-0015-480A-82E8-F9619327BA9D}" type="pres">
      <dgm:prSet presAssocID="{A086EA90-2C4B-4659-937A-EF06585FC671}" presName="Name37" presStyleLbl="parChTrans1D2" presStyleIdx="1" presStyleCnt="2"/>
      <dgm:spPr/>
    </dgm:pt>
    <dgm:pt modelId="{0C0996FE-323D-4E85-B9C1-3799E2BE2F34}" type="pres">
      <dgm:prSet presAssocID="{B4CBCC89-DC6B-4F83-8FCE-B73C4139E361}" presName="hierRoot2" presStyleCnt="0">
        <dgm:presLayoutVars>
          <dgm:hierBranch val="init"/>
        </dgm:presLayoutVars>
      </dgm:prSet>
      <dgm:spPr/>
    </dgm:pt>
    <dgm:pt modelId="{C1C4DE2E-E5F9-4ADC-9DCC-137986FA0992}" type="pres">
      <dgm:prSet presAssocID="{B4CBCC89-DC6B-4F83-8FCE-B73C4139E361}" presName="rootComposite" presStyleCnt="0"/>
      <dgm:spPr/>
    </dgm:pt>
    <dgm:pt modelId="{479D63D7-99F3-4877-8F9B-AC695BDAD436}" type="pres">
      <dgm:prSet presAssocID="{B4CBCC89-DC6B-4F83-8FCE-B73C4139E361}" presName="rootText" presStyleLbl="node2" presStyleIdx="1" presStyleCnt="2">
        <dgm:presLayoutVars>
          <dgm:chPref val="3"/>
        </dgm:presLayoutVars>
      </dgm:prSet>
      <dgm:spPr/>
    </dgm:pt>
    <dgm:pt modelId="{1EE844D7-D523-4456-BDA0-965E780EC237}" type="pres">
      <dgm:prSet presAssocID="{B4CBCC89-DC6B-4F83-8FCE-B73C4139E361}" presName="rootConnector" presStyleLbl="node2" presStyleIdx="1" presStyleCnt="2"/>
      <dgm:spPr/>
    </dgm:pt>
    <dgm:pt modelId="{98DC3C99-5738-4114-8D76-8921C92651E4}" type="pres">
      <dgm:prSet presAssocID="{B4CBCC89-DC6B-4F83-8FCE-B73C4139E361}" presName="hierChild4" presStyleCnt="0"/>
      <dgm:spPr/>
    </dgm:pt>
    <dgm:pt modelId="{A6A0249F-8A1E-4D77-8EC3-C5D9C8C89119}" type="pres">
      <dgm:prSet presAssocID="{9325983D-9822-4073-BFFC-6B45849B882A}" presName="Name37" presStyleLbl="parChTrans1D3" presStyleIdx="2" presStyleCnt="3"/>
      <dgm:spPr/>
    </dgm:pt>
    <dgm:pt modelId="{C650DE53-5A2D-41C4-96DC-240ACAF23A25}" type="pres">
      <dgm:prSet presAssocID="{A072DBA3-A6B4-470E-9A01-B22EC363148B}" presName="hierRoot2" presStyleCnt="0">
        <dgm:presLayoutVars>
          <dgm:hierBranch val="init"/>
        </dgm:presLayoutVars>
      </dgm:prSet>
      <dgm:spPr/>
    </dgm:pt>
    <dgm:pt modelId="{7B970E7E-F823-431C-B107-83FBB2AB71FF}" type="pres">
      <dgm:prSet presAssocID="{A072DBA3-A6B4-470E-9A01-B22EC363148B}" presName="rootComposite" presStyleCnt="0"/>
      <dgm:spPr/>
    </dgm:pt>
    <dgm:pt modelId="{6B0A1F98-E31B-476E-BA56-491C44760F41}" type="pres">
      <dgm:prSet presAssocID="{A072DBA3-A6B4-470E-9A01-B22EC363148B}" presName="rootText" presStyleLbl="node3" presStyleIdx="2" presStyleCnt="3">
        <dgm:presLayoutVars>
          <dgm:chPref val="3"/>
        </dgm:presLayoutVars>
      </dgm:prSet>
      <dgm:spPr/>
    </dgm:pt>
    <dgm:pt modelId="{2165EBC1-AD43-48E6-8E2F-0022ED7B6A68}" type="pres">
      <dgm:prSet presAssocID="{A072DBA3-A6B4-470E-9A01-B22EC363148B}" presName="rootConnector" presStyleLbl="node3" presStyleIdx="2" presStyleCnt="3"/>
      <dgm:spPr/>
    </dgm:pt>
    <dgm:pt modelId="{A94E24DA-0327-4F67-B1FF-2D1B3741EC87}" type="pres">
      <dgm:prSet presAssocID="{A072DBA3-A6B4-470E-9A01-B22EC363148B}" presName="hierChild4" presStyleCnt="0"/>
      <dgm:spPr/>
    </dgm:pt>
    <dgm:pt modelId="{ECD05038-5FBC-4B9E-BAD3-3ED731EE3275}" type="pres">
      <dgm:prSet presAssocID="{71CED3B5-001C-496F-8F16-4164D662F577}" presName="Name37" presStyleLbl="parChTrans1D4" presStyleIdx="29" presStyleCnt="36"/>
      <dgm:spPr/>
    </dgm:pt>
    <dgm:pt modelId="{5AB4BECA-9016-4AB9-AF53-BCF7F4E70651}" type="pres">
      <dgm:prSet presAssocID="{6164A757-703D-4D8F-ACB0-6F557438E912}" presName="hierRoot2" presStyleCnt="0">
        <dgm:presLayoutVars>
          <dgm:hierBranch val="init"/>
        </dgm:presLayoutVars>
      </dgm:prSet>
      <dgm:spPr/>
    </dgm:pt>
    <dgm:pt modelId="{C7912593-5B25-4C09-81D7-EE8D1D2D1449}" type="pres">
      <dgm:prSet presAssocID="{6164A757-703D-4D8F-ACB0-6F557438E912}" presName="rootComposite" presStyleCnt="0"/>
      <dgm:spPr/>
    </dgm:pt>
    <dgm:pt modelId="{89D1234B-35D8-41E0-BE3A-E2908CDDC74D}" type="pres">
      <dgm:prSet presAssocID="{6164A757-703D-4D8F-ACB0-6F557438E912}" presName="rootText" presStyleLbl="node4" presStyleIdx="29" presStyleCnt="36">
        <dgm:presLayoutVars>
          <dgm:chPref val="3"/>
        </dgm:presLayoutVars>
      </dgm:prSet>
      <dgm:spPr/>
    </dgm:pt>
    <dgm:pt modelId="{5F5D59BB-959E-4682-A0FC-D5A588034AAF}" type="pres">
      <dgm:prSet presAssocID="{6164A757-703D-4D8F-ACB0-6F557438E912}" presName="rootConnector" presStyleLbl="node4" presStyleIdx="29" presStyleCnt="36"/>
      <dgm:spPr/>
    </dgm:pt>
    <dgm:pt modelId="{E1A5FFD2-5228-4787-A3CA-5C5A9D9BD7CD}" type="pres">
      <dgm:prSet presAssocID="{6164A757-703D-4D8F-ACB0-6F557438E912}" presName="hierChild4" presStyleCnt="0"/>
      <dgm:spPr/>
    </dgm:pt>
    <dgm:pt modelId="{6EFA5ED4-B528-4F9F-8238-6F0BD1E1EF2A}" type="pres">
      <dgm:prSet presAssocID="{0E228C93-F7A2-457C-AD1B-CCFA7BE4D75A}" presName="Name37" presStyleLbl="parChTrans1D4" presStyleIdx="30" presStyleCnt="36"/>
      <dgm:spPr/>
    </dgm:pt>
    <dgm:pt modelId="{C836B06D-DBFA-43FA-8E22-419C334E1BA4}" type="pres">
      <dgm:prSet presAssocID="{8B876DA4-102F-4576-8241-64E4503F0827}" presName="hierRoot2" presStyleCnt="0">
        <dgm:presLayoutVars>
          <dgm:hierBranch val="init"/>
        </dgm:presLayoutVars>
      </dgm:prSet>
      <dgm:spPr/>
    </dgm:pt>
    <dgm:pt modelId="{DBAC4474-ED9F-4784-82F4-E9AA88EA1B09}" type="pres">
      <dgm:prSet presAssocID="{8B876DA4-102F-4576-8241-64E4503F0827}" presName="rootComposite" presStyleCnt="0"/>
      <dgm:spPr/>
    </dgm:pt>
    <dgm:pt modelId="{6035B640-38BE-4928-9DE6-C57C1321CDCC}" type="pres">
      <dgm:prSet presAssocID="{8B876DA4-102F-4576-8241-64E4503F0827}" presName="rootText" presStyleLbl="node4" presStyleIdx="30" presStyleCnt="36">
        <dgm:presLayoutVars>
          <dgm:chPref val="3"/>
        </dgm:presLayoutVars>
      </dgm:prSet>
      <dgm:spPr/>
    </dgm:pt>
    <dgm:pt modelId="{F65A1CB3-901E-423B-B531-5BC244454303}" type="pres">
      <dgm:prSet presAssocID="{8B876DA4-102F-4576-8241-64E4503F0827}" presName="rootConnector" presStyleLbl="node4" presStyleIdx="30" presStyleCnt="36"/>
      <dgm:spPr/>
    </dgm:pt>
    <dgm:pt modelId="{BB46D252-09A9-4089-9549-DB810F1942E8}" type="pres">
      <dgm:prSet presAssocID="{8B876DA4-102F-4576-8241-64E4503F0827}" presName="hierChild4" presStyleCnt="0"/>
      <dgm:spPr/>
    </dgm:pt>
    <dgm:pt modelId="{BD460275-B5D6-46AB-8085-AC99BD4EA6AB}" type="pres">
      <dgm:prSet presAssocID="{8B876DA4-102F-4576-8241-64E4503F0827}" presName="hierChild5" presStyleCnt="0"/>
      <dgm:spPr/>
    </dgm:pt>
    <dgm:pt modelId="{0A259026-00CA-4C34-9FAC-4943FF47229A}" type="pres">
      <dgm:prSet presAssocID="{6164A757-703D-4D8F-ACB0-6F557438E912}" presName="hierChild5" presStyleCnt="0"/>
      <dgm:spPr/>
    </dgm:pt>
    <dgm:pt modelId="{5641E207-6D76-4135-B80E-8C8D2AE2D3DB}" type="pres">
      <dgm:prSet presAssocID="{BA5344BF-8ADC-4423-9A0A-DE8DE3EBF7D6}" presName="Name37" presStyleLbl="parChTrans1D4" presStyleIdx="31" presStyleCnt="36"/>
      <dgm:spPr/>
    </dgm:pt>
    <dgm:pt modelId="{7A9A6805-CB07-4BA7-88D1-777285CFD6AB}" type="pres">
      <dgm:prSet presAssocID="{00C9D801-C9F9-4505-92AA-068AFEB3CB5F}" presName="hierRoot2" presStyleCnt="0">
        <dgm:presLayoutVars>
          <dgm:hierBranch val="init"/>
        </dgm:presLayoutVars>
      </dgm:prSet>
      <dgm:spPr/>
    </dgm:pt>
    <dgm:pt modelId="{42F51A90-C7B9-4A6C-BFAE-2D5215FD2B66}" type="pres">
      <dgm:prSet presAssocID="{00C9D801-C9F9-4505-92AA-068AFEB3CB5F}" presName="rootComposite" presStyleCnt="0"/>
      <dgm:spPr/>
    </dgm:pt>
    <dgm:pt modelId="{74C1367A-D446-4D53-AC36-0F0C8465012D}" type="pres">
      <dgm:prSet presAssocID="{00C9D801-C9F9-4505-92AA-068AFEB3CB5F}" presName="rootText" presStyleLbl="node4" presStyleIdx="31" presStyleCnt="36">
        <dgm:presLayoutVars>
          <dgm:chPref val="3"/>
        </dgm:presLayoutVars>
      </dgm:prSet>
      <dgm:spPr/>
    </dgm:pt>
    <dgm:pt modelId="{5C4896BF-C6B8-4EEA-AE62-082AF2AF1897}" type="pres">
      <dgm:prSet presAssocID="{00C9D801-C9F9-4505-92AA-068AFEB3CB5F}" presName="rootConnector" presStyleLbl="node4" presStyleIdx="31" presStyleCnt="36"/>
      <dgm:spPr/>
    </dgm:pt>
    <dgm:pt modelId="{02C04782-F03C-452F-BFFC-DC8D825ADFFD}" type="pres">
      <dgm:prSet presAssocID="{00C9D801-C9F9-4505-92AA-068AFEB3CB5F}" presName="hierChild4" presStyleCnt="0"/>
      <dgm:spPr/>
    </dgm:pt>
    <dgm:pt modelId="{B354A5BD-64B5-4F73-98D1-1BF3E0F3E0C9}" type="pres">
      <dgm:prSet presAssocID="{2BA0A862-C0BA-4E02-A3D5-2A7E608F9225}" presName="Name37" presStyleLbl="parChTrans1D4" presStyleIdx="32" presStyleCnt="36"/>
      <dgm:spPr/>
    </dgm:pt>
    <dgm:pt modelId="{980894AE-8331-4160-AF23-0B7A5F54FC86}" type="pres">
      <dgm:prSet presAssocID="{DE527F80-0B4F-49E5-8B79-7C8CCE26A108}" presName="hierRoot2" presStyleCnt="0">
        <dgm:presLayoutVars>
          <dgm:hierBranch val="init"/>
        </dgm:presLayoutVars>
      </dgm:prSet>
      <dgm:spPr/>
    </dgm:pt>
    <dgm:pt modelId="{DF4862DF-C0FC-4A88-AE17-CAD81F58748F}" type="pres">
      <dgm:prSet presAssocID="{DE527F80-0B4F-49E5-8B79-7C8CCE26A108}" presName="rootComposite" presStyleCnt="0"/>
      <dgm:spPr/>
    </dgm:pt>
    <dgm:pt modelId="{B98943B6-BA30-4DBA-A468-E066031D233D}" type="pres">
      <dgm:prSet presAssocID="{DE527F80-0B4F-49E5-8B79-7C8CCE26A108}" presName="rootText" presStyleLbl="node4" presStyleIdx="32" presStyleCnt="36" custLinFactNeighborX="2000" custLinFactNeighborY="0">
        <dgm:presLayoutVars>
          <dgm:chPref val="3"/>
        </dgm:presLayoutVars>
      </dgm:prSet>
      <dgm:spPr/>
    </dgm:pt>
    <dgm:pt modelId="{72452931-6CFD-492E-8A0C-68AAE0E2CC32}" type="pres">
      <dgm:prSet presAssocID="{DE527F80-0B4F-49E5-8B79-7C8CCE26A108}" presName="rootConnector" presStyleLbl="node4" presStyleIdx="32" presStyleCnt="36"/>
      <dgm:spPr/>
    </dgm:pt>
    <dgm:pt modelId="{3C868240-76C1-4A44-943E-2898957779A0}" type="pres">
      <dgm:prSet presAssocID="{DE527F80-0B4F-49E5-8B79-7C8CCE26A108}" presName="hierChild4" presStyleCnt="0"/>
      <dgm:spPr/>
    </dgm:pt>
    <dgm:pt modelId="{DC0A41C8-8453-46E0-9298-13F1B5FA4EE0}" type="pres">
      <dgm:prSet presAssocID="{98F5D934-CF5A-4BCD-9AEA-EB3D9C1D8EB3}" presName="Name37" presStyleLbl="parChTrans1D4" presStyleIdx="33" presStyleCnt="36"/>
      <dgm:spPr/>
    </dgm:pt>
    <dgm:pt modelId="{44541AA6-6577-43EF-AE7E-99B36A90C131}" type="pres">
      <dgm:prSet presAssocID="{EB061187-8399-4453-9C41-7B62B96C5A39}" presName="hierRoot2" presStyleCnt="0">
        <dgm:presLayoutVars>
          <dgm:hierBranch val="init"/>
        </dgm:presLayoutVars>
      </dgm:prSet>
      <dgm:spPr/>
    </dgm:pt>
    <dgm:pt modelId="{D0447E93-FDCA-417A-B5D4-875B6D2B6815}" type="pres">
      <dgm:prSet presAssocID="{EB061187-8399-4453-9C41-7B62B96C5A39}" presName="rootComposite" presStyleCnt="0"/>
      <dgm:spPr/>
    </dgm:pt>
    <dgm:pt modelId="{48351C82-9E43-4BF8-89EC-B1FF652F0508}" type="pres">
      <dgm:prSet presAssocID="{EB061187-8399-4453-9C41-7B62B96C5A39}" presName="rootText" presStyleLbl="node4" presStyleIdx="33" presStyleCnt="36">
        <dgm:presLayoutVars>
          <dgm:chPref val="3"/>
        </dgm:presLayoutVars>
      </dgm:prSet>
      <dgm:spPr/>
    </dgm:pt>
    <dgm:pt modelId="{D6A0D707-F800-468F-AAB3-0563ECEC9EBA}" type="pres">
      <dgm:prSet presAssocID="{EB061187-8399-4453-9C41-7B62B96C5A39}" presName="rootConnector" presStyleLbl="node4" presStyleIdx="33" presStyleCnt="36"/>
      <dgm:spPr/>
    </dgm:pt>
    <dgm:pt modelId="{90B3C6F3-437E-4334-B8B2-E02250EC3CD9}" type="pres">
      <dgm:prSet presAssocID="{EB061187-8399-4453-9C41-7B62B96C5A39}" presName="hierChild4" presStyleCnt="0"/>
      <dgm:spPr/>
    </dgm:pt>
    <dgm:pt modelId="{D7B17E04-0BAF-4319-9F95-09AF18E54B00}" type="pres">
      <dgm:prSet presAssocID="{2B686E09-D652-4E48-A974-7F699F651C31}" presName="Name37" presStyleLbl="parChTrans1D4" presStyleIdx="34" presStyleCnt="36"/>
      <dgm:spPr/>
    </dgm:pt>
    <dgm:pt modelId="{1FF374E1-92F0-48D4-B5AF-DE04DF9D8C2D}" type="pres">
      <dgm:prSet presAssocID="{2F65F026-9738-4641-B57D-9AB3650A14DA}" presName="hierRoot2" presStyleCnt="0">
        <dgm:presLayoutVars>
          <dgm:hierBranch val="init"/>
        </dgm:presLayoutVars>
      </dgm:prSet>
      <dgm:spPr/>
    </dgm:pt>
    <dgm:pt modelId="{0F0EDD37-C056-4908-93C5-067145F2A494}" type="pres">
      <dgm:prSet presAssocID="{2F65F026-9738-4641-B57D-9AB3650A14DA}" presName="rootComposite" presStyleCnt="0"/>
      <dgm:spPr/>
    </dgm:pt>
    <dgm:pt modelId="{F51D12F8-17B1-4B89-931C-64AA6147E542}" type="pres">
      <dgm:prSet presAssocID="{2F65F026-9738-4641-B57D-9AB3650A14DA}" presName="rootText" presStyleLbl="node4" presStyleIdx="34" presStyleCnt="36">
        <dgm:presLayoutVars>
          <dgm:chPref val="3"/>
        </dgm:presLayoutVars>
      </dgm:prSet>
      <dgm:spPr/>
    </dgm:pt>
    <dgm:pt modelId="{B81D576C-C9CC-4637-B9A1-ED311D53674E}" type="pres">
      <dgm:prSet presAssocID="{2F65F026-9738-4641-B57D-9AB3650A14DA}" presName="rootConnector" presStyleLbl="node4" presStyleIdx="34" presStyleCnt="36"/>
      <dgm:spPr/>
    </dgm:pt>
    <dgm:pt modelId="{12B6B128-834F-4641-AB7C-71CC6B700272}" type="pres">
      <dgm:prSet presAssocID="{2F65F026-9738-4641-B57D-9AB3650A14DA}" presName="hierChild4" presStyleCnt="0"/>
      <dgm:spPr/>
    </dgm:pt>
    <dgm:pt modelId="{CAEFE05A-C217-4454-8599-7DB83FB27034}" type="pres">
      <dgm:prSet presAssocID="{99176BB4-DE86-4020-A551-1BBC3CAB5BDA}" presName="Name37" presStyleLbl="parChTrans1D4" presStyleIdx="35" presStyleCnt="36"/>
      <dgm:spPr/>
    </dgm:pt>
    <dgm:pt modelId="{954E7A7A-2710-4F27-A8F3-E7DEA8DC4EDB}" type="pres">
      <dgm:prSet presAssocID="{46FD6C0E-1F99-4869-B0A2-5B0BF57EF1A4}" presName="hierRoot2" presStyleCnt="0">
        <dgm:presLayoutVars>
          <dgm:hierBranch val="init"/>
        </dgm:presLayoutVars>
      </dgm:prSet>
      <dgm:spPr/>
    </dgm:pt>
    <dgm:pt modelId="{9614546A-B8AD-4F7A-9AC7-78DAE3C26584}" type="pres">
      <dgm:prSet presAssocID="{46FD6C0E-1F99-4869-B0A2-5B0BF57EF1A4}" presName="rootComposite" presStyleCnt="0"/>
      <dgm:spPr/>
    </dgm:pt>
    <dgm:pt modelId="{118D037F-9448-49C9-9AB1-8C12EAE4B8E4}" type="pres">
      <dgm:prSet presAssocID="{46FD6C0E-1F99-4869-B0A2-5B0BF57EF1A4}" presName="rootText" presStyleLbl="node4" presStyleIdx="35" presStyleCnt="36">
        <dgm:presLayoutVars>
          <dgm:chPref val="3"/>
        </dgm:presLayoutVars>
      </dgm:prSet>
      <dgm:spPr/>
    </dgm:pt>
    <dgm:pt modelId="{3F57C405-F068-4A6F-B240-EB119BC319CA}" type="pres">
      <dgm:prSet presAssocID="{46FD6C0E-1F99-4869-B0A2-5B0BF57EF1A4}" presName="rootConnector" presStyleLbl="node4" presStyleIdx="35" presStyleCnt="36"/>
      <dgm:spPr/>
    </dgm:pt>
    <dgm:pt modelId="{CD980238-F8B3-4376-9E77-A0A38530591B}" type="pres">
      <dgm:prSet presAssocID="{46FD6C0E-1F99-4869-B0A2-5B0BF57EF1A4}" presName="hierChild4" presStyleCnt="0"/>
      <dgm:spPr/>
    </dgm:pt>
    <dgm:pt modelId="{AB8488BF-054C-4C0C-8073-E9C12759482C}" type="pres">
      <dgm:prSet presAssocID="{46FD6C0E-1F99-4869-B0A2-5B0BF57EF1A4}" presName="hierChild5" presStyleCnt="0"/>
      <dgm:spPr/>
    </dgm:pt>
    <dgm:pt modelId="{EE9FD8E3-5954-4332-A361-6F280198B553}" type="pres">
      <dgm:prSet presAssocID="{2F65F026-9738-4641-B57D-9AB3650A14DA}" presName="hierChild5" presStyleCnt="0"/>
      <dgm:spPr/>
    </dgm:pt>
    <dgm:pt modelId="{4EE5E373-BD7C-4982-A984-3DDF49A4761F}" type="pres">
      <dgm:prSet presAssocID="{EB061187-8399-4453-9C41-7B62B96C5A39}" presName="hierChild5" presStyleCnt="0"/>
      <dgm:spPr/>
    </dgm:pt>
    <dgm:pt modelId="{FDDE5777-5734-4CB4-A527-0ECEC477061D}" type="pres">
      <dgm:prSet presAssocID="{DE527F80-0B4F-49E5-8B79-7C8CCE26A108}" presName="hierChild5" presStyleCnt="0"/>
      <dgm:spPr/>
    </dgm:pt>
    <dgm:pt modelId="{016630BB-4E48-4361-9A9A-ABCA73D4AA23}" type="pres">
      <dgm:prSet presAssocID="{00C9D801-C9F9-4505-92AA-068AFEB3CB5F}" presName="hierChild5" presStyleCnt="0"/>
      <dgm:spPr/>
    </dgm:pt>
    <dgm:pt modelId="{BBF53236-7E53-44A9-B79F-CF9E32B5376F}" type="pres">
      <dgm:prSet presAssocID="{A072DBA3-A6B4-470E-9A01-B22EC363148B}" presName="hierChild5" presStyleCnt="0"/>
      <dgm:spPr/>
    </dgm:pt>
    <dgm:pt modelId="{7B895F94-2777-48F9-B06C-F63362D3F5B7}" type="pres">
      <dgm:prSet presAssocID="{B4CBCC89-DC6B-4F83-8FCE-B73C4139E361}" presName="hierChild5" presStyleCnt="0"/>
      <dgm:spPr/>
    </dgm:pt>
    <dgm:pt modelId="{B3BCBD5C-16B1-4D38-8658-8850A754ABA3}" type="pres">
      <dgm:prSet presAssocID="{1C4ADB7D-CD24-42CC-9C65-4CEBD7C0C6F3}" presName="hierChild3" presStyleCnt="0"/>
      <dgm:spPr/>
    </dgm:pt>
  </dgm:ptLst>
  <dgm:cxnLst>
    <dgm:cxn modelId="{B4B31801-77ED-48E5-B067-2CAF15F2CF8F}" type="presOf" srcId="{E1DCC6A0-6ED8-4F47-AFB9-63C8815C369F}" destId="{265EF443-641D-4B79-8741-00527A060BBD}" srcOrd="0" destOrd="0" presId="urn:microsoft.com/office/officeart/2005/8/layout/orgChart1"/>
    <dgm:cxn modelId="{64366001-75EA-4E59-B3B0-BF3BF062F875}" type="presOf" srcId="{AAD8DFCC-1EAE-4BC3-8FD9-ECC79922FC8D}" destId="{AF0E53BF-6C49-4C81-B7E0-A2BE22044477}" srcOrd="1" destOrd="0" presId="urn:microsoft.com/office/officeart/2005/8/layout/orgChart1"/>
    <dgm:cxn modelId="{D583D801-63E5-4680-8AF1-A7B39A195FA7}" type="presOf" srcId="{2F65F026-9738-4641-B57D-9AB3650A14DA}" destId="{F51D12F8-17B1-4B89-931C-64AA6147E542}" srcOrd="0" destOrd="0" presId="urn:microsoft.com/office/officeart/2005/8/layout/orgChart1"/>
    <dgm:cxn modelId="{A5E00802-5292-458C-9275-F4A2D2546D52}" type="presOf" srcId="{982F3C4E-2E0F-427F-8D70-463AF2039870}" destId="{356621DA-D704-4DCA-A77C-6228D6E35886}" srcOrd="0" destOrd="0" presId="urn:microsoft.com/office/officeart/2005/8/layout/orgChart1"/>
    <dgm:cxn modelId="{2ACB4102-58D7-4084-90CF-0F148B45918E}" srcId="{4E388C1D-45C5-49EE-AC03-47051CD5ED0B}" destId="{6184222B-4DEE-4A8F-9011-4A9E6A106D54}" srcOrd="0" destOrd="0" parTransId="{A8A4F503-B308-4EE1-9B5E-E90ADE0BA765}" sibTransId="{A56AB099-E812-4579-A796-96D35032B31C}"/>
    <dgm:cxn modelId="{37096D02-8E40-42CC-8947-189371B66FEB}" type="presOf" srcId="{A8F841F2-173D-48A5-8842-55AB25313D4F}" destId="{AA83636A-3FF3-4022-929D-3CF7C24B3034}" srcOrd="0" destOrd="0" presId="urn:microsoft.com/office/officeart/2005/8/layout/orgChart1"/>
    <dgm:cxn modelId="{DE376B05-3B17-4502-B6FF-80B5FE32A70E}" srcId="{A6E7B906-E183-43BC-8226-1F34F3DCEB60}" destId="{F97153CF-4D0F-44BE-A17A-97C729DECFD0}" srcOrd="0" destOrd="0" parTransId="{C9BCEBDC-D152-4F0A-BE9C-813E3AD1AB26}" sibTransId="{12D5246F-45D0-48FD-8463-BECE2C00E592}"/>
    <dgm:cxn modelId="{B7381A06-2860-4F21-9116-03406B485CD1}" type="presOf" srcId="{351A5867-31F4-4639-9296-529321D91739}" destId="{BDEF0982-E305-4455-9B38-07249FB080D3}" srcOrd="0" destOrd="0" presId="urn:microsoft.com/office/officeart/2005/8/layout/orgChart1"/>
    <dgm:cxn modelId="{E7981807-616C-4FC7-9D37-1D480FC0815C}" type="presOf" srcId="{2B686E09-D652-4E48-A974-7F699F651C31}" destId="{D7B17E04-0BAF-4319-9F95-09AF18E54B00}" srcOrd="0" destOrd="0" presId="urn:microsoft.com/office/officeart/2005/8/layout/orgChart1"/>
    <dgm:cxn modelId="{AD163107-80FC-40B9-8FD5-CF9FE5631F86}" type="presOf" srcId="{0E228C93-F7A2-457C-AD1B-CCFA7BE4D75A}" destId="{6EFA5ED4-B528-4F9F-8238-6F0BD1E1EF2A}" srcOrd="0" destOrd="0" presId="urn:microsoft.com/office/officeart/2005/8/layout/orgChart1"/>
    <dgm:cxn modelId="{19048507-13AD-4FEF-9BD9-1703D14C94CD}" type="presOf" srcId="{08ACA4C9-16C2-4932-9EB8-2E7A876A9948}" destId="{49EED756-67CB-425E-9DF4-5ACC364DD12C}" srcOrd="1" destOrd="0" presId="urn:microsoft.com/office/officeart/2005/8/layout/orgChart1"/>
    <dgm:cxn modelId="{AEB74709-63BA-419E-8768-E6F3E815D961}" type="presOf" srcId="{B4339517-A5D1-4A0A-B627-DE4D2D7C4482}" destId="{81689B59-E468-4E92-B977-83288106DA9C}" srcOrd="0" destOrd="0" presId="urn:microsoft.com/office/officeart/2005/8/layout/orgChart1"/>
    <dgm:cxn modelId="{500EF409-7E11-47B4-833D-892E9ED2496C}" type="presOf" srcId="{B20AB73E-CABB-41BA-9006-EA9425F582B3}" destId="{32F3F4C3-EA80-4EB5-8AAE-664DF1257DD7}" srcOrd="1" destOrd="0" presId="urn:microsoft.com/office/officeart/2005/8/layout/orgChart1"/>
    <dgm:cxn modelId="{62B3390A-A3EB-4C53-AF21-2BFF0C2D107D}" srcId="{06E6BB8F-5666-40BD-80AD-95EBBB367683}" destId="{1C4ADB7D-CD24-42CC-9C65-4CEBD7C0C6F3}" srcOrd="0" destOrd="0" parTransId="{9F2E978E-5F72-4386-A3C7-DBF0FD4B54C4}" sibTransId="{BE24F841-8540-4AF9-B0E8-0AF35AAC0401}"/>
    <dgm:cxn modelId="{332A6D0A-AEBC-42ED-AA86-CDCD31C56A94}" srcId="{DF5DF001-0E9B-4525-A7A3-5E23F12EC299}" destId="{7B19EDC5-8970-42E3-BA4A-784309181F44}" srcOrd="0" destOrd="0" parTransId="{DC497385-3739-463A-BF69-B9171E81A794}" sibTransId="{D5650489-589F-4E54-9B0F-93F9A3BBBA99}"/>
    <dgm:cxn modelId="{B8B1840A-687E-41C7-9042-3D438429FBED}" type="presOf" srcId="{F97153CF-4D0F-44BE-A17A-97C729DECFD0}" destId="{E5CA6F09-AD06-4DB2-89D1-DA10C3EFD39B}" srcOrd="0" destOrd="0" presId="urn:microsoft.com/office/officeart/2005/8/layout/orgChart1"/>
    <dgm:cxn modelId="{84504B0B-3BFD-420D-9A77-0C1C91590299}" type="presOf" srcId="{FE0B8B77-960D-4652-BAB6-C32448D8BBBA}" destId="{ED278976-A03B-4206-BCC3-5CFE70EA5AEE}" srcOrd="0" destOrd="0" presId="urn:microsoft.com/office/officeart/2005/8/layout/orgChart1"/>
    <dgm:cxn modelId="{8402B40D-B0EC-493E-8015-3AE167EB271F}" type="presOf" srcId="{BA5344BF-8ADC-4423-9A0A-DE8DE3EBF7D6}" destId="{5641E207-6D76-4135-B80E-8C8D2AE2D3DB}" srcOrd="0" destOrd="0" presId="urn:microsoft.com/office/officeart/2005/8/layout/orgChart1"/>
    <dgm:cxn modelId="{FFAE130F-6B5B-4105-B1D7-EBEC059692AA}" type="presOf" srcId="{49942ACD-045B-4304-88CD-368C333807A7}" destId="{661613AB-B8B8-4C31-8A08-EE2B0D14B4B5}" srcOrd="0" destOrd="0" presId="urn:microsoft.com/office/officeart/2005/8/layout/orgChart1"/>
    <dgm:cxn modelId="{157B7112-3888-410A-A5D8-4D585A054114}" type="presOf" srcId="{B4339517-A5D1-4A0A-B627-DE4D2D7C4482}" destId="{32A85B85-54CE-4110-98A0-8FC044D7342A}" srcOrd="1" destOrd="0" presId="urn:microsoft.com/office/officeart/2005/8/layout/orgChart1"/>
    <dgm:cxn modelId="{2F7E5412-3909-4819-9F4C-201352BF2A83}" type="presOf" srcId="{CA9D8FED-E0BF-4226-8493-8C29303830A7}" destId="{75BFDAF2-6EDB-41E3-B581-A1CEF1819389}" srcOrd="0" destOrd="0" presId="urn:microsoft.com/office/officeart/2005/8/layout/orgChart1"/>
    <dgm:cxn modelId="{5B58E814-3FE1-4A12-A792-9C9C7F1E4686}" type="presOf" srcId="{DF5DF001-0E9B-4525-A7A3-5E23F12EC299}" destId="{117A3B0E-00B5-4DFD-A18D-48F4A2BF5DA2}" srcOrd="1" destOrd="0" presId="urn:microsoft.com/office/officeart/2005/8/layout/orgChart1"/>
    <dgm:cxn modelId="{5B238915-5481-41BC-993E-4E973D0DA252}" srcId="{102FC260-2F41-4B20-A53A-5A342B36BF32}" destId="{4E8E83CB-9003-4E48-A85A-B4561E8D3076}" srcOrd="0" destOrd="0" parTransId="{72CEF98E-8511-49D7-8954-8474ACF5F57B}" sibTransId="{24CBF51A-E1F6-40A4-BAD3-1B2A9D2BA27E}"/>
    <dgm:cxn modelId="{64FDD116-BBA8-4481-8D30-F4A8998993BA}" type="presOf" srcId="{7B19EDC5-8970-42E3-BA4A-784309181F44}" destId="{E2267960-D370-4CBF-935F-E8EDECBACA6B}" srcOrd="0" destOrd="0" presId="urn:microsoft.com/office/officeart/2005/8/layout/orgChart1"/>
    <dgm:cxn modelId="{31FDC017-7E66-4384-8EC4-9C0436E7E6EF}" type="presOf" srcId="{407929DB-138F-445E-B178-09356DB5B034}" destId="{69158977-E8EB-45A0-8482-AC1CB601BBDE}" srcOrd="0" destOrd="0" presId="urn:microsoft.com/office/officeart/2005/8/layout/orgChart1"/>
    <dgm:cxn modelId="{FD1D3C18-3697-4E00-8F11-05646531926E}" type="presOf" srcId="{A072DBA3-A6B4-470E-9A01-B22EC363148B}" destId="{2165EBC1-AD43-48E6-8E2F-0022ED7B6A68}" srcOrd="1" destOrd="0" presId="urn:microsoft.com/office/officeart/2005/8/layout/orgChart1"/>
    <dgm:cxn modelId="{EF29C518-D6C6-4CAF-9E10-DFBCF9581040}" srcId="{A072DBA3-A6B4-470E-9A01-B22EC363148B}" destId="{6164A757-703D-4D8F-ACB0-6F557438E912}" srcOrd="0" destOrd="0" parTransId="{71CED3B5-001C-496F-8F16-4164D662F577}" sibTransId="{53761CD2-BAC1-446C-A254-744806F4F0B9}"/>
    <dgm:cxn modelId="{51A25A1C-4D4F-45A7-A668-029C666ED39D}" type="presOf" srcId="{B30D8131-D7F9-4FCE-8818-ED3C35409687}" destId="{F44DEF13-03F1-4609-B07C-AF2A4AFE41EB}" srcOrd="0" destOrd="0" presId="urn:microsoft.com/office/officeart/2005/8/layout/orgChart1"/>
    <dgm:cxn modelId="{FFD4F61C-422D-480F-BBA4-FF4B240BBC2A}" type="presOf" srcId="{D11F7F8D-4EAC-4F58-B608-530A06653330}" destId="{FA9BAA44-B53C-456B-97A1-6A62028B90B3}" srcOrd="0" destOrd="0" presId="urn:microsoft.com/office/officeart/2005/8/layout/orgChart1"/>
    <dgm:cxn modelId="{92D91C1E-9303-4B60-B9EE-6998122FCBEB}" type="presOf" srcId="{8C626020-B883-4BC1-A625-E76712063EF6}" destId="{814CE7D4-772E-4F17-B2DC-BBAA0F0705AA}" srcOrd="0" destOrd="0" presId="urn:microsoft.com/office/officeart/2005/8/layout/orgChart1"/>
    <dgm:cxn modelId="{B95F2B1E-ABC3-47A4-8736-3C67045D2FE9}" type="presOf" srcId="{99176BB4-DE86-4020-A551-1BBC3CAB5BDA}" destId="{CAEFE05A-C217-4454-8599-7DB83FB27034}" srcOrd="0" destOrd="0" presId="urn:microsoft.com/office/officeart/2005/8/layout/orgChart1"/>
    <dgm:cxn modelId="{E92C6F1F-A2A7-4877-9B03-D336737341F4}" type="presOf" srcId="{C6EAC02B-8A70-439D-97D4-C2399BFD1B63}" destId="{C6FFDE88-A4F0-44BA-B798-0B291815D99E}" srcOrd="1" destOrd="0" presId="urn:microsoft.com/office/officeart/2005/8/layout/orgChart1"/>
    <dgm:cxn modelId="{72F5E521-A403-4ADA-8292-F015A201F004}" srcId="{6184222B-4DEE-4A8F-9011-4A9E6A106D54}" destId="{DF5DF001-0E9B-4525-A7A3-5E23F12EC299}" srcOrd="0" destOrd="0" parTransId="{2856CD09-EB4D-432D-8B34-8D5E5FBDA57B}" sibTransId="{FFBC4B84-E2BB-419B-987D-36468C1B8E8E}"/>
    <dgm:cxn modelId="{8CAB2423-B960-4498-BF16-F3C5F0888819}" type="presOf" srcId="{DE527F80-0B4F-49E5-8B79-7C8CCE26A108}" destId="{B98943B6-BA30-4DBA-A468-E066031D233D}" srcOrd="0" destOrd="0" presId="urn:microsoft.com/office/officeart/2005/8/layout/orgChart1"/>
    <dgm:cxn modelId="{33E44924-904D-4286-A039-FA0729AA445C}" srcId="{A072DBA3-A6B4-470E-9A01-B22EC363148B}" destId="{00C9D801-C9F9-4505-92AA-068AFEB3CB5F}" srcOrd="1" destOrd="0" parTransId="{BA5344BF-8ADC-4423-9A0A-DE8DE3EBF7D6}" sibTransId="{EE3AAD87-D601-42F2-9F7F-D912F2A1C31A}"/>
    <dgm:cxn modelId="{781A0325-FEB5-4C08-A969-DA88D5EF0058}" type="presOf" srcId="{A45810E3-D989-4A08-B0AE-D0189385AA56}" destId="{FC4987B7-3F12-4FA0-96B4-B5BC8DB38238}" srcOrd="0" destOrd="0" presId="urn:microsoft.com/office/officeart/2005/8/layout/orgChart1"/>
    <dgm:cxn modelId="{7A0C0825-EEFF-4589-97DE-0DFC2C6F4854}" type="presOf" srcId="{56E077F7-1900-41EC-B92C-A3E5B61F6C92}" destId="{E72E171E-9AA5-43B4-B880-56A2D7D3218D}" srcOrd="0" destOrd="0" presId="urn:microsoft.com/office/officeart/2005/8/layout/orgChart1"/>
    <dgm:cxn modelId="{61902E2A-CD27-4346-AF95-F2E2476E3038}" type="presOf" srcId="{08ACA4C9-16C2-4932-9EB8-2E7A876A9948}" destId="{1319183D-F0E1-4392-9F4E-27DEDB3E8232}" srcOrd="0" destOrd="0" presId="urn:microsoft.com/office/officeart/2005/8/layout/orgChart1"/>
    <dgm:cxn modelId="{9095892A-4B9D-433A-9497-FD3D2CA9D450}" srcId="{20D21592-4994-402E-8BCC-34980C953A16}" destId="{B4339517-A5D1-4A0A-B627-DE4D2D7C4482}" srcOrd="0" destOrd="0" parTransId="{8016D6FD-CF28-4D51-AEB9-C9B5766C800A}" sibTransId="{ACDE07BA-5350-42C3-9F21-F21934924553}"/>
    <dgm:cxn modelId="{10675E2E-36D3-4937-A39A-4DB4E9806853}" type="presOf" srcId="{EB061187-8399-4453-9C41-7B62B96C5A39}" destId="{48351C82-9E43-4BF8-89EC-B1FF652F0508}" srcOrd="0" destOrd="0" presId="urn:microsoft.com/office/officeart/2005/8/layout/orgChart1"/>
    <dgm:cxn modelId="{A0837C30-6D2A-4E54-9DA9-3CC48735EECA}" srcId="{1C4ADB7D-CD24-42CC-9C65-4CEBD7C0C6F3}" destId="{B4CBCC89-DC6B-4F83-8FCE-B73C4139E361}" srcOrd="1" destOrd="0" parTransId="{A086EA90-2C4B-4659-937A-EF06585FC671}" sibTransId="{2767313F-366A-4DE9-91A2-4EB12D261D04}"/>
    <dgm:cxn modelId="{C912BF31-0B6A-4DCD-B4D6-73546FF8A096}" type="presOf" srcId="{98F5D934-CF5A-4BCD-9AEA-EB3D9C1D8EB3}" destId="{DC0A41C8-8453-46E0-9298-13F1B5FA4EE0}" srcOrd="0" destOrd="0" presId="urn:microsoft.com/office/officeart/2005/8/layout/orgChart1"/>
    <dgm:cxn modelId="{347B6732-7BEA-4C9D-9420-9F247E077934}" type="presOf" srcId="{2856CD09-EB4D-432D-8B34-8D5E5FBDA57B}" destId="{0C805DE5-BFC3-478B-ABDF-AC39DCA8407D}" srcOrd="0" destOrd="0" presId="urn:microsoft.com/office/officeart/2005/8/layout/orgChart1"/>
    <dgm:cxn modelId="{0C0A3633-F4A3-4777-8015-BF062FB1C759}" type="presOf" srcId="{B5933D5C-668F-47D4-A962-B75BDBF80145}" destId="{B24D588D-DA95-4142-8950-87F984BBD68D}" srcOrd="0" destOrd="0" presId="urn:microsoft.com/office/officeart/2005/8/layout/orgChart1"/>
    <dgm:cxn modelId="{6AE91C35-868A-4490-A3E9-B5CA4AED6058}" type="presOf" srcId="{4CFC4555-F454-48FD-AB06-8C2462D61DC3}" destId="{2C02D893-3BFF-43F7-95DD-6533E592817C}" srcOrd="0" destOrd="0" presId="urn:microsoft.com/office/officeart/2005/8/layout/orgChart1"/>
    <dgm:cxn modelId="{AFF62C37-E80C-4BBA-8932-EBE8C2495D89}" type="presOf" srcId="{759F45B8-006E-4D36-83DD-705322BD1158}" destId="{88E48325-8A04-42D2-91C2-F66609646608}" srcOrd="0" destOrd="0" presId="urn:microsoft.com/office/officeart/2005/8/layout/orgChart1"/>
    <dgm:cxn modelId="{83ABED37-FF39-45E2-BBF8-3BDAD3FD1684}" type="presOf" srcId="{6385B9DE-7288-4F9B-AEA8-8FCA001C856D}" destId="{BE23CE86-D136-4DFB-A543-144BC568CAD7}" srcOrd="0" destOrd="0" presId="urn:microsoft.com/office/officeart/2005/8/layout/orgChart1"/>
    <dgm:cxn modelId="{2EBAA138-D57F-499B-B906-2EA706AE2C0A}" type="presOf" srcId="{982F3C4E-2E0F-427F-8D70-463AF2039870}" destId="{D8F78182-6021-4998-86C8-335404F01A0E}" srcOrd="1" destOrd="0" presId="urn:microsoft.com/office/officeart/2005/8/layout/orgChart1"/>
    <dgm:cxn modelId="{7DFD4E3E-94F2-45FE-9249-20E2AECF8793}" type="presOf" srcId="{66FE2A46-9C4C-4F64-ADAE-5C089D4D4B33}" destId="{937C6EDB-C3EE-433D-B1DC-DB30F3DAD2A4}" srcOrd="1" destOrd="0" presId="urn:microsoft.com/office/officeart/2005/8/layout/orgChart1"/>
    <dgm:cxn modelId="{5EA3A73E-9020-42F6-AE07-C2D8A5CB78AC}" type="presOf" srcId="{446565F6-1547-4988-B3F5-64BEF13CC763}" destId="{A496C466-8772-49AC-94D4-44296BD3C4CB}" srcOrd="1" destOrd="0" presId="urn:microsoft.com/office/officeart/2005/8/layout/orgChart1"/>
    <dgm:cxn modelId="{27EC963F-38C9-42B8-B0FA-CBF07A83A4AF}" type="presOf" srcId="{6ECB5685-504E-44F5-9F3E-C6840633BD65}" destId="{0E4ECDEB-7FDD-4589-8785-CC48467C9C7B}" srcOrd="0" destOrd="0" presId="urn:microsoft.com/office/officeart/2005/8/layout/orgChart1"/>
    <dgm:cxn modelId="{F4BB4D5F-1AA9-48B0-BBED-7C2550238BD4}" type="presOf" srcId="{DCF0F57F-4408-4F10-8074-FB1EF7215562}" destId="{AAD78A0D-1B82-47B1-BF6D-B9D848A0B66A}" srcOrd="0" destOrd="0" presId="urn:microsoft.com/office/officeart/2005/8/layout/orgChart1"/>
    <dgm:cxn modelId="{B94C5341-1AC6-4950-9DF5-3F00F096B767}" type="presOf" srcId="{2F65F026-9738-4641-B57D-9AB3650A14DA}" destId="{B81D576C-C9CC-4637-B9A1-ED311D53674E}" srcOrd="1" destOrd="0" presId="urn:microsoft.com/office/officeart/2005/8/layout/orgChart1"/>
    <dgm:cxn modelId="{F7F95A42-FF20-45E2-9FBF-63AF1057022A}" type="presOf" srcId="{A6E7B906-E183-43BC-8226-1F34F3DCEB60}" destId="{43F11590-0082-4A0C-BDF6-61FBCB7B35CB}" srcOrd="0" destOrd="0" presId="urn:microsoft.com/office/officeart/2005/8/layout/orgChart1"/>
    <dgm:cxn modelId="{273B6043-AD21-4000-AD71-4AD1AEC329E5}" srcId="{407929DB-138F-445E-B178-09356DB5B034}" destId="{5E8E3AB5-C3B3-4E2A-A0DC-C1A96C742D1C}" srcOrd="0" destOrd="0" parTransId="{B5E78F11-451A-4BC8-8C87-654290730E8A}" sibTransId="{B7B0B74F-A854-4345-8947-CB5E7D8A8652}"/>
    <dgm:cxn modelId="{866F9F63-59B5-4AB0-AF2E-E90464A25E78}" type="presOf" srcId="{00C9D801-C9F9-4505-92AA-068AFEB3CB5F}" destId="{74C1367A-D446-4D53-AC36-0F0C8465012D}" srcOrd="0" destOrd="0" presId="urn:microsoft.com/office/officeart/2005/8/layout/orgChart1"/>
    <dgm:cxn modelId="{DDD31F64-A759-43C5-B2CC-D5FC5EA62511}" srcId="{C72DCA46-1EE3-4158-B53B-53CE637DA07C}" destId="{407929DB-138F-445E-B178-09356DB5B034}" srcOrd="1" destOrd="0" parTransId="{CC477B1B-F10C-486D-AC6A-E1A30B476369}" sibTransId="{A17F21E7-E777-47F7-AFBF-C490CCADDCA7}"/>
    <dgm:cxn modelId="{A127C444-51AD-42D7-858F-A417A76DEA35}" type="presOf" srcId="{8016D6FD-CF28-4D51-AEB9-C9B5766C800A}" destId="{3FEF3B0A-A570-4636-A25F-3C9F5ED26BDE}" srcOrd="0" destOrd="0" presId="urn:microsoft.com/office/officeart/2005/8/layout/orgChart1"/>
    <dgm:cxn modelId="{4CC2BF46-1C8A-495B-A272-1A2164B3EB99}" type="presOf" srcId="{3648429B-80B0-4138-AC4D-05AF2F11EFC6}" destId="{C929D1A6-D168-4BF5-8D43-A417661718A9}" srcOrd="0" destOrd="0" presId="urn:microsoft.com/office/officeart/2005/8/layout/orgChart1"/>
    <dgm:cxn modelId="{8293FC67-5300-464D-81FC-7DD900EAA825}" type="presOf" srcId="{102FC260-2F41-4B20-A53A-5A342B36BF32}" destId="{1EED3906-317B-41BE-8364-41DBB4827F9D}" srcOrd="1" destOrd="0" presId="urn:microsoft.com/office/officeart/2005/8/layout/orgChart1"/>
    <dgm:cxn modelId="{C0FCBC68-AAAD-4DCB-8C98-757B9AE77D8C}" type="presOf" srcId="{446565F6-1547-4988-B3F5-64BEF13CC763}" destId="{482865AE-1E11-43D2-8DDB-5117C5587666}" srcOrd="0" destOrd="0" presId="urn:microsoft.com/office/officeart/2005/8/layout/orgChart1"/>
    <dgm:cxn modelId="{963ED868-FF95-4E3B-A639-55354E0552FE}" type="presOf" srcId="{DE003292-61E9-41B9-809C-2E365B959E0E}" destId="{F7549F5D-F323-4168-B611-2CE31EC25E99}" srcOrd="0" destOrd="0" presId="urn:microsoft.com/office/officeart/2005/8/layout/orgChart1"/>
    <dgm:cxn modelId="{ED785C69-419A-4D2B-9F03-4CFE923D7A36}" type="presOf" srcId="{407929DB-138F-445E-B178-09356DB5B034}" destId="{1A93EBDD-A6FE-4108-AC7A-25DC6B66537B}" srcOrd="1" destOrd="0" presId="urn:microsoft.com/office/officeart/2005/8/layout/orgChart1"/>
    <dgm:cxn modelId="{05CCBE69-6DED-4580-AE16-6D52B084E2BF}" type="presOf" srcId="{5260D737-45DD-49B5-9DDF-4D0D2A3C02C0}" destId="{308A7EC9-9134-405E-9149-7BE334D4C398}" srcOrd="1" destOrd="0" presId="urn:microsoft.com/office/officeart/2005/8/layout/orgChart1"/>
    <dgm:cxn modelId="{5235E769-0609-4F4D-A1A7-EB1F3FA767C2}" type="presOf" srcId="{DF5DF001-0E9B-4525-A7A3-5E23F12EC299}" destId="{60BC700A-7111-4A87-9B76-5EC51BB62F0C}" srcOrd="0" destOrd="0" presId="urn:microsoft.com/office/officeart/2005/8/layout/orgChart1"/>
    <dgm:cxn modelId="{C2D03A4B-F345-4010-BF18-57C130B1D8C8}" type="presOf" srcId="{C9BCEBDC-D152-4F0A-BE9C-813E3AD1AB26}" destId="{D1D0B065-237C-4D17-95EA-26C464AE2218}" srcOrd="0" destOrd="0" presId="urn:microsoft.com/office/officeart/2005/8/layout/orgChart1"/>
    <dgm:cxn modelId="{D7FC704B-837C-4F6E-A29D-511E379C59AF}" type="presOf" srcId="{46FD6C0E-1F99-4869-B0A2-5B0BF57EF1A4}" destId="{118D037F-9448-49C9-9AB1-8C12EAE4B8E4}" srcOrd="0" destOrd="0" presId="urn:microsoft.com/office/officeart/2005/8/layout/orgChart1"/>
    <dgm:cxn modelId="{32A0E54B-CB9E-4470-B578-AB9D41E22476}" type="presOf" srcId="{46FD6C0E-1F99-4869-B0A2-5B0BF57EF1A4}" destId="{3F57C405-F068-4A6F-B240-EB119BC319CA}" srcOrd="1" destOrd="0" presId="urn:microsoft.com/office/officeart/2005/8/layout/orgChart1"/>
    <dgm:cxn modelId="{8D3E106E-1097-473C-8288-CA7A0E92386B}" type="presOf" srcId="{2BA0A862-C0BA-4E02-A3D5-2A7E608F9225}" destId="{B354A5BD-64B5-4F73-98D1-1BF3E0F3E0C9}" srcOrd="0" destOrd="0" presId="urn:microsoft.com/office/officeart/2005/8/layout/orgChart1"/>
    <dgm:cxn modelId="{2C763971-44CA-48D1-9E64-0F931ED71060}" srcId="{4E8E83CB-9003-4E48-A85A-B4561E8D3076}" destId="{08ACA4C9-16C2-4932-9EB8-2E7A876A9948}" srcOrd="0" destOrd="0" parTransId="{AA554FFF-B0A4-4C37-8E04-E73F10FF6AD7}" sibTransId="{26CC7155-1ECE-4D56-A6EC-EDD8F0FA7D8B}"/>
    <dgm:cxn modelId="{A9214C51-9A93-4AD8-ADC9-9AB546DB5589}" srcId="{F2094A31-93F0-4D30-8808-157EE90A4D40}" destId="{102FC260-2F41-4B20-A53A-5A342B36BF32}" srcOrd="0" destOrd="0" parTransId="{DE003292-61E9-41B9-809C-2E365B959E0E}" sibTransId="{FB5C2BA7-06A2-4B3B-B02A-9317EEA3AED0}"/>
    <dgm:cxn modelId="{0D2DD252-83E4-42D0-B7B9-DE02C48F9706}" type="presOf" srcId="{49942ACD-045B-4304-88CD-368C333807A7}" destId="{CD9B30C7-A215-4F3A-B53B-8A8B79061E3F}" srcOrd="1" destOrd="0" presId="urn:microsoft.com/office/officeart/2005/8/layout/orgChart1"/>
    <dgm:cxn modelId="{F8AC2C73-287A-4110-9A71-66FAF77A1A68}" srcId="{08ACA4C9-16C2-4932-9EB8-2E7A876A9948}" destId="{1D41A90B-5B85-43EA-8B3B-D31B1CD59367}" srcOrd="0" destOrd="0" parTransId="{6ECB5685-504E-44F5-9F3E-C6840633BD65}" sibTransId="{533A43B5-C6A0-4BD9-AE51-1C6D5C56C750}"/>
    <dgm:cxn modelId="{065ECF54-EF5D-4B38-BBDA-E740B12D5E3B}" srcId="{2F65F026-9738-4641-B57D-9AB3650A14DA}" destId="{46FD6C0E-1F99-4869-B0A2-5B0BF57EF1A4}" srcOrd="0" destOrd="0" parTransId="{99176BB4-DE86-4020-A551-1BBC3CAB5BDA}" sibTransId="{8A18136C-0482-43AE-887C-29F7A9D35CB4}"/>
    <dgm:cxn modelId="{025B5E55-07EF-433B-BFEC-D7D243EA414B}" srcId="{C6EAC02B-8A70-439D-97D4-C2399BFD1B63}" destId="{759F45B8-006E-4D36-83DD-705322BD1158}" srcOrd="0" destOrd="0" parTransId="{7B65AEDA-8308-4E95-8743-285E758F7DC8}" sibTransId="{DFBC6BA3-520B-4EF7-B374-694112320520}"/>
    <dgm:cxn modelId="{3BC08255-01BC-46C6-BBBB-D2DBC914DF01}" srcId="{1D41A90B-5B85-43EA-8B3B-D31B1CD59367}" destId="{982F3C4E-2E0F-427F-8D70-463AF2039870}" srcOrd="0" destOrd="0" parTransId="{40E89893-8752-42A4-8EA0-C437163F848C}" sibTransId="{64A88E57-2DC9-4B4E-B22B-B7B7F6027E03}"/>
    <dgm:cxn modelId="{41E83576-5812-47B8-B2F8-C501DF19054A}" srcId="{66FE2A46-9C4C-4F64-ADAE-5C089D4D4B33}" destId="{C72DCA46-1EE3-4158-B53B-53CE637DA07C}" srcOrd="0" destOrd="0" parTransId="{CA9D8FED-E0BF-4226-8493-8C29303830A7}" sibTransId="{4BF781AD-05CB-4DD1-A3A1-5368E18AA4F4}"/>
    <dgm:cxn modelId="{98359456-D4A7-4984-880F-1CAD62C1AD3E}" type="presOf" srcId="{1C4ADB7D-CD24-42CC-9C65-4CEBD7C0C6F3}" destId="{BA2E4A96-6A72-4941-AF7A-8D740CAB0052}" srcOrd="0" destOrd="0" presId="urn:microsoft.com/office/officeart/2005/8/layout/orgChart1"/>
    <dgm:cxn modelId="{173F1378-AD58-42A9-A9FD-3B2813275C22}" srcId="{66FE2A46-9C4C-4F64-ADAE-5C089D4D4B33}" destId="{A6E7B906-E183-43BC-8226-1F34F3DCEB60}" srcOrd="1" destOrd="0" parTransId="{4E942D1C-A4C7-4EA1-905F-E36E09B90D8C}" sibTransId="{45C77D8D-1164-47DB-8668-2E87FAB1534D}"/>
    <dgm:cxn modelId="{FCE85C58-0E04-4E08-9D00-085361B775F6}" type="presOf" srcId="{823B6C9E-FB42-4741-A880-48E0A1663ED9}" destId="{E11C56AD-157E-4CA0-BF62-EB25BDB7316D}" srcOrd="0" destOrd="0" presId="urn:microsoft.com/office/officeart/2005/8/layout/orgChart1"/>
    <dgm:cxn modelId="{33FA5978-709A-471A-8496-BA0D2736587D}" type="presOf" srcId="{A072DBA3-A6B4-470E-9A01-B22EC363148B}" destId="{6B0A1F98-E31B-476E-BA56-491C44760F41}" srcOrd="0" destOrd="0" presId="urn:microsoft.com/office/officeart/2005/8/layout/orgChart1"/>
    <dgm:cxn modelId="{7F55C558-8E34-40AC-82AD-818858994A91}" type="presOf" srcId="{20D21592-4994-402E-8BCC-34980C953A16}" destId="{4262C611-1E1F-4977-AF69-6BE1CB9C67C7}" srcOrd="1" destOrd="0" presId="urn:microsoft.com/office/officeart/2005/8/layout/orgChart1"/>
    <dgm:cxn modelId="{05E6CA58-9F83-4B31-A577-E3FA7FBAFFCD}" srcId="{446565F6-1547-4988-B3F5-64BEF13CC763}" destId="{AAD8DFCC-1EAE-4BC3-8FD9-ECC79922FC8D}" srcOrd="1" destOrd="0" parTransId="{A8862130-D8D9-4223-9A81-B9A650355FEC}" sibTransId="{208B52A3-51EB-435A-B409-24766104F125}"/>
    <dgm:cxn modelId="{F8248D79-5F82-4D23-A7A4-0C0B04957227}" srcId="{5E8E3AB5-C3B3-4E2A-A0DC-C1A96C742D1C}" destId="{58B5E202-8918-4A1A-BEF8-1271E72E091F}" srcOrd="0" destOrd="0" parTransId="{8C626020-B883-4BC1-A625-E76712063EF6}" sibTransId="{F3447F9D-963E-4140-A5F4-8C1053DFD5CB}"/>
    <dgm:cxn modelId="{CFB09159-3002-4E78-AFB2-E3A7E93E671C}" type="presOf" srcId="{4E942D1C-A4C7-4EA1-905F-E36E09B90D8C}" destId="{BAA7FC30-B9D8-4AF4-8B01-C133EC4D73BC}" srcOrd="0" destOrd="0" presId="urn:microsoft.com/office/officeart/2005/8/layout/orgChart1"/>
    <dgm:cxn modelId="{15C9595A-B387-4692-8EC3-754CC8CAA835}" srcId="{00C9D801-C9F9-4505-92AA-068AFEB3CB5F}" destId="{DE527F80-0B4F-49E5-8B79-7C8CCE26A108}" srcOrd="0" destOrd="0" parTransId="{2BA0A862-C0BA-4E02-A3D5-2A7E608F9225}" sibTransId="{42E891AF-952F-4E78-98BB-C49C5C18057E}"/>
    <dgm:cxn modelId="{74EC017E-A1E5-4319-B42D-5C8F5E14FBAD}" type="presOf" srcId="{4E388C1D-45C5-49EE-AC03-47051CD5ED0B}" destId="{5ABA4BAE-832B-4BB1-BD98-23F360329301}" srcOrd="1" destOrd="0" presId="urn:microsoft.com/office/officeart/2005/8/layout/orgChart1"/>
    <dgm:cxn modelId="{24525C80-0DF0-4EE2-8572-EE44B532130A}" srcId="{AAD8DFCC-1EAE-4BC3-8FD9-ECC79922FC8D}" destId="{66FE2A46-9C4C-4F64-ADAE-5C089D4D4B33}" srcOrd="0" destOrd="0" parTransId="{351A5867-31F4-4639-9296-529321D91739}" sibTransId="{B8E455C3-49AB-4ED4-B12A-C7E82A85EC44}"/>
    <dgm:cxn modelId="{876BFA80-6E45-4741-A018-8CD8EFEEF8BE}" srcId="{C72DCA46-1EE3-4158-B53B-53CE637DA07C}" destId="{49942ACD-045B-4304-88CD-368C333807A7}" srcOrd="0" destOrd="0" parTransId="{B30D8131-D7F9-4FCE-8818-ED3C35409687}" sibTransId="{1595D1D3-B189-4263-AC49-6F5A5BEBC356}"/>
    <dgm:cxn modelId="{EC3A4E82-B7C7-485E-B989-A04727D7DD3D}" type="presOf" srcId="{C72DCA46-1EE3-4158-B53B-53CE637DA07C}" destId="{66F51FC3-1F6B-4728-BF6D-7769692C8AAD}" srcOrd="1" destOrd="0" presId="urn:microsoft.com/office/officeart/2005/8/layout/orgChart1"/>
    <dgm:cxn modelId="{887A6883-FA65-4B0B-AEBF-F21499D9FC53}" srcId="{982F3C4E-2E0F-427F-8D70-463AF2039870}" destId="{20D21592-4994-402E-8BCC-34980C953A16}" srcOrd="0" destOrd="0" parTransId="{EBB22BD9-D67E-4A63-B3FE-373707A87E5E}" sibTransId="{81675A37-87AD-49F9-930A-1EC05CB593C1}"/>
    <dgm:cxn modelId="{29506386-92C6-4A61-8C7E-BC128313D3F6}" srcId="{7B19EDC5-8970-42E3-BA4A-784309181F44}" destId="{AD5DE8DE-C882-4575-ADBF-3D8D15030E7C}" srcOrd="0" destOrd="0" parTransId="{77AD73BC-FA27-40EA-A32E-59DE478D42B4}" sibTransId="{C1275061-0840-4644-A19B-2367F64F3FF4}"/>
    <dgm:cxn modelId="{5B0BC587-42BE-4E40-B0BF-21FCEE453CB8}" type="presOf" srcId="{3648429B-80B0-4138-AC4D-05AF2F11EFC6}" destId="{E893E9EC-6BA2-4633-B233-47DEE7963AD7}" srcOrd="1" destOrd="0" presId="urn:microsoft.com/office/officeart/2005/8/layout/orgChart1"/>
    <dgm:cxn modelId="{0A588088-6655-432B-A6DB-881A2F34191D}" type="presOf" srcId="{4E388C1D-45C5-49EE-AC03-47051CD5ED0B}" destId="{322135B0-639E-4267-AD73-C4204605663E}" srcOrd="0" destOrd="0" presId="urn:microsoft.com/office/officeart/2005/8/layout/orgChart1"/>
    <dgm:cxn modelId="{FC731D89-6600-4543-8B23-47B07B3350ED}" srcId="{1C4ADB7D-CD24-42CC-9C65-4CEBD7C0C6F3}" destId="{F2094A31-93F0-4D30-8808-157EE90A4D40}" srcOrd="0" destOrd="0" parTransId="{6385B9DE-7288-4F9B-AEA8-8FCA001C856D}" sibTransId="{FF2FFDFE-0880-4EB1-A7AA-3E715BB426A0}"/>
    <dgm:cxn modelId="{44C5638A-0C1F-43A7-8C87-67498DB7AD59}" type="presOf" srcId="{DC497385-3739-463A-BF69-B9171E81A794}" destId="{181EC63C-E6DC-4CB3-984E-5667DBBA1470}" srcOrd="0" destOrd="0" presId="urn:microsoft.com/office/officeart/2005/8/layout/orgChart1"/>
    <dgm:cxn modelId="{99232F8C-F50E-4D5A-9877-71EDF55B8552}" srcId="{F97153CF-4D0F-44BE-A17A-97C729DECFD0}" destId="{FE0B8B77-960D-4652-BAB6-C32448D8BBBA}" srcOrd="0" destOrd="0" parTransId="{4CFC4555-F454-48FD-AB06-8C2462D61DC3}" sibTransId="{E2B7B002-61A7-422F-AE79-8FDAD5B5C49D}"/>
    <dgm:cxn modelId="{423DE48E-A974-4966-A8B4-0BA02E1D4BC6}" type="presOf" srcId="{B4CBCC89-DC6B-4F83-8FCE-B73C4139E361}" destId="{479D63D7-99F3-4877-8F9B-AC695BDAD436}" srcOrd="0" destOrd="0" presId="urn:microsoft.com/office/officeart/2005/8/layout/orgChart1"/>
    <dgm:cxn modelId="{9137D990-8A98-434C-A124-ED9F74C817FF}" type="presOf" srcId="{1D41A90B-5B85-43EA-8B3B-D31B1CD59367}" destId="{70BDEE9C-ABEA-457C-8BF4-8A9DCB0FFDE3}" srcOrd="0" destOrd="0" presId="urn:microsoft.com/office/officeart/2005/8/layout/orgChart1"/>
    <dgm:cxn modelId="{8FAF8894-FA1A-4052-BEA6-8799DB68EFA5}" type="presOf" srcId="{58B5E202-8918-4A1A-BEF8-1271E72E091F}" destId="{D695F613-354E-4253-A8A1-53FEDF1689CC}" srcOrd="1" destOrd="0" presId="urn:microsoft.com/office/officeart/2005/8/layout/orgChart1"/>
    <dgm:cxn modelId="{3C8B9094-FF50-4989-96C2-FE91EFA302CB}" srcId="{B20AB73E-CABB-41BA-9006-EA9425F582B3}" destId="{404CBA25-D75D-4189-9B41-D2C278245E45}" srcOrd="0" destOrd="0" parTransId="{823B6C9E-FB42-4741-A880-48E0A1663ED9}" sibTransId="{526DE880-C199-4FA4-99A0-F5CC751FE2EC}"/>
    <dgm:cxn modelId="{EBAF9295-99E4-4B0F-A068-7011427BED5B}" srcId="{DE527F80-0B4F-49E5-8B79-7C8CCE26A108}" destId="{EB061187-8399-4453-9C41-7B62B96C5A39}" srcOrd="0" destOrd="0" parTransId="{98F5D934-CF5A-4BCD-9AEA-EB3D9C1D8EB3}" sibTransId="{36E30981-DC61-4B5D-8408-58962A4B3572}"/>
    <dgm:cxn modelId="{A72F1997-B468-4ECC-A63B-5AC9F72D2BEA}" srcId="{5260D737-45DD-49B5-9DDF-4D0D2A3C02C0}" destId="{C6EAC02B-8A70-439D-97D4-C2399BFD1B63}" srcOrd="0" destOrd="0" parTransId="{E86F6E55-DBE8-46F7-83AB-84EF1FEF983E}" sibTransId="{0B8EB731-B66B-425B-B98F-7ACC3E8175FC}"/>
    <dgm:cxn modelId="{BABE659A-8289-4586-BBBD-EC0594EB844E}" type="presOf" srcId="{7B65AEDA-8308-4E95-8743-285E758F7DC8}" destId="{8877D764-3ABB-44BD-BE8D-717F446F0642}" srcOrd="0" destOrd="0" presId="urn:microsoft.com/office/officeart/2005/8/layout/orgChart1"/>
    <dgm:cxn modelId="{114125A0-9B33-482F-B309-1C68D7633BC8}" type="presOf" srcId="{06E6BB8F-5666-40BD-80AD-95EBBB367683}" destId="{BC3D2041-BAF0-4B86-B1DA-6DE386E89DD4}" srcOrd="0" destOrd="0" presId="urn:microsoft.com/office/officeart/2005/8/layout/orgChart1"/>
    <dgm:cxn modelId="{D31458A0-4B4C-4378-8DF5-54257C5D7379}" type="presOf" srcId="{CC477B1B-F10C-486D-AC6A-E1A30B476369}" destId="{CE4E4641-7052-4C08-ABF1-7235D32745E7}" srcOrd="0" destOrd="0" presId="urn:microsoft.com/office/officeart/2005/8/layout/orgChart1"/>
    <dgm:cxn modelId="{7EA9E9A0-13F3-4222-AA68-0422140E1763}" srcId="{EB061187-8399-4453-9C41-7B62B96C5A39}" destId="{2F65F026-9738-4641-B57D-9AB3650A14DA}" srcOrd="0" destOrd="0" parTransId="{2B686E09-D652-4E48-A974-7F699F651C31}" sibTransId="{F6408178-ED46-4205-B988-B5AA2353BDF4}"/>
    <dgm:cxn modelId="{27CA78A1-4784-4A50-B2D8-EF4A73514487}" type="presOf" srcId="{77AD73BC-FA27-40EA-A32E-59DE478D42B4}" destId="{4C700D2E-7A30-4DFA-904F-2305288A4BA1}" srcOrd="0" destOrd="0" presId="urn:microsoft.com/office/officeart/2005/8/layout/orgChart1"/>
    <dgm:cxn modelId="{DE21E6A1-C5CA-4B52-A0FA-BC7633763686}" type="presOf" srcId="{00C9D801-C9F9-4505-92AA-068AFEB3CB5F}" destId="{5C4896BF-C6B8-4EEA-AE62-082AF2AF1897}" srcOrd="1" destOrd="0" presId="urn:microsoft.com/office/officeart/2005/8/layout/orgChart1"/>
    <dgm:cxn modelId="{BD8C34A2-DFE7-4D88-A0A4-AAE138625C0F}" type="presOf" srcId="{FE0B8B77-960D-4652-BAB6-C32448D8BBBA}" destId="{64B230CF-79E9-4BE9-B53F-9B224055D7BA}" srcOrd="1" destOrd="0" presId="urn:microsoft.com/office/officeart/2005/8/layout/orgChart1"/>
    <dgm:cxn modelId="{89B10FA3-8A2B-47F7-8A75-717A45D91227}" type="presOf" srcId="{DE527F80-0B4F-49E5-8B79-7C8CCE26A108}" destId="{72452931-6CFD-492E-8A0C-68AAE0E2CC32}" srcOrd="1" destOrd="0" presId="urn:microsoft.com/office/officeart/2005/8/layout/orgChart1"/>
    <dgm:cxn modelId="{B416DDA3-4D98-412E-A3FC-8CE2F1C8F33F}" type="presOf" srcId="{C6EAC02B-8A70-439D-97D4-C2399BFD1B63}" destId="{55E81D53-634B-45D2-AE3B-0EC83814983F}" srcOrd="0" destOrd="0" presId="urn:microsoft.com/office/officeart/2005/8/layout/orgChart1"/>
    <dgm:cxn modelId="{BA5246A7-7A48-41F8-8F79-A3D98230D57D}" type="presOf" srcId="{38734B28-4297-43C7-85C3-5B5104DB72F5}" destId="{56664C15-B6FD-480A-8BB2-3A83271BC968}" srcOrd="0" destOrd="0" presId="urn:microsoft.com/office/officeart/2005/8/layout/orgChart1"/>
    <dgm:cxn modelId="{CE8653A7-D360-4386-AE67-1FF50EE23643}" type="presOf" srcId="{71CED3B5-001C-496F-8F16-4164D662F577}" destId="{ECD05038-5FBC-4B9E-BAD3-3ED731EE3275}" srcOrd="0" destOrd="0" presId="urn:microsoft.com/office/officeart/2005/8/layout/orgChart1"/>
    <dgm:cxn modelId="{8A0F31A9-1B6E-4E44-84B4-3C49AA161460}" srcId="{F2094A31-93F0-4D30-8808-157EE90A4D40}" destId="{446565F6-1547-4988-B3F5-64BEF13CC763}" srcOrd="1" destOrd="0" parTransId="{E1DCC6A0-6ED8-4F47-AFB9-63C8815C369F}" sibTransId="{6F7B9BCF-D745-4260-852E-78A4D2236144}"/>
    <dgm:cxn modelId="{C3BC5CAA-81D1-4C23-96BF-EDBD905694BE}" type="presOf" srcId="{404CBA25-D75D-4189-9B41-D2C278245E45}" destId="{D9DB511C-E55D-4F57-B9D1-4800C9D8EA19}" srcOrd="1" destOrd="0" presId="urn:microsoft.com/office/officeart/2005/8/layout/orgChart1"/>
    <dgm:cxn modelId="{57AE69AC-03CD-4E7F-AC2A-29460AF57EB6}" type="presOf" srcId="{5260D737-45DD-49B5-9DDF-4D0D2A3C02C0}" destId="{948BB556-5195-4F91-9A05-C367234F5808}" srcOrd="0" destOrd="0" presId="urn:microsoft.com/office/officeart/2005/8/layout/orgChart1"/>
    <dgm:cxn modelId="{CB765AAC-4486-4812-86C9-305474233B4D}" type="presOf" srcId="{F2094A31-93F0-4D30-8808-157EE90A4D40}" destId="{702C5BF0-09FC-41A9-9E7F-2BAF4CDFAF0E}" srcOrd="0" destOrd="0" presId="urn:microsoft.com/office/officeart/2005/8/layout/orgChart1"/>
    <dgm:cxn modelId="{AAE8DDAD-3D74-4327-9F01-ED0676F646E3}" type="presOf" srcId="{EB061187-8399-4453-9C41-7B62B96C5A39}" destId="{D6A0D707-F800-468F-AAB3-0563ECEC9EBA}" srcOrd="1" destOrd="0" presId="urn:microsoft.com/office/officeart/2005/8/layout/orgChart1"/>
    <dgm:cxn modelId="{B4BDF2AE-1031-499E-96FA-1FCD59B2BC5D}" type="presOf" srcId="{404CBA25-D75D-4189-9B41-D2C278245E45}" destId="{9BDB5AC7-3D9C-47C9-92B4-32FCB7A34690}" srcOrd="0" destOrd="0" presId="urn:microsoft.com/office/officeart/2005/8/layout/orgChart1"/>
    <dgm:cxn modelId="{CC839FAF-2F47-4E26-96F9-7D7DD11F6F6E}" type="presOf" srcId="{58B5E202-8918-4A1A-BEF8-1271E72E091F}" destId="{E80678AC-04FF-424C-A1FB-B2B955F58C4C}" srcOrd="0" destOrd="0" presId="urn:microsoft.com/office/officeart/2005/8/layout/orgChart1"/>
    <dgm:cxn modelId="{69EA69B0-079B-4821-9084-10FA01F3FAB6}" srcId="{6164A757-703D-4D8F-ACB0-6F557438E912}" destId="{8B876DA4-102F-4576-8241-64E4503F0827}" srcOrd="0" destOrd="0" parTransId="{0E228C93-F7A2-457C-AD1B-CCFA7BE4D75A}" sibTransId="{7750D9C2-11F6-462D-8FAA-16AD7F205DBB}"/>
    <dgm:cxn modelId="{26AE05B2-9350-4FA1-BBBA-5AECAA39CF46}" type="presOf" srcId="{6184222B-4DEE-4A8F-9011-4A9E6A106D54}" destId="{AF5D1BAC-2812-4BDF-B730-08B93AD9A215}" srcOrd="0" destOrd="0" presId="urn:microsoft.com/office/officeart/2005/8/layout/orgChart1"/>
    <dgm:cxn modelId="{006BA6B3-4A0A-4FB3-8649-4622438C4F40}" type="presOf" srcId="{AA554FFF-B0A4-4C37-8E04-E73F10FF6AD7}" destId="{C2D4B757-5FCD-46C7-8CC4-8D6B022ECB0E}" srcOrd="0" destOrd="0" presId="urn:microsoft.com/office/officeart/2005/8/layout/orgChart1"/>
    <dgm:cxn modelId="{70BDA3B5-9DE8-4C64-9B43-0965268E3211}" type="presOf" srcId="{4E8E83CB-9003-4E48-A85A-B4561E8D3076}" destId="{C00C5AB7-DB3C-41AF-A884-86460E57157C}" srcOrd="1" destOrd="0" presId="urn:microsoft.com/office/officeart/2005/8/layout/orgChart1"/>
    <dgm:cxn modelId="{324217BD-68D6-42BF-B5C1-17DE872A406E}" type="presOf" srcId="{A8862130-D8D9-4223-9A81-B9A650355FEC}" destId="{0A619BD3-340E-4A03-A452-A8D6E99089C9}" srcOrd="0" destOrd="0" presId="urn:microsoft.com/office/officeart/2005/8/layout/orgChart1"/>
    <dgm:cxn modelId="{70FDCCBE-9EB1-40AA-BBA9-6708A955A11E}" type="presOf" srcId="{8B876DA4-102F-4576-8241-64E4503F0827}" destId="{6035B640-38BE-4928-9DE6-C57C1321CDCC}" srcOrd="0" destOrd="0" presId="urn:microsoft.com/office/officeart/2005/8/layout/orgChart1"/>
    <dgm:cxn modelId="{B80B4BBF-101A-46EB-9900-F52E91BCE810}" type="presOf" srcId="{4E8E83CB-9003-4E48-A85A-B4561E8D3076}" destId="{B6159238-9D8C-49A1-9004-9F145206E91D}" srcOrd="0" destOrd="0" presId="urn:microsoft.com/office/officeart/2005/8/layout/orgChart1"/>
    <dgm:cxn modelId="{B65A17C2-3063-45FF-8502-EFB37272F056}" type="presOf" srcId="{B4CBCC89-DC6B-4F83-8FCE-B73C4139E361}" destId="{1EE844D7-D523-4456-BDA0-965E780EC237}" srcOrd="1" destOrd="0" presId="urn:microsoft.com/office/officeart/2005/8/layout/orgChart1"/>
    <dgm:cxn modelId="{368964C2-94B4-4AC3-B7A2-2B5F5EC52B03}" type="presOf" srcId="{20D21592-4994-402E-8BCC-34980C953A16}" destId="{DC4613C4-AD67-4B29-B95D-405772BB1C58}" srcOrd="0" destOrd="0" presId="urn:microsoft.com/office/officeart/2005/8/layout/orgChart1"/>
    <dgm:cxn modelId="{7A9C18C6-9C8E-4DCA-8EAD-712204F30596}" type="presOf" srcId="{B20AB73E-CABB-41BA-9006-EA9425F582B3}" destId="{D81D7566-9627-400D-B043-9EF0C66B497E}" srcOrd="0" destOrd="0" presId="urn:microsoft.com/office/officeart/2005/8/layout/orgChart1"/>
    <dgm:cxn modelId="{878D15CB-EAF5-4CA0-B916-F5A8B27AA631}" type="presOf" srcId="{38734B28-4297-43C7-85C3-5B5104DB72F5}" destId="{C04FD029-FC15-4BA0-9BFE-C97BA793DC88}" srcOrd="1" destOrd="0" presId="urn:microsoft.com/office/officeart/2005/8/layout/orgChart1"/>
    <dgm:cxn modelId="{EEE260CC-D708-4083-B56A-335D88DA0CC8}" type="presOf" srcId="{AD5DE8DE-C882-4575-ADBF-3D8D15030E7C}" destId="{DAC62077-3BD7-4B0C-A433-26D3D5F98860}" srcOrd="1" destOrd="0" presId="urn:microsoft.com/office/officeart/2005/8/layout/orgChart1"/>
    <dgm:cxn modelId="{F8E639D0-24A1-467A-98D0-D35742D1914A}" srcId="{49942ACD-045B-4304-88CD-368C333807A7}" destId="{B20AB73E-CABB-41BA-9006-EA9425F582B3}" srcOrd="0" destOrd="0" parTransId="{A4CAC939-5482-4747-A46E-C0025D7B9E89}" sibTransId="{FEA2F154-F9EC-4171-A794-721231F77122}"/>
    <dgm:cxn modelId="{0313D5D0-8296-4B0E-87A8-CA6C6C17EABB}" type="presOf" srcId="{E86F6E55-DBE8-46F7-83AB-84EF1FEF983E}" destId="{F1A12019-5198-4A80-A07F-DF562EA13144}" srcOrd="0" destOrd="0" presId="urn:microsoft.com/office/officeart/2005/8/layout/orgChart1"/>
    <dgm:cxn modelId="{91B81DD1-8EA2-4013-8683-04D9F1D32234}" type="presOf" srcId="{A8F841F2-173D-48A5-8842-55AB25313D4F}" destId="{7EEE1C0A-8BE5-4B80-BF07-AEEAED9AC0E9}" srcOrd="1" destOrd="0" presId="urn:microsoft.com/office/officeart/2005/8/layout/orgChart1"/>
    <dgm:cxn modelId="{9DF60DD2-7EDF-4958-86B9-558FBB11390A}" type="presOf" srcId="{6164A757-703D-4D8F-ACB0-6F557438E912}" destId="{5F5D59BB-959E-4682-A0FC-D5A588034AAF}" srcOrd="1" destOrd="0" presId="urn:microsoft.com/office/officeart/2005/8/layout/orgChart1"/>
    <dgm:cxn modelId="{760CE5D3-3DA2-42C1-9758-2A55403DC5DA}" srcId="{446565F6-1547-4988-B3F5-64BEF13CC763}" destId="{4E388C1D-45C5-49EE-AC03-47051CD5ED0B}" srcOrd="0" destOrd="0" parTransId="{B5933D5C-668F-47D4-A962-B75BDBF80145}" sibTransId="{BFDE3608-D26E-46FC-941E-EF4932A5E8A0}"/>
    <dgm:cxn modelId="{B94ECAD6-C5CE-4153-98C9-3DC3585E244B}" type="presOf" srcId="{72CEF98E-8511-49D7-8954-8474ACF5F57B}" destId="{C659A5F4-0AEA-4D52-BC5E-B46476A60122}" srcOrd="0" destOrd="0" presId="urn:microsoft.com/office/officeart/2005/8/layout/orgChart1"/>
    <dgm:cxn modelId="{F344B7D7-8D0B-4FEC-9269-9F59E98EA49E}" type="presOf" srcId="{A4CAC939-5482-4747-A46E-C0025D7B9E89}" destId="{0A631461-CAD6-4140-84B8-9215481272EC}" srcOrd="0" destOrd="0" presId="urn:microsoft.com/office/officeart/2005/8/layout/orgChart1"/>
    <dgm:cxn modelId="{62AFCDD7-D032-4A10-982B-FBC7A239423A}" type="presOf" srcId="{759F45B8-006E-4D36-83DD-705322BD1158}" destId="{E0A6AEAF-5DF1-4356-87AB-DE7A4C79760A}" srcOrd="1" destOrd="0" presId="urn:microsoft.com/office/officeart/2005/8/layout/orgChart1"/>
    <dgm:cxn modelId="{ADED43DB-B5EE-48FE-80E0-AA59A8ACFDCF}" type="presOf" srcId="{A086EA90-2C4B-4659-937A-EF06585FC671}" destId="{CB9EB8A9-0015-480A-82E8-F9619327BA9D}" srcOrd="0" destOrd="0" presId="urn:microsoft.com/office/officeart/2005/8/layout/orgChart1"/>
    <dgm:cxn modelId="{23BC2FDD-C62B-43F0-984F-980C647007E1}" srcId="{AD5DE8DE-C882-4575-ADBF-3D8D15030E7C}" destId="{A8F841F2-173D-48A5-8842-55AB25313D4F}" srcOrd="0" destOrd="0" parTransId="{56E077F7-1900-41EC-B92C-A3E5B61F6C92}" sibTransId="{E2D4FF5F-04FE-4F06-8B7B-C81934A88AA1}"/>
    <dgm:cxn modelId="{DD1538DE-7ACB-46A9-81A6-99EA8E596C0C}" type="presOf" srcId="{6184222B-4DEE-4A8F-9011-4A9E6A106D54}" destId="{9786008B-C6D7-4A69-9B2E-5041F8FBAEEF}" srcOrd="1" destOrd="0" presId="urn:microsoft.com/office/officeart/2005/8/layout/orgChart1"/>
    <dgm:cxn modelId="{5053D5DF-DC90-4245-8D0B-F4914B695A3B}" type="presOf" srcId="{AAD8DFCC-1EAE-4BC3-8FD9-ECC79922FC8D}" destId="{7EDCA498-73F8-411F-AFEB-3441EC0AEDC1}" srcOrd="0" destOrd="0" presId="urn:microsoft.com/office/officeart/2005/8/layout/orgChart1"/>
    <dgm:cxn modelId="{C1ACACE1-5CEB-4890-B1BF-849D1A105144}" type="presOf" srcId="{6164A757-703D-4D8F-ACB0-6F557438E912}" destId="{89D1234B-35D8-41E0-BE3A-E2908CDDC74D}" srcOrd="0" destOrd="0" presId="urn:microsoft.com/office/officeart/2005/8/layout/orgChart1"/>
    <dgm:cxn modelId="{AB18ECE1-6ADD-41BD-91D0-294F78AC6BFD}" type="presOf" srcId="{F97153CF-4D0F-44BE-A17A-97C729DECFD0}" destId="{36313114-269C-457B-AAC3-4DA9CD016629}" srcOrd="1" destOrd="0" presId="urn:microsoft.com/office/officeart/2005/8/layout/orgChart1"/>
    <dgm:cxn modelId="{7703D5E2-632D-46BF-BAB7-A8385E724091}" type="presOf" srcId="{5E8E3AB5-C3B3-4E2A-A0DC-C1A96C742D1C}" destId="{86B22B58-1158-4B73-AECC-705A4CDA41BC}" srcOrd="0" destOrd="0" presId="urn:microsoft.com/office/officeart/2005/8/layout/orgChart1"/>
    <dgm:cxn modelId="{E5DD2BE5-9033-4F39-905E-82A9C60B5AB7}" type="presOf" srcId="{B5E78F11-451A-4BC8-8C87-654290730E8A}" destId="{CD3A4888-18CD-4B28-BF30-E31927983092}" srcOrd="0" destOrd="0" presId="urn:microsoft.com/office/officeart/2005/8/layout/orgChart1"/>
    <dgm:cxn modelId="{379278E6-4281-40C0-A5B9-37B38D0FF7E0}" type="presOf" srcId="{A6E7B906-E183-43BC-8226-1F34F3DCEB60}" destId="{8C2D5321-34EC-42AA-899C-AE7AA78CE157}" srcOrd="1" destOrd="0" presId="urn:microsoft.com/office/officeart/2005/8/layout/orgChart1"/>
    <dgm:cxn modelId="{4EF803E7-9323-4577-977F-1680DF75C231}" type="presOf" srcId="{EBB22BD9-D67E-4A63-B3FE-373707A87E5E}" destId="{4B4E0ADE-1C1F-44FD-A73B-726BD865B672}" srcOrd="0" destOrd="0" presId="urn:microsoft.com/office/officeart/2005/8/layout/orgChart1"/>
    <dgm:cxn modelId="{EB0E55E9-359E-448B-B052-413961FC6708}" srcId="{A6E7B906-E183-43BC-8226-1F34F3DCEB60}" destId="{3648429B-80B0-4138-AC4D-05AF2F11EFC6}" srcOrd="1" destOrd="0" parTransId="{DCF0F57F-4408-4F10-8074-FB1EF7215562}" sibTransId="{CC0DCD77-236B-45D6-81CD-5F3E109495FE}"/>
    <dgm:cxn modelId="{269410EA-B0D6-41C3-A457-8C9989AE7634}" type="presOf" srcId="{C72DCA46-1EE3-4158-B53B-53CE637DA07C}" destId="{A8A479D0-12A7-44E1-935F-C423FA91F89F}" srcOrd="0" destOrd="0" presId="urn:microsoft.com/office/officeart/2005/8/layout/orgChart1"/>
    <dgm:cxn modelId="{03ECAFEB-C88A-4A2D-A577-5EC71D3DE8D7}" srcId="{B4CBCC89-DC6B-4F83-8FCE-B73C4139E361}" destId="{A072DBA3-A6B4-470E-9A01-B22EC363148B}" srcOrd="0" destOrd="0" parTransId="{9325983D-9822-4073-BFFC-6B45849B882A}" sibTransId="{5639B6A3-B86B-4EB2-B095-6999BF94F3C0}"/>
    <dgm:cxn modelId="{2B3D1BEC-615A-4F81-8BA2-808D3EDA5292}" type="presOf" srcId="{AD5DE8DE-C882-4575-ADBF-3D8D15030E7C}" destId="{6DE57554-B83E-43C8-8E36-291E8C913649}" srcOrd="0" destOrd="0" presId="urn:microsoft.com/office/officeart/2005/8/layout/orgChart1"/>
    <dgm:cxn modelId="{3FB260EF-9CC0-4F88-94BE-853CCD581F6A}" type="presOf" srcId="{F2094A31-93F0-4D30-8808-157EE90A4D40}" destId="{BC624DA4-A1B7-45C8-ABC1-D1C8C809EB2E}" srcOrd="1" destOrd="0" presId="urn:microsoft.com/office/officeart/2005/8/layout/orgChart1"/>
    <dgm:cxn modelId="{EE7B53F0-1721-49AA-93BC-1D060B912CE4}" type="presOf" srcId="{7B19EDC5-8970-42E3-BA4A-784309181F44}" destId="{8A14C520-D47A-4E37-94B4-1EBCAD02ED1C}" srcOrd="1" destOrd="0" presId="urn:microsoft.com/office/officeart/2005/8/layout/orgChart1"/>
    <dgm:cxn modelId="{8B83F1F1-6280-40EE-9D75-F6334AE029A0}" type="presOf" srcId="{40E89893-8752-42A4-8EA0-C437163F848C}" destId="{6498C862-66E8-4B82-A469-35F3A9CC864F}" srcOrd="0" destOrd="0" presId="urn:microsoft.com/office/officeart/2005/8/layout/orgChart1"/>
    <dgm:cxn modelId="{1FB222F7-FA6A-4A6E-B7DD-C72C7199064D}" type="presOf" srcId="{5E8E3AB5-C3B3-4E2A-A0DC-C1A96C742D1C}" destId="{509B4049-E264-4378-9E7C-51B422C7491B}" srcOrd="1" destOrd="0" presId="urn:microsoft.com/office/officeart/2005/8/layout/orgChart1"/>
    <dgm:cxn modelId="{BC560EF8-0510-4F12-B9DF-7FF38C5E950E}" type="presOf" srcId="{1D41A90B-5B85-43EA-8B3B-D31B1CD59367}" destId="{C50593EB-D592-4D31-81F0-00E65C72D3A3}" srcOrd="1" destOrd="0" presId="urn:microsoft.com/office/officeart/2005/8/layout/orgChart1"/>
    <dgm:cxn modelId="{77C488F8-A224-41D9-89ED-D8B5E79EB2D5}" srcId="{66FE2A46-9C4C-4F64-ADAE-5C089D4D4B33}" destId="{38734B28-4297-43C7-85C3-5B5104DB72F5}" srcOrd="2" destOrd="0" parTransId="{A45810E3-D989-4A08-B0AE-D0189385AA56}" sibTransId="{FD43A482-68FE-4C69-8345-EE9D5BCD270A}"/>
    <dgm:cxn modelId="{7FD2AFF9-802D-4FEA-AB5A-2BC08C3B2E73}" type="presOf" srcId="{8B876DA4-102F-4576-8241-64E4503F0827}" destId="{F65A1CB3-901E-423B-B531-5BC244454303}" srcOrd="1" destOrd="0" presId="urn:microsoft.com/office/officeart/2005/8/layout/orgChart1"/>
    <dgm:cxn modelId="{7FD930FA-DBB5-428F-B9AC-81B6C768386B}" type="presOf" srcId="{102FC260-2F41-4B20-A53A-5A342B36BF32}" destId="{85A5B929-A956-4464-AAB2-EDEAE830A9F1}" srcOrd="0" destOrd="0" presId="urn:microsoft.com/office/officeart/2005/8/layout/orgChart1"/>
    <dgm:cxn modelId="{8FF104FB-5E6F-4949-81FC-49F621D73C27}" type="presOf" srcId="{1C4ADB7D-CD24-42CC-9C65-4CEBD7C0C6F3}" destId="{1AE5531A-779C-4B32-9B46-F5814DADDFEC}" srcOrd="1" destOrd="0" presId="urn:microsoft.com/office/officeart/2005/8/layout/orgChart1"/>
    <dgm:cxn modelId="{2AE00AFB-CCA4-4385-AEA9-3588A89C02D3}" type="presOf" srcId="{A8A4F503-B308-4EE1-9B5E-E90ADE0BA765}" destId="{F75159D5-107D-4A32-84C3-507CDED9F775}" srcOrd="0" destOrd="0" presId="urn:microsoft.com/office/officeart/2005/8/layout/orgChart1"/>
    <dgm:cxn modelId="{E30F43FB-F5CB-4B04-83C8-ECF69C3625E0}" type="presOf" srcId="{66FE2A46-9C4C-4F64-ADAE-5C089D4D4B33}" destId="{16638CBA-3A45-459B-93EA-E9677624DE3B}" srcOrd="0" destOrd="0" presId="urn:microsoft.com/office/officeart/2005/8/layout/orgChart1"/>
    <dgm:cxn modelId="{4547E5FB-A424-4460-92F4-46CD9FC861E6}" srcId="{38734B28-4297-43C7-85C3-5B5104DB72F5}" destId="{5260D737-45DD-49B5-9DDF-4D0D2A3C02C0}" srcOrd="0" destOrd="0" parTransId="{D11F7F8D-4EAC-4F58-B608-530A06653330}" sibTransId="{37096525-82EA-45F1-8006-986BE49FCBD2}"/>
    <dgm:cxn modelId="{135AE7FB-F70A-48F8-B931-4D3EB93058C2}" type="presOf" srcId="{9325983D-9822-4073-BFFC-6B45849B882A}" destId="{A6A0249F-8A1E-4D77-8EC3-C5D9C8C89119}" srcOrd="0" destOrd="0" presId="urn:microsoft.com/office/officeart/2005/8/layout/orgChart1"/>
    <dgm:cxn modelId="{D024B373-2960-4404-891E-01225CA042DE}" type="presParOf" srcId="{BC3D2041-BAF0-4B86-B1DA-6DE386E89DD4}" destId="{E88E2F69-0B28-4526-80C0-6B0AECE9E1E7}" srcOrd="0" destOrd="0" presId="urn:microsoft.com/office/officeart/2005/8/layout/orgChart1"/>
    <dgm:cxn modelId="{ED62DB63-AD7F-4C5F-A50E-F72CD62D3B16}" type="presParOf" srcId="{E88E2F69-0B28-4526-80C0-6B0AECE9E1E7}" destId="{E14BB77F-1BF8-4EF1-AB58-C536147324F7}" srcOrd="0" destOrd="0" presId="urn:microsoft.com/office/officeart/2005/8/layout/orgChart1"/>
    <dgm:cxn modelId="{9A91191A-3E68-4D3E-93A2-8576989EAE04}" type="presParOf" srcId="{E14BB77F-1BF8-4EF1-AB58-C536147324F7}" destId="{BA2E4A96-6A72-4941-AF7A-8D740CAB0052}" srcOrd="0" destOrd="0" presId="urn:microsoft.com/office/officeart/2005/8/layout/orgChart1"/>
    <dgm:cxn modelId="{2C01C6BD-25F9-41AA-A539-4115E217A7FC}" type="presParOf" srcId="{E14BB77F-1BF8-4EF1-AB58-C536147324F7}" destId="{1AE5531A-779C-4B32-9B46-F5814DADDFEC}" srcOrd="1" destOrd="0" presId="urn:microsoft.com/office/officeart/2005/8/layout/orgChart1"/>
    <dgm:cxn modelId="{63078FDE-2DB0-4220-8CF6-E1BD3A457722}" type="presParOf" srcId="{E88E2F69-0B28-4526-80C0-6B0AECE9E1E7}" destId="{D82109AA-52FD-4F0E-A6D3-2417A4D26AEE}" srcOrd="1" destOrd="0" presId="urn:microsoft.com/office/officeart/2005/8/layout/orgChart1"/>
    <dgm:cxn modelId="{D7F359E9-4D65-42A6-80E1-413FFCAFBC40}" type="presParOf" srcId="{D82109AA-52FD-4F0E-A6D3-2417A4D26AEE}" destId="{BE23CE86-D136-4DFB-A543-144BC568CAD7}" srcOrd="0" destOrd="0" presId="urn:microsoft.com/office/officeart/2005/8/layout/orgChart1"/>
    <dgm:cxn modelId="{6E6A3289-78EE-47F2-8AEE-96E794C9E14D}" type="presParOf" srcId="{D82109AA-52FD-4F0E-A6D3-2417A4D26AEE}" destId="{4A5E4465-9446-4599-B20D-E84E8EB05380}" srcOrd="1" destOrd="0" presId="urn:microsoft.com/office/officeart/2005/8/layout/orgChart1"/>
    <dgm:cxn modelId="{CFB3E3DA-1521-4FB7-AE15-E4D03655024E}" type="presParOf" srcId="{4A5E4465-9446-4599-B20D-E84E8EB05380}" destId="{067F3787-6218-4314-A800-A0B72D68F816}" srcOrd="0" destOrd="0" presId="urn:microsoft.com/office/officeart/2005/8/layout/orgChart1"/>
    <dgm:cxn modelId="{1E142DEA-176B-403A-8FD2-03EE727A075A}" type="presParOf" srcId="{067F3787-6218-4314-A800-A0B72D68F816}" destId="{702C5BF0-09FC-41A9-9E7F-2BAF4CDFAF0E}" srcOrd="0" destOrd="0" presId="urn:microsoft.com/office/officeart/2005/8/layout/orgChart1"/>
    <dgm:cxn modelId="{0D947DDD-B137-45AA-BF00-03FB46C5801A}" type="presParOf" srcId="{067F3787-6218-4314-A800-A0B72D68F816}" destId="{BC624DA4-A1B7-45C8-ABC1-D1C8C809EB2E}" srcOrd="1" destOrd="0" presId="urn:microsoft.com/office/officeart/2005/8/layout/orgChart1"/>
    <dgm:cxn modelId="{9EAE5EDD-A9E2-43AD-BC02-EE89200AFF51}" type="presParOf" srcId="{4A5E4465-9446-4599-B20D-E84E8EB05380}" destId="{757E1110-6A12-4A0A-89DD-33AF96132C25}" srcOrd="1" destOrd="0" presId="urn:microsoft.com/office/officeart/2005/8/layout/orgChart1"/>
    <dgm:cxn modelId="{BA2D396C-89D6-4560-BCAC-595E748078B2}" type="presParOf" srcId="{757E1110-6A12-4A0A-89DD-33AF96132C25}" destId="{F7549F5D-F323-4168-B611-2CE31EC25E99}" srcOrd="0" destOrd="0" presId="urn:microsoft.com/office/officeart/2005/8/layout/orgChart1"/>
    <dgm:cxn modelId="{0D07EC24-341F-4BBB-A928-A5879DE59892}" type="presParOf" srcId="{757E1110-6A12-4A0A-89DD-33AF96132C25}" destId="{2DECAF8D-6EF4-4C81-A848-DF8C4B7CDB00}" srcOrd="1" destOrd="0" presId="urn:microsoft.com/office/officeart/2005/8/layout/orgChart1"/>
    <dgm:cxn modelId="{FC8D81C3-EBE3-4EE4-85BC-912FAC83431B}" type="presParOf" srcId="{2DECAF8D-6EF4-4C81-A848-DF8C4B7CDB00}" destId="{8BD76E56-3708-4CA0-BB32-98AE08A6F94D}" srcOrd="0" destOrd="0" presId="urn:microsoft.com/office/officeart/2005/8/layout/orgChart1"/>
    <dgm:cxn modelId="{1BB1A2BF-2870-4B65-9EB8-727AEBA8B011}" type="presParOf" srcId="{8BD76E56-3708-4CA0-BB32-98AE08A6F94D}" destId="{85A5B929-A956-4464-AAB2-EDEAE830A9F1}" srcOrd="0" destOrd="0" presId="urn:microsoft.com/office/officeart/2005/8/layout/orgChart1"/>
    <dgm:cxn modelId="{99777752-ED91-4F35-A43F-B29B05E247C5}" type="presParOf" srcId="{8BD76E56-3708-4CA0-BB32-98AE08A6F94D}" destId="{1EED3906-317B-41BE-8364-41DBB4827F9D}" srcOrd="1" destOrd="0" presId="urn:microsoft.com/office/officeart/2005/8/layout/orgChart1"/>
    <dgm:cxn modelId="{BF11EE64-0280-4BA9-8645-D404D1CD60D8}" type="presParOf" srcId="{2DECAF8D-6EF4-4C81-A848-DF8C4B7CDB00}" destId="{9CF2D173-62EA-4BE0-93EA-3FF7294CA1E4}" srcOrd="1" destOrd="0" presId="urn:microsoft.com/office/officeart/2005/8/layout/orgChart1"/>
    <dgm:cxn modelId="{0B22BC12-1B97-40F6-9C92-8C84430E20EA}" type="presParOf" srcId="{9CF2D173-62EA-4BE0-93EA-3FF7294CA1E4}" destId="{C659A5F4-0AEA-4D52-BC5E-B46476A60122}" srcOrd="0" destOrd="0" presId="urn:microsoft.com/office/officeart/2005/8/layout/orgChart1"/>
    <dgm:cxn modelId="{E1D54E2B-B046-4A53-9F48-051E85C75561}" type="presParOf" srcId="{9CF2D173-62EA-4BE0-93EA-3FF7294CA1E4}" destId="{F1BFAB7D-D905-4BCC-9EB1-E49B9428067B}" srcOrd="1" destOrd="0" presId="urn:microsoft.com/office/officeart/2005/8/layout/orgChart1"/>
    <dgm:cxn modelId="{D0BC7F0B-6AEA-443F-9CC8-0B21CB78F8DA}" type="presParOf" srcId="{F1BFAB7D-D905-4BCC-9EB1-E49B9428067B}" destId="{C1C3A778-25F5-4A40-8BB1-CB69F6E0CE25}" srcOrd="0" destOrd="0" presId="urn:microsoft.com/office/officeart/2005/8/layout/orgChart1"/>
    <dgm:cxn modelId="{284096A1-6F72-48BB-A8A1-46706D4303FE}" type="presParOf" srcId="{C1C3A778-25F5-4A40-8BB1-CB69F6E0CE25}" destId="{B6159238-9D8C-49A1-9004-9F145206E91D}" srcOrd="0" destOrd="0" presId="urn:microsoft.com/office/officeart/2005/8/layout/orgChart1"/>
    <dgm:cxn modelId="{BF6A3071-7009-4F0A-B716-1B472AE7378D}" type="presParOf" srcId="{C1C3A778-25F5-4A40-8BB1-CB69F6E0CE25}" destId="{C00C5AB7-DB3C-41AF-A884-86460E57157C}" srcOrd="1" destOrd="0" presId="urn:microsoft.com/office/officeart/2005/8/layout/orgChart1"/>
    <dgm:cxn modelId="{212EF556-EBC6-4ED3-9735-C669E44175CD}" type="presParOf" srcId="{F1BFAB7D-D905-4BCC-9EB1-E49B9428067B}" destId="{ADDD483A-96F9-4C88-A006-3FC8F75BCC39}" srcOrd="1" destOrd="0" presId="urn:microsoft.com/office/officeart/2005/8/layout/orgChart1"/>
    <dgm:cxn modelId="{0006F13E-B176-4FA9-B5B0-F16B92B0DD8E}" type="presParOf" srcId="{ADDD483A-96F9-4C88-A006-3FC8F75BCC39}" destId="{C2D4B757-5FCD-46C7-8CC4-8D6B022ECB0E}" srcOrd="0" destOrd="0" presId="urn:microsoft.com/office/officeart/2005/8/layout/orgChart1"/>
    <dgm:cxn modelId="{2BB7D638-752F-4F0D-8C4C-82074EF088D8}" type="presParOf" srcId="{ADDD483A-96F9-4C88-A006-3FC8F75BCC39}" destId="{43239013-69FE-4D61-BB17-F3B597C2BF9C}" srcOrd="1" destOrd="0" presId="urn:microsoft.com/office/officeart/2005/8/layout/orgChart1"/>
    <dgm:cxn modelId="{DD652F85-651F-4001-A2BD-0229BB80B0C7}" type="presParOf" srcId="{43239013-69FE-4D61-BB17-F3B597C2BF9C}" destId="{3C3BBAD8-B4B0-4292-A5A9-A07512E4B230}" srcOrd="0" destOrd="0" presId="urn:microsoft.com/office/officeart/2005/8/layout/orgChart1"/>
    <dgm:cxn modelId="{A96FF46C-781F-48C3-BF80-04418F6208C1}" type="presParOf" srcId="{3C3BBAD8-B4B0-4292-A5A9-A07512E4B230}" destId="{1319183D-F0E1-4392-9F4E-27DEDB3E8232}" srcOrd="0" destOrd="0" presId="urn:microsoft.com/office/officeart/2005/8/layout/orgChart1"/>
    <dgm:cxn modelId="{DE14DD7E-FFBB-4334-A191-6C53207E8492}" type="presParOf" srcId="{3C3BBAD8-B4B0-4292-A5A9-A07512E4B230}" destId="{49EED756-67CB-425E-9DF4-5ACC364DD12C}" srcOrd="1" destOrd="0" presId="urn:microsoft.com/office/officeart/2005/8/layout/orgChart1"/>
    <dgm:cxn modelId="{C63C9F81-D280-4BBD-850E-6419213CEDAF}" type="presParOf" srcId="{43239013-69FE-4D61-BB17-F3B597C2BF9C}" destId="{A9945083-CB03-436A-B4A2-55989E0682FD}" srcOrd="1" destOrd="0" presId="urn:microsoft.com/office/officeart/2005/8/layout/orgChart1"/>
    <dgm:cxn modelId="{C743FA82-AB7E-4401-96A5-94C179F5CFBE}" type="presParOf" srcId="{A9945083-CB03-436A-B4A2-55989E0682FD}" destId="{0E4ECDEB-7FDD-4589-8785-CC48467C9C7B}" srcOrd="0" destOrd="0" presId="urn:microsoft.com/office/officeart/2005/8/layout/orgChart1"/>
    <dgm:cxn modelId="{91BCE536-0C0F-4085-A38F-C3452B205A8B}" type="presParOf" srcId="{A9945083-CB03-436A-B4A2-55989E0682FD}" destId="{3DE31D69-5288-417E-8354-DEADAEFBFB76}" srcOrd="1" destOrd="0" presId="urn:microsoft.com/office/officeart/2005/8/layout/orgChart1"/>
    <dgm:cxn modelId="{82D1677C-C000-4E20-A1C4-60FA4E748172}" type="presParOf" srcId="{3DE31D69-5288-417E-8354-DEADAEFBFB76}" destId="{7EB127C1-E5A3-4981-B13F-1E4D48300C87}" srcOrd="0" destOrd="0" presId="urn:microsoft.com/office/officeart/2005/8/layout/orgChart1"/>
    <dgm:cxn modelId="{CC308D18-F46B-4479-9E61-8C27E6996906}" type="presParOf" srcId="{7EB127C1-E5A3-4981-B13F-1E4D48300C87}" destId="{70BDEE9C-ABEA-457C-8BF4-8A9DCB0FFDE3}" srcOrd="0" destOrd="0" presId="urn:microsoft.com/office/officeart/2005/8/layout/orgChart1"/>
    <dgm:cxn modelId="{604651AD-86FD-4FDE-B2B1-17302694F28F}" type="presParOf" srcId="{7EB127C1-E5A3-4981-B13F-1E4D48300C87}" destId="{C50593EB-D592-4D31-81F0-00E65C72D3A3}" srcOrd="1" destOrd="0" presId="urn:microsoft.com/office/officeart/2005/8/layout/orgChart1"/>
    <dgm:cxn modelId="{2D53A2AA-6519-4341-B4CC-1C9EB4AD2CAE}" type="presParOf" srcId="{3DE31D69-5288-417E-8354-DEADAEFBFB76}" destId="{5D5A396D-60B7-49BD-BBA8-D89A320476BE}" srcOrd="1" destOrd="0" presId="urn:microsoft.com/office/officeart/2005/8/layout/orgChart1"/>
    <dgm:cxn modelId="{9711D97D-D969-425C-8EE3-878668B58327}" type="presParOf" srcId="{5D5A396D-60B7-49BD-BBA8-D89A320476BE}" destId="{6498C862-66E8-4B82-A469-35F3A9CC864F}" srcOrd="0" destOrd="0" presId="urn:microsoft.com/office/officeart/2005/8/layout/orgChart1"/>
    <dgm:cxn modelId="{7707B7FE-6215-494B-8FE2-BE38B854E4BA}" type="presParOf" srcId="{5D5A396D-60B7-49BD-BBA8-D89A320476BE}" destId="{9B7211DB-C7D5-45B7-9B14-227577EAB5EB}" srcOrd="1" destOrd="0" presId="urn:microsoft.com/office/officeart/2005/8/layout/orgChart1"/>
    <dgm:cxn modelId="{EB71B29E-A527-4303-A7C0-B011FF011090}" type="presParOf" srcId="{9B7211DB-C7D5-45B7-9B14-227577EAB5EB}" destId="{98A3BE19-1600-447C-B4AE-1A2A4FEBB95D}" srcOrd="0" destOrd="0" presId="urn:microsoft.com/office/officeart/2005/8/layout/orgChart1"/>
    <dgm:cxn modelId="{17D20A87-EFBD-4B9E-B730-D53E336245EB}" type="presParOf" srcId="{98A3BE19-1600-447C-B4AE-1A2A4FEBB95D}" destId="{356621DA-D704-4DCA-A77C-6228D6E35886}" srcOrd="0" destOrd="0" presId="urn:microsoft.com/office/officeart/2005/8/layout/orgChart1"/>
    <dgm:cxn modelId="{4F01BABB-521A-450C-AFFD-186B0E7E8D15}" type="presParOf" srcId="{98A3BE19-1600-447C-B4AE-1A2A4FEBB95D}" destId="{D8F78182-6021-4998-86C8-335404F01A0E}" srcOrd="1" destOrd="0" presId="urn:microsoft.com/office/officeart/2005/8/layout/orgChart1"/>
    <dgm:cxn modelId="{A6EA1E64-F8F5-457F-AAF7-0A3FA1F757EA}" type="presParOf" srcId="{9B7211DB-C7D5-45B7-9B14-227577EAB5EB}" destId="{BD4F1289-51D7-4589-B3C4-E4EC0F86F2CA}" srcOrd="1" destOrd="0" presId="urn:microsoft.com/office/officeart/2005/8/layout/orgChart1"/>
    <dgm:cxn modelId="{7DC9F21B-2590-4F44-8DD0-805714316685}" type="presParOf" srcId="{BD4F1289-51D7-4589-B3C4-E4EC0F86F2CA}" destId="{4B4E0ADE-1C1F-44FD-A73B-726BD865B672}" srcOrd="0" destOrd="0" presId="urn:microsoft.com/office/officeart/2005/8/layout/orgChart1"/>
    <dgm:cxn modelId="{93E8DC35-712D-4E51-83D5-6BA46D9FE9C8}" type="presParOf" srcId="{BD4F1289-51D7-4589-B3C4-E4EC0F86F2CA}" destId="{4F4C7743-432B-4540-B806-EE6F52EC259A}" srcOrd="1" destOrd="0" presId="urn:microsoft.com/office/officeart/2005/8/layout/orgChart1"/>
    <dgm:cxn modelId="{D229C45B-15E3-4097-91A2-0F1D7622BF20}" type="presParOf" srcId="{4F4C7743-432B-4540-B806-EE6F52EC259A}" destId="{C6CD7892-23C8-4D45-AFCF-BFD0FC52D958}" srcOrd="0" destOrd="0" presId="urn:microsoft.com/office/officeart/2005/8/layout/orgChart1"/>
    <dgm:cxn modelId="{0BD6C5AA-A6AC-4DB9-A9E4-D137850846C1}" type="presParOf" srcId="{C6CD7892-23C8-4D45-AFCF-BFD0FC52D958}" destId="{DC4613C4-AD67-4B29-B95D-405772BB1C58}" srcOrd="0" destOrd="0" presId="urn:microsoft.com/office/officeart/2005/8/layout/orgChart1"/>
    <dgm:cxn modelId="{024053E7-0C10-4276-853D-30D6543C5A91}" type="presParOf" srcId="{C6CD7892-23C8-4D45-AFCF-BFD0FC52D958}" destId="{4262C611-1E1F-4977-AF69-6BE1CB9C67C7}" srcOrd="1" destOrd="0" presId="urn:microsoft.com/office/officeart/2005/8/layout/orgChart1"/>
    <dgm:cxn modelId="{CE5D2F72-9502-4618-B7C5-C087038D0603}" type="presParOf" srcId="{4F4C7743-432B-4540-B806-EE6F52EC259A}" destId="{123CD9DC-960E-4FC1-BA1C-952822B000E0}" srcOrd="1" destOrd="0" presId="urn:microsoft.com/office/officeart/2005/8/layout/orgChart1"/>
    <dgm:cxn modelId="{72983405-66FF-43C0-91BB-D85F59F36DA2}" type="presParOf" srcId="{123CD9DC-960E-4FC1-BA1C-952822B000E0}" destId="{3FEF3B0A-A570-4636-A25F-3C9F5ED26BDE}" srcOrd="0" destOrd="0" presId="urn:microsoft.com/office/officeart/2005/8/layout/orgChart1"/>
    <dgm:cxn modelId="{B5E8E6A9-D19A-4DD4-BF39-B03420CCB9EC}" type="presParOf" srcId="{123CD9DC-960E-4FC1-BA1C-952822B000E0}" destId="{C31D8A1E-E8D2-4906-90EC-75EA6668529C}" srcOrd="1" destOrd="0" presId="urn:microsoft.com/office/officeart/2005/8/layout/orgChart1"/>
    <dgm:cxn modelId="{10A79255-0808-4410-81CA-97F204262C11}" type="presParOf" srcId="{C31D8A1E-E8D2-4906-90EC-75EA6668529C}" destId="{CE07CFB3-0602-4813-9C61-C527ABF0142C}" srcOrd="0" destOrd="0" presId="urn:microsoft.com/office/officeart/2005/8/layout/orgChart1"/>
    <dgm:cxn modelId="{96A33CB1-8E82-460A-A754-6CE957E4AE7E}" type="presParOf" srcId="{CE07CFB3-0602-4813-9C61-C527ABF0142C}" destId="{81689B59-E468-4E92-B977-83288106DA9C}" srcOrd="0" destOrd="0" presId="urn:microsoft.com/office/officeart/2005/8/layout/orgChart1"/>
    <dgm:cxn modelId="{B9E2A7FC-FCC5-4345-A6B1-1E002AE56C1C}" type="presParOf" srcId="{CE07CFB3-0602-4813-9C61-C527ABF0142C}" destId="{32A85B85-54CE-4110-98A0-8FC044D7342A}" srcOrd="1" destOrd="0" presId="urn:microsoft.com/office/officeart/2005/8/layout/orgChart1"/>
    <dgm:cxn modelId="{0D3CCD64-B8E7-4BC3-924B-350382F5C8B1}" type="presParOf" srcId="{C31D8A1E-E8D2-4906-90EC-75EA6668529C}" destId="{26BA4304-9330-4E9A-93A1-1E6B33D81AF1}" srcOrd="1" destOrd="0" presId="urn:microsoft.com/office/officeart/2005/8/layout/orgChart1"/>
    <dgm:cxn modelId="{D39E53CC-F05C-4C04-8B8E-8D2BEE9BA8C8}" type="presParOf" srcId="{C31D8A1E-E8D2-4906-90EC-75EA6668529C}" destId="{32A46D38-AA55-4B7B-8CAF-3D0C05DC3D05}" srcOrd="2" destOrd="0" presId="urn:microsoft.com/office/officeart/2005/8/layout/orgChart1"/>
    <dgm:cxn modelId="{6F79C2AA-0316-40E4-8018-3F8617A5B9B6}" type="presParOf" srcId="{4F4C7743-432B-4540-B806-EE6F52EC259A}" destId="{A9938E65-5025-413A-A295-409C24A7F6BE}" srcOrd="2" destOrd="0" presId="urn:microsoft.com/office/officeart/2005/8/layout/orgChart1"/>
    <dgm:cxn modelId="{E9FE3C03-5DAB-423F-B425-6CEAFFCF8F12}" type="presParOf" srcId="{9B7211DB-C7D5-45B7-9B14-227577EAB5EB}" destId="{A0604904-DF29-4490-82D0-05D1940586AC}" srcOrd="2" destOrd="0" presId="urn:microsoft.com/office/officeart/2005/8/layout/orgChart1"/>
    <dgm:cxn modelId="{D6A61EF8-45D2-45DA-8AB1-BB2DD59BB34C}" type="presParOf" srcId="{3DE31D69-5288-417E-8354-DEADAEFBFB76}" destId="{F4E56500-F4BB-40FD-8081-305D074CAEAF}" srcOrd="2" destOrd="0" presId="urn:microsoft.com/office/officeart/2005/8/layout/orgChart1"/>
    <dgm:cxn modelId="{8ED31757-38B8-4F9C-9874-7766D0ABBEAF}" type="presParOf" srcId="{43239013-69FE-4D61-BB17-F3B597C2BF9C}" destId="{5713A676-32E1-4362-A464-8D6B5B8E2F55}" srcOrd="2" destOrd="0" presId="urn:microsoft.com/office/officeart/2005/8/layout/orgChart1"/>
    <dgm:cxn modelId="{2C1FEFDC-1A9A-4970-93BE-C66670DFF93C}" type="presParOf" srcId="{F1BFAB7D-D905-4BCC-9EB1-E49B9428067B}" destId="{C60A154D-5DA6-4D1C-AF40-560696F9F3B8}" srcOrd="2" destOrd="0" presId="urn:microsoft.com/office/officeart/2005/8/layout/orgChart1"/>
    <dgm:cxn modelId="{D6BC8A72-2E57-41BD-90DB-52E08B07D8D9}" type="presParOf" srcId="{2DECAF8D-6EF4-4C81-A848-DF8C4B7CDB00}" destId="{DA31B98D-53CB-496B-963D-5CF6DF4484EA}" srcOrd="2" destOrd="0" presId="urn:microsoft.com/office/officeart/2005/8/layout/orgChart1"/>
    <dgm:cxn modelId="{BD1DC4A4-620E-4A2C-A908-3656380A3193}" type="presParOf" srcId="{757E1110-6A12-4A0A-89DD-33AF96132C25}" destId="{265EF443-641D-4B79-8741-00527A060BBD}" srcOrd="2" destOrd="0" presId="urn:microsoft.com/office/officeart/2005/8/layout/orgChart1"/>
    <dgm:cxn modelId="{6680729E-62C3-4761-AFD5-35EDC5C24CBE}" type="presParOf" srcId="{757E1110-6A12-4A0A-89DD-33AF96132C25}" destId="{905E0FDA-79C3-4CBE-AE74-BEA82A200A05}" srcOrd="3" destOrd="0" presId="urn:microsoft.com/office/officeart/2005/8/layout/orgChart1"/>
    <dgm:cxn modelId="{BAAF7E26-370A-4643-94C6-E814CCBF9363}" type="presParOf" srcId="{905E0FDA-79C3-4CBE-AE74-BEA82A200A05}" destId="{D1B45908-B513-4267-A366-940167627F6D}" srcOrd="0" destOrd="0" presId="urn:microsoft.com/office/officeart/2005/8/layout/orgChart1"/>
    <dgm:cxn modelId="{B40EB42F-C206-4106-8471-5A2C448C84BF}" type="presParOf" srcId="{D1B45908-B513-4267-A366-940167627F6D}" destId="{482865AE-1E11-43D2-8DDB-5117C5587666}" srcOrd="0" destOrd="0" presId="urn:microsoft.com/office/officeart/2005/8/layout/orgChart1"/>
    <dgm:cxn modelId="{DDA3FFAE-D894-4082-8B28-021D6F6DF282}" type="presParOf" srcId="{D1B45908-B513-4267-A366-940167627F6D}" destId="{A496C466-8772-49AC-94D4-44296BD3C4CB}" srcOrd="1" destOrd="0" presId="urn:microsoft.com/office/officeart/2005/8/layout/orgChart1"/>
    <dgm:cxn modelId="{DE15241E-21D8-4BF5-A71D-4E9AF4CB6DB8}" type="presParOf" srcId="{905E0FDA-79C3-4CBE-AE74-BEA82A200A05}" destId="{D8ABF61F-BDB5-445C-B5F9-CE58D54F3D4D}" srcOrd="1" destOrd="0" presId="urn:microsoft.com/office/officeart/2005/8/layout/orgChart1"/>
    <dgm:cxn modelId="{419C0CB4-7677-49F3-BA47-0E3C7BDBCE16}" type="presParOf" srcId="{D8ABF61F-BDB5-445C-B5F9-CE58D54F3D4D}" destId="{B24D588D-DA95-4142-8950-87F984BBD68D}" srcOrd="0" destOrd="0" presId="urn:microsoft.com/office/officeart/2005/8/layout/orgChart1"/>
    <dgm:cxn modelId="{54826710-B0BB-4E1A-8760-0A6909F0272E}" type="presParOf" srcId="{D8ABF61F-BDB5-445C-B5F9-CE58D54F3D4D}" destId="{FB7B00A8-5721-4A63-AF6D-AB4CAF19829D}" srcOrd="1" destOrd="0" presId="urn:microsoft.com/office/officeart/2005/8/layout/orgChart1"/>
    <dgm:cxn modelId="{0CD28EEB-0DD4-4DBC-B0BD-E2BADA4DBF64}" type="presParOf" srcId="{FB7B00A8-5721-4A63-AF6D-AB4CAF19829D}" destId="{940C255B-7983-4093-9955-05F921DF2AA6}" srcOrd="0" destOrd="0" presId="urn:microsoft.com/office/officeart/2005/8/layout/orgChart1"/>
    <dgm:cxn modelId="{BFF1EC90-2A14-4762-98D6-A0A8F3033223}" type="presParOf" srcId="{940C255B-7983-4093-9955-05F921DF2AA6}" destId="{322135B0-639E-4267-AD73-C4204605663E}" srcOrd="0" destOrd="0" presId="urn:microsoft.com/office/officeart/2005/8/layout/orgChart1"/>
    <dgm:cxn modelId="{BF16DD46-E2F2-4128-95C4-695BF9E87982}" type="presParOf" srcId="{940C255B-7983-4093-9955-05F921DF2AA6}" destId="{5ABA4BAE-832B-4BB1-BD98-23F360329301}" srcOrd="1" destOrd="0" presId="urn:microsoft.com/office/officeart/2005/8/layout/orgChart1"/>
    <dgm:cxn modelId="{2738D815-5B84-49EB-958B-41091FC9C814}" type="presParOf" srcId="{FB7B00A8-5721-4A63-AF6D-AB4CAF19829D}" destId="{E8CFEF0E-8BC2-4E48-B968-B94E38673B3D}" srcOrd="1" destOrd="0" presId="urn:microsoft.com/office/officeart/2005/8/layout/orgChart1"/>
    <dgm:cxn modelId="{DD64F526-BC6C-406D-B25A-49F0D73409C2}" type="presParOf" srcId="{E8CFEF0E-8BC2-4E48-B968-B94E38673B3D}" destId="{F75159D5-107D-4A32-84C3-507CDED9F775}" srcOrd="0" destOrd="0" presId="urn:microsoft.com/office/officeart/2005/8/layout/orgChart1"/>
    <dgm:cxn modelId="{4EC08E34-8EEC-41EB-BB4C-F60091B0E2E4}" type="presParOf" srcId="{E8CFEF0E-8BC2-4E48-B968-B94E38673B3D}" destId="{BA3FFA2A-A002-456F-A6E5-A43F34ED3800}" srcOrd="1" destOrd="0" presId="urn:microsoft.com/office/officeart/2005/8/layout/orgChart1"/>
    <dgm:cxn modelId="{CB4F07C3-714B-4A39-A63C-CF6994BC9F08}" type="presParOf" srcId="{BA3FFA2A-A002-456F-A6E5-A43F34ED3800}" destId="{4CB2AE94-2524-41D4-9795-3F3736019E7B}" srcOrd="0" destOrd="0" presId="urn:microsoft.com/office/officeart/2005/8/layout/orgChart1"/>
    <dgm:cxn modelId="{04196FE2-611D-4228-8141-6FD507E05934}" type="presParOf" srcId="{4CB2AE94-2524-41D4-9795-3F3736019E7B}" destId="{AF5D1BAC-2812-4BDF-B730-08B93AD9A215}" srcOrd="0" destOrd="0" presId="urn:microsoft.com/office/officeart/2005/8/layout/orgChart1"/>
    <dgm:cxn modelId="{EC743F12-50C3-4CD0-AFBA-C310DEEF0F46}" type="presParOf" srcId="{4CB2AE94-2524-41D4-9795-3F3736019E7B}" destId="{9786008B-C6D7-4A69-9B2E-5041F8FBAEEF}" srcOrd="1" destOrd="0" presId="urn:microsoft.com/office/officeart/2005/8/layout/orgChart1"/>
    <dgm:cxn modelId="{DF04BC74-5779-4A83-85D6-61E6DC68BB02}" type="presParOf" srcId="{BA3FFA2A-A002-456F-A6E5-A43F34ED3800}" destId="{E8A77E0B-8A86-4102-9759-3CFAFD812755}" srcOrd="1" destOrd="0" presId="urn:microsoft.com/office/officeart/2005/8/layout/orgChart1"/>
    <dgm:cxn modelId="{D1210923-D284-479C-8696-612071A2EB64}" type="presParOf" srcId="{E8A77E0B-8A86-4102-9759-3CFAFD812755}" destId="{0C805DE5-BFC3-478B-ABDF-AC39DCA8407D}" srcOrd="0" destOrd="0" presId="urn:microsoft.com/office/officeart/2005/8/layout/orgChart1"/>
    <dgm:cxn modelId="{CE0B66D8-464E-4FD0-AAC8-F34A1476DD03}" type="presParOf" srcId="{E8A77E0B-8A86-4102-9759-3CFAFD812755}" destId="{4FC810A1-AC6E-45C1-BCE1-50F08F82844A}" srcOrd="1" destOrd="0" presId="urn:microsoft.com/office/officeart/2005/8/layout/orgChart1"/>
    <dgm:cxn modelId="{824DB3B3-2298-4819-8E3B-309B83A9E98B}" type="presParOf" srcId="{4FC810A1-AC6E-45C1-BCE1-50F08F82844A}" destId="{C7F351AF-82B5-4845-A07E-66BDC6D70B13}" srcOrd="0" destOrd="0" presId="urn:microsoft.com/office/officeart/2005/8/layout/orgChart1"/>
    <dgm:cxn modelId="{51397C3C-3157-4806-9C90-06E6E6087088}" type="presParOf" srcId="{C7F351AF-82B5-4845-A07E-66BDC6D70B13}" destId="{60BC700A-7111-4A87-9B76-5EC51BB62F0C}" srcOrd="0" destOrd="0" presId="urn:microsoft.com/office/officeart/2005/8/layout/orgChart1"/>
    <dgm:cxn modelId="{B82D106B-A0E9-488E-8958-982EB40F0E24}" type="presParOf" srcId="{C7F351AF-82B5-4845-A07E-66BDC6D70B13}" destId="{117A3B0E-00B5-4DFD-A18D-48F4A2BF5DA2}" srcOrd="1" destOrd="0" presId="urn:microsoft.com/office/officeart/2005/8/layout/orgChart1"/>
    <dgm:cxn modelId="{9F9EDE57-3FBA-4FB2-9F01-320644164512}" type="presParOf" srcId="{4FC810A1-AC6E-45C1-BCE1-50F08F82844A}" destId="{5C5D8084-C832-4B5E-B695-E91821682245}" srcOrd="1" destOrd="0" presId="urn:microsoft.com/office/officeart/2005/8/layout/orgChart1"/>
    <dgm:cxn modelId="{4B15A623-A40C-48D5-B63B-9A6972DA7FFA}" type="presParOf" srcId="{5C5D8084-C832-4B5E-B695-E91821682245}" destId="{181EC63C-E6DC-4CB3-984E-5667DBBA1470}" srcOrd="0" destOrd="0" presId="urn:microsoft.com/office/officeart/2005/8/layout/orgChart1"/>
    <dgm:cxn modelId="{22486F8A-7776-443D-89E5-23C097E9488D}" type="presParOf" srcId="{5C5D8084-C832-4B5E-B695-E91821682245}" destId="{FB7F3D0B-7525-402C-AAF5-47E56118BBC5}" srcOrd="1" destOrd="0" presId="urn:microsoft.com/office/officeart/2005/8/layout/orgChart1"/>
    <dgm:cxn modelId="{4D5E0B30-FBAC-4EB0-AE0D-76136BD4574C}" type="presParOf" srcId="{FB7F3D0B-7525-402C-AAF5-47E56118BBC5}" destId="{CF4B5F29-C089-4613-B746-03A9C734040D}" srcOrd="0" destOrd="0" presId="urn:microsoft.com/office/officeart/2005/8/layout/orgChart1"/>
    <dgm:cxn modelId="{B532E6A0-3429-460E-BB09-2CEA13CBD3EC}" type="presParOf" srcId="{CF4B5F29-C089-4613-B746-03A9C734040D}" destId="{E2267960-D370-4CBF-935F-E8EDECBACA6B}" srcOrd="0" destOrd="0" presId="urn:microsoft.com/office/officeart/2005/8/layout/orgChart1"/>
    <dgm:cxn modelId="{977A7154-D5AB-49C1-96D1-571D3F2B95C1}" type="presParOf" srcId="{CF4B5F29-C089-4613-B746-03A9C734040D}" destId="{8A14C520-D47A-4E37-94B4-1EBCAD02ED1C}" srcOrd="1" destOrd="0" presId="urn:microsoft.com/office/officeart/2005/8/layout/orgChart1"/>
    <dgm:cxn modelId="{E4E1F1F7-682C-4212-B2D2-FC85FA49EE04}" type="presParOf" srcId="{FB7F3D0B-7525-402C-AAF5-47E56118BBC5}" destId="{8115A4E0-AC69-4F49-9A5B-57DDA0A0FFBA}" srcOrd="1" destOrd="0" presId="urn:microsoft.com/office/officeart/2005/8/layout/orgChart1"/>
    <dgm:cxn modelId="{A1F50A25-FE6F-4C85-B68B-826D64B52D46}" type="presParOf" srcId="{8115A4E0-AC69-4F49-9A5B-57DDA0A0FFBA}" destId="{4C700D2E-7A30-4DFA-904F-2305288A4BA1}" srcOrd="0" destOrd="0" presId="urn:microsoft.com/office/officeart/2005/8/layout/orgChart1"/>
    <dgm:cxn modelId="{CF2A0B88-6B9E-4339-9CCF-802E5FABDD5A}" type="presParOf" srcId="{8115A4E0-AC69-4F49-9A5B-57DDA0A0FFBA}" destId="{B7FEEAB6-95C7-4FEB-9BFB-C3B5AF56871A}" srcOrd="1" destOrd="0" presId="urn:microsoft.com/office/officeart/2005/8/layout/orgChart1"/>
    <dgm:cxn modelId="{5F6EC3FC-8505-4DD4-997A-126ABA5559C0}" type="presParOf" srcId="{B7FEEAB6-95C7-4FEB-9BFB-C3B5AF56871A}" destId="{836B3571-6BD4-42B9-BF3A-540FB9DB3E90}" srcOrd="0" destOrd="0" presId="urn:microsoft.com/office/officeart/2005/8/layout/orgChart1"/>
    <dgm:cxn modelId="{DC4C3A53-0FAC-4073-9BC7-A388954797B0}" type="presParOf" srcId="{836B3571-6BD4-42B9-BF3A-540FB9DB3E90}" destId="{6DE57554-B83E-43C8-8E36-291E8C913649}" srcOrd="0" destOrd="0" presId="urn:microsoft.com/office/officeart/2005/8/layout/orgChart1"/>
    <dgm:cxn modelId="{592ED433-3B92-4AFD-9FDE-086D589E4EFE}" type="presParOf" srcId="{836B3571-6BD4-42B9-BF3A-540FB9DB3E90}" destId="{DAC62077-3BD7-4B0C-A433-26D3D5F98860}" srcOrd="1" destOrd="0" presId="urn:microsoft.com/office/officeart/2005/8/layout/orgChart1"/>
    <dgm:cxn modelId="{A8DDF8AD-9736-41A2-9EDA-732072B6C8C8}" type="presParOf" srcId="{B7FEEAB6-95C7-4FEB-9BFB-C3B5AF56871A}" destId="{268DEF55-1540-4CFB-8B3E-B62785CBD7EA}" srcOrd="1" destOrd="0" presId="urn:microsoft.com/office/officeart/2005/8/layout/orgChart1"/>
    <dgm:cxn modelId="{4F822927-7D9B-4CA8-80DE-8A14E1EE6D69}" type="presParOf" srcId="{268DEF55-1540-4CFB-8B3E-B62785CBD7EA}" destId="{E72E171E-9AA5-43B4-B880-56A2D7D3218D}" srcOrd="0" destOrd="0" presId="urn:microsoft.com/office/officeart/2005/8/layout/orgChart1"/>
    <dgm:cxn modelId="{B8129191-CD10-47F2-A92E-A0FA0BDD195A}" type="presParOf" srcId="{268DEF55-1540-4CFB-8B3E-B62785CBD7EA}" destId="{41AA50C8-43AD-4DF9-88E1-4CDE48BCDF1D}" srcOrd="1" destOrd="0" presId="urn:microsoft.com/office/officeart/2005/8/layout/orgChart1"/>
    <dgm:cxn modelId="{3FB461A0-84B3-4844-8E51-BC6DCC76CB21}" type="presParOf" srcId="{41AA50C8-43AD-4DF9-88E1-4CDE48BCDF1D}" destId="{770EB720-09DF-4861-A8AC-99C6487254B1}" srcOrd="0" destOrd="0" presId="urn:microsoft.com/office/officeart/2005/8/layout/orgChart1"/>
    <dgm:cxn modelId="{821E6E41-C4AC-49A8-8964-BFEC7B54ABE9}" type="presParOf" srcId="{770EB720-09DF-4861-A8AC-99C6487254B1}" destId="{AA83636A-3FF3-4022-929D-3CF7C24B3034}" srcOrd="0" destOrd="0" presId="urn:microsoft.com/office/officeart/2005/8/layout/orgChart1"/>
    <dgm:cxn modelId="{CB43DA79-EDB3-4727-B707-8025489CEE5C}" type="presParOf" srcId="{770EB720-09DF-4861-A8AC-99C6487254B1}" destId="{7EEE1C0A-8BE5-4B80-BF07-AEEAED9AC0E9}" srcOrd="1" destOrd="0" presId="urn:microsoft.com/office/officeart/2005/8/layout/orgChart1"/>
    <dgm:cxn modelId="{5D26F0B6-261D-48BC-9AA3-17AA57DAF564}" type="presParOf" srcId="{41AA50C8-43AD-4DF9-88E1-4CDE48BCDF1D}" destId="{4CE452A2-49F9-4156-9B53-58B43681D4A8}" srcOrd="1" destOrd="0" presId="urn:microsoft.com/office/officeart/2005/8/layout/orgChart1"/>
    <dgm:cxn modelId="{27C9EBDB-9867-47B8-A974-8A39D47D5AA3}" type="presParOf" srcId="{41AA50C8-43AD-4DF9-88E1-4CDE48BCDF1D}" destId="{BF55D5F0-E4E6-4953-B1FB-75622CA308B7}" srcOrd="2" destOrd="0" presId="urn:microsoft.com/office/officeart/2005/8/layout/orgChart1"/>
    <dgm:cxn modelId="{F16F50DE-5A5F-41DF-910A-2FD2953071FD}" type="presParOf" srcId="{B7FEEAB6-95C7-4FEB-9BFB-C3B5AF56871A}" destId="{846D63B6-6BB2-42E6-952D-E86FEB19E75C}" srcOrd="2" destOrd="0" presId="urn:microsoft.com/office/officeart/2005/8/layout/orgChart1"/>
    <dgm:cxn modelId="{3E91151F-F1D9-4A0C-ACFC-E385FF385CD9}" type="presParOf" srcId="{FB7F3D0B-7525-402C-AAF5-47E56118BBC5}" destId="{9A45FCE7-3500-46E3-A7CF-5D90873F8DF8}" srcOrd="2" destOrd="0" presId="urn:microsoft.com/office/officeart/2005/8/layout/orgChart1"/>
    <dgm:cxn modelId="{027E0F85-A1B8-46B4-BF63-45FC391D2847}" type="presParOf" srcId="{4FC810A1-AC6E-45C1-BCE1-50F08F82844A}" destId="{33E4C68E-BC71-4720-B2A5-B9E63662718B}" srcOrd="2" destOrd="0" presId="urn:microsoft.com/office/officeart/2005/8/layout/orgChart1"/>
    <dgm:cxn modelId="{1FE87545-B30E-47BE-B494-AD7D8F84513C}" type="presParOf" srcId="{BA3FFA2A-A002-456F-A6E5-A43F34ED3800}" destId="{671F5F3D-41DD-46F8-BA6A-7B0A3E200D0F}" srcOrd="2" destOrd="0" presId="urn:microsoft.com/office/officeart/2005/8/layout/orgChart1"/>
    <dgm:cxn modelId="{39CB39BB-5986-4249-B491-D8E04C9B4133}" type="presParOf" srcId="{FB7B00A8-5721-4A63-AF6D-AB4CAF19829D}" destId="{0B31F0B8-B441-460F-ACB4-76AD2197503F}" srcOrd="2" destOrd="0" presId="urn:microsoft.com/office/officeart/2005/8/layout/orgChart1"/>
    <dgm:cxn modelId="{2FE9A264-3277-416B-AE74-4DD112E7231E}" type="presParOf" srcId="{D8ABF61F-BDB5-445C-B5F9-CE58D54F3D4D}" destId="{0A619BD3-340E-4A03-A452-A8D6E99089C9}" srcOrd="2" destOrd="0" presId="urn:microsoft.com/office/officeart/2005/8/layout/orgChart1"/>
    <dgm:cxn modelId="{1110545D-CC78-4FC4-BB49-B2598AB541A2}" type="presParOf" srcId="{D8ABF61F-BDB5-445C-B5F9-CE58D54F3D4D}" destId="{8501B843-D878-4DCC-8F2E-A29AE3148077}" srcOrd="3" destOrd="0" presId="urn:microsoft.com/office/officeart/2005/8/layout/orgChart1"/>
    <dgm:cxn modelId="{5D6E60F1-C6B3-4DA6-917A-813974B780E1}" type="presParOf" srcId="{8501B843-D878-4DCC-8F2E-A29AE3148077}" destId="{6F45C3EA-780A-441E-95E4-4207F6FE71AB}" srcOrd="0" destOrd="0" presId="urn:microsoft.com/office/officeart/2005/8/layout/orgChart1"/>
    <dgm:cxn modelId="{0FC68A66-EDF2-40EA-BFD6-7C277E42331E}" type="presParOf" srcId="{6F45C3EA-780A-441E-95E4-4207F6FE71AB}" destId="{7EDCA498-73F8-411F-AFEB-3441EC0AEDC1}" srcOrd="0" destOrd="0" presId="urn:microsoft.com/office/officeart/2005/8/layout/orgChart1"/>
    <dgm:cxn modelId="{A051E850-8E2E-47D5-A110-9E9659CE41AE}" type="presParOf" srcId="{6F45C3EA-780A-441E-95E4-4207F6FE71AB}" destId="{AF0E53BF-6C49-4C81-B7E0-A2BE22044477}" srcOrd="1" destOrd="0" presId="urn:microsoft.com/office/officeart/2005/8/layout/orgChart1"/>
    <dgm:cxn modelId="{68DDD78B-05D9-4BDE-8B70-1192C8C9CB42}" type="presParOf" srcId="{8501B843-D878-4DCC-8F2E-A29AE3148077}" destId="{8463FAD4-C067-4AE7-8D20-B3C24AFD55AF}" srcOrd="1" destOrd="0" presId="urn:microsoft.com/office/officeart/2005/8/layout/orgChart1"/>
    <dgm:cxn modelId="{E9FFD729-AE6C-4C95-8D60-721647979FEB}" type="presParOf" srcId="{8463FAD4-C067-4AE7-8D20-B3C24AFD55AF}" destId="{BDEF0982-E305-4455-9B38-07249FB080D3}" srcOrd="0" destOrd="0" presId="urn:microsoft.com/office/officeart/2005/8/layout/orgChart1"/>
    <dgm:cxn modelId="{FAB7B498-9799-4711-B14F-5B32BA353775}" type="presParOf" srcId="{8463FAD4-C067-4AE7-8D20-B3C24AFD55AF}" destId="{5E5B4F50-4F3C-43C0-95FE-77F1FAE1C4D9}" srcOrd="1" destOrd="0" presId="urn:microsoft.com/office/officeart/2005/8/layout/orgChart1"/>
    <dgm:cxn modelId="{25068CA3-D946-4DA2-ABBF-57A73228BB45}" type="presParOf" srcId="{5E5B4F50-4F3C-43C0-95FE-77F1FAE1C4D9}" destId="{99EC1430-2214-4BB1-855E-C749AB71DA0F}" srcOrd="0" destOrd="0" presId="urn:microsoft.com/office/officeart/2005/8/layout/orgChart1"/>
    <dgm:cxn modelId="{76F7B698-14DF-40C1-8867-661B09CAE718}" type="presParOf" srcId="{99EC1430-2214-4BB1-855E-C749AB71DA0F}" destId="{16638CBA-3A45-459B-93EA-E9677624DE3B}" srcOrd="0" destOrd="0" presId="urn:microsoft.com/office/officeart/2005/8/layout/orgChart1"/>
    <dgm:cxn modelId="{5879D570-6C6F-4699-B654-FF2F12358FCC}" type="presParOf" srcId="{99EC1430-2214-4BB1-855E-C749AB71DA0F}" destId="{937C6EDB-C3EE-433D-B1DC-DB30F3DAD2A4}" srcOrd="1" destOrd="0" presId="urn:microsoft.com/office/officeart/2005/8/layout/orgChart1"/>
    <dgm:cxn modelId="{08F8DF6F-62B2-4588-8C5D-A8A3151D70AB}" type="presParOf" srcId="{5E5B4F50-4F3C-43C0-95FE-77F1FAE1C4D9}" destId="{26456C16-1322-46D5-84BE-4768DF640950}" srcOrd="1" destOrd="0" presId="urn:microsoft.com/office/officeart/2005/8/layout/orgChart1"/>
    <dgm:cxn modelId="{20544558-EC9D-47A9-9AD5-B99A3B9F71BD}" type="presParOf" srcId="{26456C16-1322-46D5-84BE-4768DF640950}" destId="{75BFDAF2-6EDB-41E3-B581-A1CEF1819389}" srcOrd="0" destOrd="0" presId="urn:microsoft.com/office/officeart/2005/8/layout/orgChart1"/>
    <dgm:cxn modelId="{B2850B78-795F-48CD-9D2D-7C9E9F0E4556}" type="presParOf" srcId="{26456C16-1322-46D5-84BE-4768DF640950}" destId="{3C72E44E-6507-4ABC-8D1A-C45CEA678EAA}" srcOrd="1" destOrd="0" presId="urn:microsoft.com/office/officeart/2005/8/layout/orgChart1"/>
    <dgm:cxn modelId="{986CAACE-8DBA-4597-8A9C-C055650089F8}" type="presParOf" srcId="{3C72E44E-6507-4ABC-8D1A-C45CEA678EAA}" destId="{75087C44-692F-4A6F-BB8F-CAAF0C9D64F3}" srcOrd="0" destOrd="0" presId="urn:microsoft.com/office/officeart/2005/8/layout/orgChart1"/>
    <dgm:cxn modelId="{7EF00F1F-D603-429B-AB48-EDC7A20B8BD1}" type="presParOf" srcId="{75087C44-692F-4A6F-BB8F-CAAF0C9D64F3}" destId="{A8A479D0-12A7-44E1-935F-C423FA91F89F}" srcOrd="0" destOrd="0" presId="urn:microsoft.com/office/officeart/2005/8/layout/orgChart1"/>
    <dgm:cxn modelId="{4CB01703-E4FC-4979-B590-7957B062E593}" type="presParOf" srcId="{75087C44-692F-4A6F-BB8F-CAAF0C9D64F3}" destId="{66F51FC3-1F6B-4728-BF6D-7769692C8AAD}" srcOrd="1" destOrd="0" presId="urn:microsoft.com/office/officeart/2005/8/layout/orgChart1"/>
    <dgm:cxn modelId="{048C4FB2-4E34-4B5D-ACE2-D6F5B758DDDD}" type="presParOf" srcId="{3C72E44E-6507-4ABC-8D1A-C45CEA678EAA}" destId="{C8B2A8FC-AB3B-4B4F-B8CB-B6964E761BA6}" srcOrd="1" destOrd="0" presId="urn:microsoft.com/office/officeart/2005/8/layout/orgChart1"/>
    <dgm:cxn modelId="{55513530-4858-42A3-94D8-3B1BABB86F02}" type="presParOf" srcId="{C8B2A8FC-AB3B-4B4F-B8CB-B6964E761BA6}" destId="{F44DEF13-03F1-4609-B07C-AF2A4AFE41EB}" srcOrd="0" destOrd="0" presId="urn:microsoft.com/office/officeart/2005/8/layout/orgChart1"/>
    <dgm:cxn modelId="{6F4F141F-F3F6-4A3F-8810-5A5CC23E0DD4}" type="presParOf" srcId="{C8B2A8FC-AB3B-4B4F-B8CB-B6964E761BA6}" destId="{745805AE-6AA7-4051-BD59-ACE2511C6BA0}" srcOrd="1" destOrd="0" presId="urn:microsoft.com/office/officeart/2005/8/layout/orgChart1"/>
    <dgm:cxn modelId="{E2DF2ADC-B774-4F17-A639-E9AA661CB42C}" type="presParOf" srcId="{745805AE-6AA7-4051-BD59-ACE2511C6BA0}" destId="{9D6CC17A-05D7-4E29-95F8-7E4D0943DF41}" srcOrd="0" destOrd="0" presId="urn:microsoft.com/office/officeart/2005/8/layout/orgChart1"/>
    <dgm:cxn modelId="{2CBD0580-08C0-40A6-B669-51AB95E7B636}" type="presParOf" srcId="{9D6CC17A-05D7-4E29-95F8-7E4D0943DF41}" destId="{661613AB-B8B8-4C31-8A08-EE2B0D14B4B5}" srcOrd="0" destOrd="0" presId="urn:microsoft.com/office/officeart/2005/8/layout/orgChart1"/>
    <dgm:cxn modelId="{DD777919-50A1-45E6-A874-7F7D4C1EF47F}" type="presParOf" srcId="{9D6CC17A-05D7-4E29-95F8-7E4D0943DF41}" destId="{CD9B30C7-A215-4F3A-B53B-8A8B79061E3F}" srcOrd="1" destOrd="0" presId="urn:microsoft.com/office/officeart/2005/8/layout/orgChart1"/>
    <dgm:cxn modelId="{88E9336C-BFA5-45B9-B45D-EEEBB03CF0F1}" type="presParOf" srcId="{745805AE-6AA7-4051-BD59-ACE2511C6BA0}" destId="{1C833015-0AE5-4218-A458-17CB8181FC03}" srcOrd="1" destOrd="0" presId="urn:microsoft.com/office/officeart/2005/8/layout/orgChart1"/>
    <dgm:cxn modelId="{F0A8207F-F739-4951-BE47-67CF354B30A0}" type="presParOf" srcId="{1C833015-0AE5-4218-A458-17CB8181FC03}" destId="{0A631461-CAD6-4140-84B8-9215481272EC}" srcOrd="0" destOrd="0" presId="urn:microsoft.com/office/officeart/2005/8/layout/orgChart1"/>
    <dgm:cxn modelId="{8A54483B-0376-4691-B822-79F6DE6458CA}" type="presParOf" srcId="{1C833015-0AE5-4218-A458-17CB8181FC03}" destId="{648C06A6-BFC0-48AD-B3C4-7AF10C83FB59}" srcOrd="1" destOrd="0" presId="urn:microsoft.com/office/officeart/2005/8/layout/orgChart1"/>
    <dgm:cxn modelId="{5D6473A4-E1BE-448E-9D1F-74B720C37E2B}" type="presParOf" srcId="{648C06A6-BFC0-48AD-B3C4-7AF10C83FB59}" destId="{EAA89BA2-7597-4191-918F-13B8CDDC51C4}" srcOrd="0" destOrd="0" presId="urn:microsoft.com/office/officeart/2005/8/layout/orgChart1"/>
    <dgm:cxn modelId="{F4D74A6B-8039-425D-8B85-F6AD70A14A8F}" type="presParOf" srcId="{EAA89BA2-7597-4191-918F-13B8CDDC51C4}" destId="{D81D7566-9627-400D-B043-9EF0C66B497E}" srcOrd="0" destOrd="0" presId="urn:microsoft.com/office/officeart/2005/8/layout/orgChart1"/>
    <dgm:cxn modelId="{99874112-CA2C-417A-B78E-76EAF3381FF2}" type="presParOf" srcId="{EAA89BA2-7597-4191-918F-13B8CDDC51C4}" destId="{32F3F4C3-EA80-4EB5-8AAE-664DF1257DD7}" srcOrd="1" destOrd="0" presId="urn:microsoft.com/office/officeart/2005/8/layout/orgChart1"/>
    <dgm:cxn modelId="{E36E582C-C0C8-49D4-A24B-70A817665103}" type="presParOf" srcId="{648C06A6-BFC0-48AD-B3C4-7AF10C83FB59}" destId="{D6EA0E1E-C79F-4378-BED7-DD2AD4625C9E}" srcOrd="1" destOrd="0" presId="urn:microsoft.com/office/officeart/2005/8/layout/orgChart1"/>
    <dgm:cxn modelId="{40EB01B6-2CC0-45CE-884E-6FDD1167F704}" type="presParOf" srcId="{D6EA0E1E-C79F-4378-BED7-DD2AD4625C9E}" destId="{E11C56AD-157E-4CA0-BF62-EB25BDB7316D}" srcOrd="0" destOrd="0" presId="urn:microsoft.com/office/officeart/2005/8/layout/orgChart1"/>
    <dgm:cxn modelId="{0B5DA592-F5E8-47E5-A843-BDE6AB5AEF04}" type="presParOf" srcId="{D6EA0E1E-C79F-4378-BED7-DD2AD4625C9E}" destId="{06CA26F1-82D6-48B0-998C-3A92F37B5970}" srcOrd="1" destOrd="0" presId="urn:microsoft.com/office/officeart/2005/8/layout/orgChart1"/>
    <dgm:cxn modelId="{09F4EF9B-7650-49D8-8685-9CFC273596B6}" type="presParOf" srcId="{06CA26F1-82D6-48B0-998C-3A92F37B5970}" destId="{77FA9717-7684-443A-BFD4-B7127326EC53}" srcOrd="0" destOrd="0" presId="urn:microsoft.com/office/officeart/2005/8/layout/orgChart1"/>
    <dgm:cxn modelId="{5CE44A99-E523-42DF-8F89-3599A79B62C7}" type="presParOf" srcId="{77FA9717-7684-443A-BFD4-B7127326EC53}" destId="{9BDB5AC7-3D9C-47C9-92B4-32FCB7A34690}" srcOrd="0" destOrd="0" presId="urn:microsoft.com/office/officeart/2005/8/layout/orgChart1"/>
    <dgm:cxn modelId="{B8618F7C-F97C-4844-81F4-1708D7D44572}" type="presParOf" srcId="{77FA9717-7684-443A-BFD4-B7127326EC53}" destId="{D9DB511C-E55D-4F57-B9D1-4800C9D8EA19}" srcOrd="1" destOrd="0" presId="urn:microsoft.com/office/officeart/2005/8/layout/orgChart1"/>
    <dgm:cxn modelId="{0FA3168F-1AA1-4E03-87A3-7EB5D0EADC39}" type="presParOf" srcId="{06CA26F1-82D6-48B0-998C-3A92F37B5970}" destId="{ADF24D9E-382B-432D-AEE1-CF6234EF7C4D}" srcOrd="1" destOrd="0" presId="urn:microsoft.com/office/officeart/2005/8/layout/orgChart1"/>
    <dgm:cxn modelId="{30E76472-E310-4233-8847-772091A17C33}" type="presParOf" srcId="{06CA26F1-82D6-48B0-998C-3A92F37B5970}" destId="{399BE4F8-259F-4377-BE62-24322DAFD506}" srcOrd="2" destOrd="0" presId="urn:microsoft.com/office/officeart/2005/8/layout/orgChart1"/>
    <dgm:cxn modelId="{B84076E7-846C-4AA1-A40A-D420916F6625}" type="presParOf" srcId="{648C06A6-BFC0-48AD-B3C4-7AF10C83FB59}" destId="{6B39CFB4-ECFC-47B5-94DE-30E64FD17A41}" srcOrd="2" destOrd="0" presId="urn:microsoft.com/office/officeart/2005/8/layout/orgChart1"/>
    <dgm:cxn modelId="{1A09AF81-F3F2-49C5-B5D9-1D205FC2B065}" type="presParOf" srcId="{745805AE-6AA7-4051-BD59-ACE2511C6BA0}" destId="{B53493E3-70FF-4316-9E52-ACCE85673487}" srcOrd="2" destOrd="0" presId="urn:microsoft.com/office/officeart/2005/8/layout/orgChart1"/>
    <dgm:cxn modelId="{C19DBE61-7CA7-4391-ACE6-470063969CBB}" type="presParOf" srcId="{C8B2A8FC-AB3B-4B4F-B8CB-B6964E761BA6}" destId="{CE4E4641-7052-4C08-ABF1-7235D32745E7}" srcOrd="2" destOrd="0" presId="urn:microsoft.com/office/officeart/2005/8/layout/orgChart1"/>
    <dgm:cxn modelId="{27F71BEB-F2F3-4F64-886E-2E3538F9B265}" type="presParOf" srcId="{C8B2A8FC-AB3B-4B4F-B8CB-B6964E761BA6}" destId="{5E93A1DD-D55B-4291-B957-5223DC5D099E}" srcOrd="3" destOrd="0" presId="urn:microsoft.com/office/officeart/2005/8/layout/orgChart1"/>
    <dgm:cxn modelId="{8A584BCA-3780-47A0-8736-E3D05416DBEB}" type="presParOf" srcId="{5E93A1DD-D55B-4291-B957-5223DC5D099E}" destId="{34CDBA61-4503-432B-B846-50764132CE3E}" srcOrd="0" destOrd="0" presId="urn:microsoft.com/office/officeart/2005/8/layout/orgChart1"/>
    <dgm:cxn modelId="{BDF97785-BF3D-46CD-9D36-928E7D5E6986}" type="presParOf" srcId="{34CDBA61-4503-432B-B846-50764132CE3E}" destId="{69158977-E8EB-45A0-8482-AC1CB601BBDE}" srcOrd="0" destOrd="0" presId="urn:microsoft.com/office/officeart/2005/8/layout/orgChart1"/>
    <dgm:cxn modelId="{0BA5F501-C28F-4AB0-9473-BEA20E1B11EA}" type="presParOf" srcId="{34CDBA61-4503-432B-B846-50764132CE3E}" destId="{1A93EBDD-A6FE-4108-AC7A-25DC6B66537B}" srcOrd="1" destOrd="0" presId="urn:microsoft.com/office/officeart/2005/8/layout/orgChart1"/>
    <dgm:cxn modelId="{0F65FEFA-5EAD-4135-BF11-344289F42426}" type="presParOf" srcId="{5E93A1DD-D55B-4291-B957-5223DC5D099E}" destId="{8AAE79E8-2435-41F2-B5E8-A635C12813B6}" srcOrd="1" destOrd="0" presId="urn:microsoft.com/office/officeart/2005/8/layout/orgChart1"/>
    <dgm:cxn modelId="{9CDA8E16-7FD6-48A1-BA7D-9E8FE78B4C91}" type="presParOf" srcId="{8AAE79E8-2435-41F2-B5E8-A635C12813B6}" destId="{CD3A4888-18CD-4B28-BF30-E31927983092}" srcOrd="0" destOrd="0" presId="urn:microsoft.com/office/officeart/2005/8/layout/orgChart1"/>
    <dgm:cxn modelId="{478AE2AE-19AD-4370-8978-21949A54406F}" type="presParOf" srcId="{8AAE79E8-2435-41F2-B5E8-A635C12813B6}" destId="{76D76311-EE05-4080-B1B9-F00E71E46243}" srcOrd="1" destOrd="0" presId="urn:microsoft.com/office/officeart/2005/8/layout/orgChart1"/>
    <dgm:cxn modelId="{80D0AE4D-E5DD-4442-BF94-6FE2F8D1950B}" type="presParOf" srcId="{76D76311-EE05-4080-B1B9-F00E71E46243}" destId="{E42AFF7A-6585-4FAA-BDB2-31D801A4EC9D}" srcOrd="0" destOrd="0" presId="urn:microsoft.com/office/officeart/2005/8/layout/orgChart1"/>
    <dgm:cxn modelId="{0D2EE616-1120-4CCA-AC5C-D854EF2F3BE5}" type="presParOf" srcId="{E42AFF7A-6585-4FAA-BDB2-31D801A4EC9D}" destId="{86B22B58-1158-4B73-AECC-705A4CDA41BC}" srcOrd="0" destOrd="0" presId="urn:microsoft.com/office/officeart/2005/8/layout/orgChart1"/>
    <dgm:cxn modelId="{38AE31DC-6468-4E3F-8376-C710DB1BC3DD}" type="presParOf" srcId="{E42AFF7A-6585-4FAA-BDB2-31D801A4EC9D}" destId="{509B4049-E264-4378-9E7C-51B422C7491B}" srcOrd="1" destOrd="0" presId="urn:microsoft.com/office/officeart/2005/8/layout/orgChart1"/>
    <dgm:cxn modelId="{CD55B37B-87D2-4CCE-A85A-2411F0AC21C4}" type="presParOf" srcId="{76D76311-EE05-4080-B1B9-F00E71E46243}" destId="{E5E39D17-7B9D-4F46-8F37-3DD7BAC048CB}" srcOrd="1" destOrd="0" presId="urn:microsoft.com/office/officeart/2005/8/layout/orgChart1"/>
    <dgm:cxn modelId="{DF14A948-180E-44AE-AF59-9CBDB4720065}" type="presParOf" srcId="{E5E39D17-7B9D-4F46-8F37-3DD7BAC048CB}" destId="{814CE7D4-772E-4F17-B2DC-BBAA0F0705AA}" srcOrd="0" destOrd="0" presId="urn:microsoft.com/office/officeart/2005/8/layout/orgChart1"/>
    <dgm:cxn modelId="{61194848-635A-4999-B11E-38AAFE27872A}" type="presParOf" srcId="{E5E39D17-7B9D-4F46-8F37-3DD7BAC048CB}" destId="{4F4DA08A-AF01-49B3-8C37-6244BFC7B17A}" srcOrd="1" destOrd="0" presId="urn:microsoft.com/office/officeart/2005/8/layout/orgChart1"/>
    <dgm:cxn modelId="{ABFA946D-55D5-4DF6-9F16-65319FC9E814}" type="presParOf" srcId="{4F4DA08A-AF01-49B3-8C37-6244BFC7B17A}" destId="{8345352D-E50D-425D-B356-C1D7CD0B139E}" srcOrd="0" destOrd="0" presId="urn:microsoft.com/office/officeart/2005/8/layout/orgChart1"/>
    <dgm:cxn modelId="{E03F184B-3CC1-4D3A-87E3-0FC1532C3F95}" type="presParOf" srcId="{8345352D-E50D-425D-B356-C1D7CD0B139E}" destId="{E80678AC-04FF-424C-A1FB-B2B955F58C4C}" srcOrd="0" destOrd="0" presId="urn:microsoft.com/office/officeart/2005/8/layout/orgChart1"/>
    <dgm:cxn modelId="{40D4084E-2767-4D50-AA57-6914866096FD}" type="presParOf" srcId="{8345352D-E50D-425D-B356-C1D7CD0B139E}" destId="{D695F613-354E-4253-A8A1-53FEDF1689CC}" srcOrd="1" destOrd="0" presId="urn:microsoft.com/office/officeart/2005/8/layout/orgChart1"/>
    <dgm:cxn modelId="{E43448F4-F69E-437C-AD97-D07D4A6DDE30}" type="presParOf" srcId="{4F4DA08A-AF01-49B3-8C37-6244BFC7B17A}" destId="{1C7D19CE-2B9D-4A1B-BDFB-27C4F0235CA1}" srcOrd="1" destOrd="0" presId="urn:microsoft.com/office/officeart/2005/8/layout/orgChart1"/>
    <dgm:cxn modelId="{7CA739F0-12FC-4B1A-AC95-9065E75B186F}" type="presParOf" srcId="{4F4DA08A-AF01-49B3-8C37-6244BFC7B17A}" destId="{E86B60A2-EF37-4E5A-A727-F449AFD6971F}" srcOrd="2" destOrd="0" presId="urn:microsoft.com/office/officeart/2005/8/layout/orgChart1"/>
    <dgm:cxn modelId="{1521EEE9-EE71-42B8-BA2A-3E96F5B00349}" type="presParOf" srcId="{76D76311-EE05-4080-B1B9-F00E71E46243}" destId="{15653A2B-B08D-45B2-9E26-752B54B503D7}" srcOrd="2" destOrd="0" presId="urn:microsoft.com/office/officeart/2005/8/layout/orgChart1"/>
    <dgm:cxn modelId="{F3F5B75B-D6BA-46E1-92B0-693291E5EFE4}" type="presParOf" srcId="{5E93A1DD-D55B-4291-B957-5223DC5D099E}" destId="{97A820F6-9075-4E86-809C-04BEE0344EB5}" srcOrd="2" destOrd="0" presId="urn:microsoft.com/office/officeart/2005/8/layout/orgChart1"/>
    <dgm:cxn modelId="{6FBB650F-0182-4D68-AC81-3B59DF3297FA}" type="presParOf" srcId="{3C72E44E-6507-4ABC-8D1A-C45CEA678EAA}" destId="{87AE3C50-DCFE-410F-9D64-E7C2FEDEBF8F}" srcOrd="2" destOrd="0" presId="urn:microsoft.com/office/officeart/2005/8/layout/orgChart1"/>
    <dgm:cxn modelId="{B19373F3-8852-4A81-9345-F6EB69301EB1}" type="presParOf" srcId="{26456C16-1322-46D5-84BE-4768DF640950}" destId="{BAA7FC30-B9D8-4AF4-8B01-C133EC4D73BC}" srcOrd="2" destOrd="0" presId="urn:microsoft.com/office/officeart/2005/8/layout/orgChart1"/>
    <dgm:cxn modelId="{932E1D70-FF0E-4BEE-9B39-89E721990CE6}" type="presParOf" srcId="{26456C16-1322-46D5-84BE-4768DF640950}" destId="{60BFE2BC-AB72-4F6B-A8EE-18E08C590D9A}" srcOrd="3" destOrd="0" presId="urn:microsoft.com/office/officeart/2005/8/layout/orgChart1"/>
    <dgm:cxn modelId="{EF57555A-DF86-41C1-9E30-1604B733E6F1}" type="presParOf" srcId="{60BFE2BC-AB72-4F6B-A8EE-18E08C590D9A}" destId="{BA9FE2EF-BC7C-46B6-8B72-233A0382D77A}" srcOrd="0" destOrd="0" presId="urn:microsoft.com/office/officeart/2005/8/layout/orgChart1"/>
    <dgm:cxn modelId="{4FC85F82-9849-489F-B703-D6F754C6C323}" type="presParOf" srcId="{BA9FE2EF-BC7C-46B6-8B72-233A0382D77A}" destId="{43F11590-0082-4A0C-BDF6-61FBCB7B35CB}" srcOrd="0" destOrd="0" presId="urn:microsoft.com/office/officeart/2005/8/layout/orgChart1"/>
    <dgm:cxn modelId="{90F03473-A726-40D8-9C93-992860A355FE}" type="presParOf" srcId="{BA9FE2EF-BC7C-46B6-8B72-233A0382D77A}" destId="{8C2D5321-34EC-42AA-899C-AE7AA78CE157}" srcOrd="1" destOrd="0" presId="urn:microsoft.com/office/officeart/2005/8/layout/orgChart1"/>
    <dgm:cxn modelId="{1A736F47-EB95-4404-B8C9-C389AA4675AF}" type="presParOf" srcId="{60BFE2BC-AB72-4F6B-A8EE-18E08C590D9A}" destId="{7CC5DB76-D22F-4FD4-AE70-55029D3A1FBF}" srcOrd="1" destOrd="0" presId="urn:microsoft.com/office/officeart/2005/8/layout/orgChart1"/>
    <dgm:cxn modelId="{0CC718E8-095F-4FD0-BC4C-0683C3E894A8}" type="presParOf" srcId="{7CC5DB76-D22F-4FD4-AE70-55029D3A1FBF}" destId="{D1D0B065-237C-4D17-95EA-26C464AE2218}" srcOrd="0" destOrd="0" presId="urn:microsoft.com/office/officeart/2005/8/layout/orgChart1"/>
    <dgm:cxn modelId="{97901472-7A70-49FF-87D7-98E89C7E4096}" type="presParOf" srcId="{7CC5DB76-D22F-4FD4-AE70-55029D3A1FBF}" destId="{BDEFB4B4-05BE-4E09-957D-38F9D7D5062E}" srcOrd="1" destOrd="0" presId="urn:microsoft.com/office/officeart/2005/8/layout/orgChart1"/>
    <dgm:cxn modelId="{E70080C7-9A14-476E-AAAE-EB4442137CF1}" type="presParOf" srcId="{BDEFB4B4-05BE-4E09-957D-38F9D7D5062E}" destId="{0D53B29C-D71B-4E4E-8D94-6CAC0CBFE62B}" srcOrd="0" destOrd="0" presId="urn:microsoft.com/office/officeart/2005/8/layout/orgChart1"/>
    <dgm:cxn modelId="{7CF11158-8900-4D1D-B83B-6E9933FB3F2D}" type="presParOf" srcId="{0D53B29C-D71B-4E4E-8D94-6CAC0CBFE62B}" destId="{E5CA6F09-AD06-4DB2-89D1-DA10C3EFD39B}" srcOrd="0" destOrd="0" presId="urn:microsoft.com/office/officeart/2005/8/layout/orgChart1"/>
    <dgm:cxn modelId="{D6453E5D-D916-49DF-9AED-89D60EAEFFC4}" type="presParOf" srcId="{0D53B29C-D71B-4E4E-8D94-6CAC0CBFE62B}" destId="{36313114-269C-457B-AAC3-4DA9CD016629}" srcOrd="1" destOrd="0" presId="urn:microsoft.com/office/officeart/2005/8/layout/orgChart1"/>
    <dgm:cxn modelId="{F097625A-07CD-4F68-BF60-04A56E792144}" type="presParOf" srcId="{BDEFB4B4-05BE-4E09-957D-38F9D7D5062E}" destId="{B97791E6-401C-4366-9B43-69C5417D5E19}" srcOrd="1" destOrd="0" presId="urn:microsoft.com/office/officeart/2005/8/layout/orgChart1"/>
    <dgm:cxn modelId="{CC3C115C-54EB-47ED-A882-F9D190FF4DE1}" type="presParOf" srcId="{B97791E6-401C-4366-9B43-69C5417D5E19}" destId="{2C02D893-3BFF-43F7-95DD-6533E592817C}" srcOrd="0" destOrd="0" presId="urn:microsoft.com/office/officeart/2005/8/layout/orgChart1"/>
    <dgm:cxn modelId="{853455FB-A240-4299-8B64-A795D9966749}" type="presParOf" srcId="{B97791E6-401C-4366-9B43-69C5417D5E19}" destId="{9F361BBD-0677-43C9-A232-FB713E74EA71}" srcOrd="1" destOrd="0" presId="urn:microsoft.com/office/officeart/2005/8/layout/orgChart1"/>
    <dgm:cxn modelId="{002C0735-CD95-437F-9B7D-35B2E513F358}" type="presParOf" srcId="{9F361BBD-0677-43C9-A232-FB713E74EA71}" destId="{340BEEC1-B6D8-4D8A-9695-33D9581AF32D}" srcOrd="0" destOrd="0" presId="urn:microsoft.com/office/officeart/2005/8/layout/orgChart1"/>
    <dgm:cxn modelId="{755A7459-D5C6-47BF-B957-C76B8CA751B1}" type="presParOf" srcId="{340BEEC1-B6D8-4D8A-9695-33D9581AF32D}" destId="{ED278976-A03B-4206-BCC3-5CFE70EA5AEE}" srcOrd="0" destOrd="0" presId="urn:microsoft.com/office/officeart/2005/8/layout/orgChart1"/>
    <dgm:cxn modelId="{9EAFA5F8-56D8-4D77-A964-5EE1764D9131}" type="presParOf" srcId="{340BEEC1-B6D8-4D8A-9695-33D9581AF32D}" destId="{64B230CF-79E9-4BE9-B53F-9B224055D7BA}" srcOrd="1" destOrd="0" presId="urn:microsoft.com/office/officeart/2005/8/layout/orgChart1"/>
    <dgm:cxn modelId="{A28C0D58-59AC-4AD9-83C6-4C21C7872914}" type="presParOf" srcId="{9F361BBD-0677-43C9-A232-FB713E74EA71}" destId="{405CA451-4791-4E3A-9318-C1686F72860D}" srcOrd="1" destOrd="0" presId="urn:microsoft.com/office/officeart/2005/8/layout/orgChart1"/>
    <dgm:cxn modelId="{A1B39794-E161-4B85-BC3C-098495ED9104}" type="presParOf" srcId="{9F361BBD-0677-43C9-A232-FB713E74EA71}" destId="{3CF7736F-825F-4C50-810F-13CFDA3E9AD7}" srcOrd="2" destOrd="0" presId="urn:microsoft.com/office/officeart/2005/8/layout/orgChart1"/>
    <dgm:cxn modelId="{EFB4FDE0-F672-45A2-95F7-9B114D2F62F6}" type="presParOf" srcId="{BDEFB4B4-05BE-4E09-957D-38F9D7D5062E}" destId="{FD86CA0B-2565-4641-98BD-0DA119DC770F}" srcOrd="2" destOrd="0" presId="urn:microsoft.com/office/officeart/2005/8/layout/orgChart1"/>
    <dgm:cxn modelId="{39A57018-483A-4F58-B244-3D74E91EEB66}" type="presParOf" srcId="{7CC5DB76-D22F-4FD4-AE70-55029D3A1FBF}" destId="{AAD78A0D-1B82-47B1-BF6D-B9D848A0B66A}" srcOrd="2" destOrd="0" presId="urn:microsoft.com/office/officeart/2005/8/layout/orgChart1"/>
    <dgm:cxn modelId="{955E203C-8F78-4873-A40D-9A9605EBCBBB}" type="presParOf" srcId="{7CC5DB76-D22F-4FD4-AE70-55029D3A1FBF}" destId="{AF4F8129-8CFD-49C8-B391-16542BAF383B}" srcOrd="3" destOrd="0" presId="urn:microsoft.com/office/officeart/2005/8/layout/orgChart1"/>
    <dgm:cxn modelId="{82EF3A70-C344-4E4B-8730-DC0715CFA1B3}" type="presParOf" srcId="{AF4F8129-8CFD-49C8-B391-16542BAF383B}" destId="{B37A7C83-999A-4719-8FD7-B688E2065E5F}" srcOrd="0" destOrd="0" presId="urn:microsoft.com/office/officeart/2005/8/layout/orgChart1"/>
    <dgm:cxn modelId="{7958AA8B-B607-4DC7-99A4-03A2C1049EDF}" type="presParOf" srcId="{B37A7C83-999A-4719-8FD7-B688E2065E5F}" destId="{C929D1A6-D168-4BF5-8D43-A417661718A9}" srcOrd="0" destOrd="0" presId="urn:microsoft.com/office/officeart/2005/8/layout/orgChart1"/>
    <dgm:cxn modelId="{C14BEBBD-C8F9-4A2F-B49D-8C2F8B7234E9}" type="presParOf" srcId="{B37A7C83-999A-4719-8FD7-B688E2065E5F}" destId="{E893E9EC-6BA2-4633-B233-47DEE7963AD7}" srcOrd="1" destOrd="0" presId="urn:microsoft.com/office/officeart/2005/8/layout/orgChart1"/>
    <dgm:cxn modelId="{C0D0E65F-CF12-4DA0-99D2-75D64996D485}" type="presParOf" srcId="{AF4F8129-8CFD-49C8-B391-16542BAF383B}" destId="{B28323F2-529C-47DD-8996-96A5D5189119}" srcOrd="1" destOrd="0" presId="urn:microsoft.com/office/officeart/2005/8/layout/orgChart1"/>
    <dgm:cxn modelId="{5744F6E5-5079-4C8C-9E7C-14385F44791E}" type="presParOf" srcId="{AF4F8129-8CFD-49C8-B391-16542BAF383B}" destId="{544B5139-4F3F-49D4-804C-B0C9827C3D53}" srcOrd="2" destOrd="0" presId="urn:microsoft.com/office/officeart/2005/8/layout/orgChart1"/>
    <dgm:cxn modelId="{C2807EE4-0756-467F-8F2E-55C6B95EC087}" type="presParOf" srcId="{60BFE2BC-AB72-4F6B-A8EE-18E08C590D9A}" destId="{2AF84AE2-543A-4B5F-881E-89872466B4B2}" srcOrd="2" destOrd="0" presId="urn:microsoft.com/office/officeart/2005/8/layout/orgChart1"/>
    <dgm:cxn modelId="{341AAFCC-0882-44F9-9C47-24355BE1AD8D}" type="presParOf" srcId="{26456C16-1322-46D5-84BE-4768DF640950}" destId="{FC4987B7-3F12-4FA0-96B4-B5BC8DB38238}" srcOrd="4" destOrd="0" presId="urn:microsoft.com/office/officeart/2005/8/layout/orgChart1"/>
    <dgm:cxn modelId="{DA4D9715-BFA2-4985-BE6A-39FC2085B0A5}" type="presParOf" srcId="{26456C16-1322-46D5-84BE-4768DF640950}" destId="{B226F270-EA0C-44E4-92A3-759DF30891F8}" srcOrd="5" destOrd="0" presId="urn:microsoft.com/office/officeart/2005/8/layout/orgChart1"/>
    <dgm:cxn modelId="{7F90FB70-3E89-4D8C-B17F-C1448297DEBD}" type="presParOf" srcId="{B226F270-EA0C-44E4-92A3-759DF30891F8}" destId="{2E03C8FC-2613-4C5C-A974-87875EB31872}" srcOrd="0" destOrd="0" presId="urn:microsoft.com/office/officeart/2005/8/layout/orgChart1"/>
    <dgm:cxn modelId="{B11EF1AB-67FA-435A-87B2-6DBC45D505B2}" type="presParOf" srcId="{2E03C8FC-2613-4C5C-A974-87875EB31872}" destId="{56664C15-B6FD-480A-8BB2-3A83271BC968}" srcOrd="0" destOrd="0" presId="urn:microsoft.com/office/officeart/2005/8/layout/orgChart1"/>
    <dgm:cxn modelId="{C74A41EE-3696-4AF7-B20C-1C67B1785A07}" type="presParOf" srcId="{2E03C8FC-2613-4C5C-A974-87875EB31872}" destId="{C04FD029-FC15-4BA0-9BFE-C97BA793DC88}" srcOrd="1" destOrd="0" presId="urn:microsoft.com/office/officeart/2005/8/layout/orgChart1"/>
    <dgm:cxn modelId="{994D7D0A-D0E4-452B-8F02-FD2C00FB4BEB}" type="presParOf" srcId="{B226F270-EA0C-44E4-92A3-759DF30891F8}" destId="{9A432F44-33F9-46DB-93BE-61C4F2C99D9D}" srcOrd="1" destOrd="0" presId="urn:microsoft.com/office/officeart/2005/8/layout/orgChart1"/>
    <dgm:cxn modelId="{5C3D3CFC-AF0B-4415-8829-005AA11CC61C}" type="presParOf" srcId="{9A432F44-33F9-46DB-93BE-61C4F2C99D9D}" destId="{FA9BAA44-B53C-456B-97A1-6A62028B90B3}" srcOrd="0" destOrd="0" presId="urn:microsoft.com/office/officeart/2005/8/layout/orgChart1"/>
    <dgm:cxn modelId="{90D1A78D-5F0F-4B59-8631-B2364956AFA8}" type="presParOf" srcId="{9A432F44-33F9-46DB-93BE-61C4F2C99D9D}" destId="{1BC2EA5D-ABD1-4513-BBB9-BE70ACDC6F6E}" srcOrd="1" destOrd="0" presId="urn:microsoft.com/office/officeart/2005/8/layout/orgChart1"/>
    <dgm:cxn modelId="{4F0033F0-121B-45A3-A282-02DC3B6BB0A1}" type="presParOf" srcId="{1BC2EA5D-ABD1-4513-BBB9-BE70ACDC6F6E}" destId="{0B5B1189-3A69-4B4C-BB98-451697389FA3}" srcOrd="0" destOrd="0" presId="urn:microsoft.com/office/officeart/2005/8/layout/orgChart1"/>
    <dgm:cxn modelId="{A7A8E6E8-0F97-44B8-A325-97159EE7C19C}" type="presParOf" srcId="{0B5B1189-3A69-4B4C-BB98-451697389FA3}" destId="{948BB556-5195-4F91-9A05-C367234F5808}" srcOrd="0" destOrd="0" presId="urn:microsoft.com/office/officeart/2005/8/layout/orgChart1"/>
    <dgm:cxn modelId="{D037243F-57AF-4960-8D40-BA9BE16011AC}" type="presParOf" srcId="{0B5B1189-3A69-4B4C-BB98-451697389FA3}" destId="{308A7EC9-9134-405E-9149-7BE334D4C398}" srcOrd="1" destOrd="0" presId="urn:microsoft.com/office/officeart/2005/8/layout/orgChart1"/>
    <dgm:cxn modelId="{3E035256-17C5-48FB-B0F7-548CB830C259}" type="presParOf" srcId="{1BC2EA5D-ABD1-4513-BBB9-BE70ACDC6F6E}" destId="{24483EC8-7F97-4F1F-ACEA-B5F5F9E7FFC0}" srcOrd="1" destOrd="0" presId="urn:microsoft.com/office/officeart/2005/8/layout/orgChart1"/>
    <dgm:cxn modelId="{4D5441EE-BABF-406B-A38C-C107F84D349D}" type="presParOf" srcId="{24483EC8-7F97-4F1F-ACEA-B5F5F9E7FFC0}" destId="{F1A12019-5198-4A80-A07F-DF562EA13144}" srcOrd="0" destOrd="0" presId="urn:microsoft.com/office/officeart/2005/8/layout/orgChart1"/>
    <dgm:cxn modelId="{B0282616-03FD-4963-988B-137930446926}" type="presParOf" srcId="{24483EC8-7F97-4F1F-ACEA-B5F5F9E7FFC0}" destId="{810E9266-FB6E-4175-AC61-270726660950}" srcOrd="1" destOrd="0" presId="urn:microsoft.com/office/officeart/2005/8/layout/orgChart1"/>
    <dgm:cxn modelId="{01BE0681-B090-41B2-B54B-193E5639140C}" type="presParOf" srcId="{810E9266-FB6E-4175-AC61-270726660950}" destId="{462939C7-08C1-4DB4-BCCF-1BF09D0648B3}" srcOrd="0" destOrd="0" presId="urn:microsoft.com/office/officeart/2005/8/layout/orgChart1"/>
    <dgm:cxn modelId="{FAC76D3B-709F-4A46-B882-6092C26FF8AB}" type="presParOf" srcId="{462939C7-08C1-4DB4-BCCF-1BF09D0648B3}" destId="{55E81D53-634B-45D2-AE3B-0EC83814983F}" srcOrd="0" destOrd="0" presId="urn:microsoft.com/office/officeart/2005/8/layout/orgChart1"/>
    <dgm:cxn modelId="{DF088FED-C1AC-4AE8-8B2D-B330D2206512}" type="presParOf" srcId="{462939C7-08C1-4DB4-BCCF-1BF09D0648B3}" destId="{C6FFDE88-A4F0-44BA-B798-0B291815D99E}" srcOrd="1" destOrd="0" presId="urn:microsoft.com/office/officeart/2005/8/layout/orgChart1"/>
    <dgm:cxn modelId="{0330BEC2-EA74-4D82-A155-ECBD4D5B984D}" type="presParOf" srcId="{810E9266-FB6E-4175-AC61-270726660950}" destId="{487272FE-81EE-4BE9-B22C-5E0EAC9C1884}" srcOrd="1" destOrd="0" presId="urn:microsoft.com/office/officeart/2005/8/layout/orgChart1"/>
    <dgm:cxn modelId="{57B79020-E133-42E5-AE6D-F6F601D8E511}" type="presParOf" srcId="{487272FE-81EE-4BE9-B22C-5E0EAC9C1884}" destId="{8877D764-3ABB-44BD-BE8D-717F446F0642}" srcOrd="0" destOrd="0" presId="urn:microsoft.com/office/officeart/2005/8/layout/orgChart1"/>
    <dgm:cxn modelId="{C6AAAC46-76C8-491B-98CD-23359A928482}" type="presParOf" srcId="{487272FE-81EE-4BE9-B22C-5E0EAC9C1884}" destId="{42CBA2EF-D0D1-4F1A-B332-CF57F037002A}" srcOrd="1" destOrd="0" presId="urn:microsoft.com/office/officeart/2005/8/layout/orgChart1"/>
    <dgm:cxn modelId="{3C6AE085-B878-4ACE-8949-C4F9EC336730}" type="presParOf" srcId="{42CBA2EF-D0D1-4F1A-B332-CF57F037002A}" destId="{F156284D-5E3F-47AB-8F0A-0ECD2108A3CF}" srcOrd="0" destOrd="0" presId="urn:microsoft.com/office/officeart/2005/8/layout/orgChart1"/>
    <dgm:cxn modelId="{DABB4FA8-1C6F-4012-99C7-B521618E81CD}" type="presParOf" srcId="{F156284D-5E3F-47AB-8F0A-0ECD2108A3CF}" destId="{88E48325-8A04-42D2-91C2-F66609646608}" srcOrd="0" destOrd="0" presId="urn:microsoft.com/office/officeart/2005/8/layout/orgChart1"/>
    <dgm:cxn modelId="{AF4CA1A4-0CC7-4CB1-A21F-5E30459EAE31}" type="presParOf" srcId="{F156284D-5E3F-47AB-8F0A-0ECD2108A3CF}" destId="{E0A6AEAF-5DF1-4356-87AB-DE7A4C79760A}" srcOrd="1" destOrd="0" presId="urn:microsoft.com/office/officeart/2005/8/layout/orgChart1"/>
    <dgm:cxn modelId="{965E6B95-8A9E-46A0-9CCC-87E993846028}" type="presParOf" srcId="{42CBA2EF-D0D1-4F1A-B332-CF57F037002A}" destId="{B9B3FFB4-6910-4FF4-8C68-75CAAFC20FD4}" srcOrd="1" destOrd="0" presId="urn:microsoft.com/office/officeart/2005/8/layout/orgChart1"/>
    <dgm:cxn modelId="{35FC7F10-CF1F-43A3-876B-D01A0DC16BEF}" type="presParOf" srcId="{42CBA2EF-D0D1-4F1A-B332-CF57F037002A}" destId="{2B9B1893-1019-4587-A757-9C0616FE6D23}" srcOrd="2" destOrd="0" presId="urn:microsoft.com/office/officeart/2005/8/layout/orgChart1"/>
    <dgm:cxn modelId="{692447A8-F3EA-4B19-9D37-6AD77DA45740}" type="presParOf" srcId="{810E9266-FB6E-4175-AC61-270726660950}" destId="{968231A6-3EB1-44A4-8EE9-B8163541C56A}" srcOrd="2" destOrd="0" presId="urn:microsoft.com/office/officeart/2005/8/layout/orgChart1"/>
    <dgm:cxn modelId="{AFD0293A-335D-451D-82C1-4FDA9AF9FA67}" type="presParOf" srcId="{1BC2EA5D-ABD1-4513-BBB9-BE70ACDC6F6E}" destId="{F750FE76-8871-4C1B-99D2-530F78679908}" srcOrd="2" destOrd="0" presId="urn:microsoft.com/office/officeart/2005/8/layout/orgChart1"/>
    <dgm:cxn modelId="{A992468D-8D08-496A-9E6D-05FCB0E01494}" type="presParOf" srcId="{B226F270-EA0C-44E4-92A3-759DF30891F8}" destId="{1063DC65-2D2F-4759-B100-6CE750B0E945}" srcOrd="2" destOrd="0" presId="urn:microsoft.com/office/officeart/2005/8/layout/orgChart1"/>
    <dgm:cxn modelId="{0ADD68C6-B1BB-4A6D-9942-2805567CE223}" type="presParOf" srcId="{5E5B4F50-4F3C-43C0-95FE-77F1FAE1C4D9}" destId="{C41E67B4-5DED-4AF8-92ED-926E43CE2578}" srcOrd="2" destOrd="0" presId="urn:microsoft.com/office/officeart/2005/8/layout/orgChart1"/>
    <dgm:cxn modelId="{72E80F1B-9EF3-42B5-A79B-E8A943C51778}" type="presParOf" srcId="{8501B843-D878-4DCC-8F2E-A29AE3148077}" destId="{D52F3243-FB06-45DC-ADEB-66D1A72B8AEB}" srcOrd="2" destOrd="0" presId="urn:microsoft.com/office/officeart/2005/8/layout/orgChart1"/>
    <dgm:cxn modelId="{3F015EC1-E7C7-4155-BEF6-427A25F12F6E}" type="presParOf" srcId="{905E0FDA-79C3-4CBE-AE74-BEA82A200A05}" destId="{2A499C24-3217-4388-9821-C3F5D8C7294A}" srcOrd="2" destOrd="0" presId="urn:microsoft.com/office/officeart/2005/8/layout/orgChart1"/>
    <dgm:cxn modelId="{1922AE8C-3D8C-4A06-92EC-53938E9C4E76}" type="presParOf" srcId="{4A5E4465-9446-4599-B20D-E84E8EB05380}" destId="{A5794039-1836-4305-A646-A28146567CC2}" srcOrd="2" destOrd="0" presId="urn:microsoft.com/office/officeart/2005/8/layout/orgChart1"/>
    <dgm:cxn modelId="{ADCFF7B2-A214-456D-86CC-ED87FFF662D7}" type="presParOf" srcId="{D82109AA-52FD-4F0E-A6D3-2417A4D26AEE}" destId="{CB9EB8A9-0015-480A-82E8-F9619327BA9D}" srcOrd="2" destOrd="0" presId="urn:microsoft.com/office/officeart/2005/8/layout/orgChart1"/>
    <dgm:cxn modelId="{9A9C4286-27F9-43D3-89E1-A255DFA0F8D8}" type="presParOf" srcId="{D82109AA-52FD-4F0E-A6D3-2417A4D26AEE}" destId="{0C0996FE-323D-4E85-B9C1-3799E2BE2F34}" srcOrd="3" destOrd="0" presId="urn:microsoft.com/office/officeart/2005/8/layout/orgChart1"/>
    <dgm:cxn modelId="{4BDBA167-8F26-4BD8-B286-D24168DCAD71}" type="presParOf" srcId="{0C0996FE-323D-4E85-B9C1-3799E2BE2F34}" destId="{C1C4DE2E-E5F9-4ADC-9DCC-137986FA0992}" srcOrd="0" destOrd="0" presId="urn:microsoft.com/office/officeart/2005/8/layout/orgChart1"/>
    <dgm:cxn modelId="{2AEB6E99-BD23-4D60-8387-CE170E5083CF}" type="presParOf" srcId="{C1C4DE2E-E5F9-4ADC-9DCC-137986FA0992}" destId="{479D63D7-99F3-4877-8F9B-AC695BDAD436}" srcOrd="0" destOrd="0" presId="urn:microsoft.com/office/officeart/2005/8/layout/orgChart1"/>
    <dgm:cxn modelId="{C6C689FA-4000-4DA9-BE15-F47391BCF82C}" type="presParOf" srcId="{C1C4DE2E-E5F9-4ADC-9DCC-137986FA0992}" destId="{1EE844D7-D523-4456-BDA0-965E780EC237}" srcOrd="1" destOrd="0" presId="urn:microsoft.com/office/officeart/2005/8/layout/orgChart1"/>
    <dgm:cxn modelId="{3E02E4F7-AFCA-4F89-956D-AE4E3227B453}" type="presParOf" srcId="{0C0996FE-323D-4E85-B9C1-3799E2BE2F34}" destId="{98DC3C99-5738-4114-8D76-8921C92651E4}" srcOrd="1" destOrd="0" presId="urn:microsoft.com/office/officeart/2005/8/layout/orgChart1"/>
    <dgm:cxn modelId="{D879148E-E04A-4BA8-9715-352EC988FE12}" type="presParOf" srcId="{98DC3C99-5738-4114-8D76-8921C92651E4}" destId="{A6A0249F-8A1E-4D77-8EC3-C5D9C8C89119}" srcOrd="0" destOrd="0" presId="urn:microsoft.com/office/officeart/2005/8/layout/orgChart1"/>
    <dgm:cxn modelId="{CBC12369-B97B-4BB0-9E17-83587B834F0C}" type="presParOf" srcId="{98DC3C99-5738-4114-8D76-8921C92651E4}" destId="{C650DE53-5A2D-41C4-96DC-240ACAF23A25}" srcOrd="1" destOrd="0" presId="urn:microsoft.com/office/officeart/2005/8/layout/orgChart1"/>
    <dgm:cxn modelId="{414677B1-B762-452F-B748-72BA0AA892E9}" type="presParOf" srcId="{C650DE53-5A2D-41C4-96DC-240ACAF23A25}" destId="{7B970E7E-F823-431C-B107-83FBB2AB71FF}" srcOrd="0" destOrd="0" presId="urn:microsoft.com/office/officeart/2005/8/layout/orgChart1"/>
    <dgm:cxn modelId="{449F9067-6E5C-44E4-9FEE-AC4F580608B3}" type="presParOf" srcId="{7B970E7E-F823-431C-B107-83FBB2AB71FF}" destId="{6B0A1F98-E31B-476E-BA56-491C44760F41}" srcOrd="0" destOrd="0" presId="urn:microsoft.com/office/officeart/2005/8/layout/orgChart1"/>
    <dgm:cxn modelId="{02795BD1-ED7F-4685-95EB-ED7C640E4303}" type="presParOf" srcId="{7B970E7E-F823-431C-B107-83FBB2AB71FF}" destId="{2165EBC1-AD43-48E6-8E2F-0022ED7B6A68}" srcOrd="1" destOrd="0" presId="urn:microsoft.com/office/officeart/2005/8/layout/orgChart1"/>
    <dgm:cxn modelId="{1F865892-CEBF-40C2-98E9-F4528ED99A4C}" type="presParOf" srcId="{C650DE53-5A2D-41C4-96DC-240ACAF23A25}" destId="{A94E24DA-0327-4F67-B1FF-2D1B3741EC87}" srcOrd="1" destOrd="0" presId="urn:microsoft.com/office/officeart/2005/8/layout/orgChart1"/>
    <dgm:cxn modelId="{CF7DDA1D-6E96-4E6A-B081-06C497C92764}" type="presParOf" srcId="{A94E24DA-0327-4F67-B1FF-2D1B3741EC87}" destId="{ECD05038-5FBC-4B9E-BAD3-3ED731EE3275}" srcOrd="0" destOrd="0" presId="urn:microsoft.com/office/officeart/2005/8/layout/orgChart1"/>
    <dgm:cxn modelId="{C69F9BC5-DCA8-48E2-89D8-455E4B469FE7}" type="presParOf" srcId="{A94E24DA-0327-4F67-B1FF-2D1B3741EC87}" destId="{5AB4BECA-9016-4AB9-AF53-BCF7F4E70651}" srcOrd="1" destOrd="0" presId="urn:microsoft.com/office/officeart/2005/8/layout/orgChart1"/>
    <dgm:cxn modelId="{57BD3A14-7454-4B4F-A628-9B858A171253}" type="presParOf" srcId="{5AB4BECA-9016-4AB9-AF53-BCF7F4E70651}" destId="{C7912593-5B25-4C09-81D7-EE8D1D2D1449}" srcOrd="0" destOrd="0" presId="urn:microsoft.com/office/officeart/2005/8/layout/orgChart1"/>
    <dgm:cxn modelId="{C3120BE0-4856-478E-BF5A-187EA6B95B3B}" type="presParOf" srcId="{C7912593-5B25-4C09-81D7-EE8D1D2D1449}" destId="{89D1234B-35D8-41E0-BE3A-E2908CDDC74D}" srcOrd="0" destOrd="0" presId="urn:microsoft.com/office/officeart/2005/8/layout/orgChart1"/>
    <dgm:cxn modelId="{5104D581-681F-49A0-AA63-0B0D6AFBE6C7}" type="presParOf" srcId="{C7912593-5B25-4C09-81D7-EE8D1D2D1449}" destId="{5F5D59BB-959E-4682-A0FC-D5A588034AAF}" srcOrd="1" destOrd="0" presId="urn:microsoft.com/office/officeart/2005/8/layout/orgChart1"/>
    <dgm:cxn modelId="{77C86E22-6B16-4EA9-92EE-4B754419E8AB}" type="presParOf" srcId="{5AB4BECA-9016-4AB9-AF53-BCF7F4E70651}" destId="{E1A5FFD2-5228-4787-A3CA-5C5A9D9BD7CD}" srcOrd="1" destOrd="0" presId="urn:microsoft.com/office/officeart/2005/8/layout/orgChart1"/>
    <dgm:cxn modelId="{3F9B5427-CD77-4B5F-BE21-821AB6C3BC2B}" type="presParOf" srcId="{E1A5FFD2-5228-4787-A3CA-5C5A9D9BD7CD}" destId="{6EFA5ED4-B528-4F9F-8238-6F0BD1E1EF2A}" srcOrd="0" destOrd="0" presId="urn:microsoft.com/office/officeart/2005/8/layout/orgChart1"/>
    <dgm:cxn modelId="{6266EA04-DF40-4CAB-8FC1-CCE3C012DCA8}" type="presParOf" srcId="{E1A5FFD2-5228-4787-A3CA-5C5A9D9BD7CD}" destId="{C836B06D-DBFA-43FA-8E22-419C334E1BA4}" srcOrd="1" destOrd="0" presId="urn:microsoft.com/office/officeart/2005/8/layout/orgChart1"/>
    <dgm:cxn modelId="{C14AD8A0-E8DA-4FA5-B481-9F92B4D13288}" type="presParOf" srcId="{C836B06D-DBFA-43FA-8E22-419C334E1BA4}" destId="{DBAC4474-ED9F-4784-82F4-E9AA88EA1B09}" srcOrd="0" destOrd="0" presId="urn:microsoft.com/office/officeart/2005/8/layout/orgChart1"/>
    <dgm:cxn modelId="{39C14AC8-8707-4326-B1DD-9EE8FCA1CF45}" type="presParOf" srcId="{DBAC4474-ED9F-4784-82F4-E9AA88EA1B09}" destId="{6035B640-38BE-4928-9DE6-C57C1321CDCC}" srcOrd="0" destOrd="0" presId="urn:microsoft.com/office/officeart/2005/8/layout/orgChart1"/>
    <dgm:cxn modelId="{79C8F708-2D3F-4AEE-8526-069B678B0345}" type="presParOf" srcId="{DBAC4474-ED9F-4784-82F4-E9AA88EA1B09}" destId="{F65A1CB3-901E-423B-B531-5BC244454303}" srcOrd="1" destOrd="0" presId="urn:microsoft.com/office/officeart/2005/8/layout/orgChart1"/>
    <dgm:cxn modelId="{6EF81853-67C3-4BFB-8FA3-51C9041DE6D4}" type="presParOf" srcId="{C836B06D-DBFA-43FA-8E22-419C334E1BA4}" destId="{BB46D252-09A9-4089-9549-DB810F1942E8}" srcOrd="1" destOrd="0" presId="urn:microsoft.com/office/officeart/2005/8/layout/orgChart1"/>
    <dgm:cxn modelId="{A4183CDF-6A90-4391-8383-FD4DF4AEBBDD}" type="presParOf" srcId="{C836B06D-DBFA-43FA-8E22-419C334E1BA4}" destId="{BD460275-B5D6-46AB-8085-AC99BD4EA6AB}" srcOrd="2" destOrd="0" presId="urn:microsoft.com/office/officeart/2005/8/layout/orgChart1"/>
    <dgm:cxn modelId="{533AE08C-1D1C-4F8E-8037-6AA696FCF1EB}" type="presParOf" srcId="{5AB4BECA-9016-4AB9-AF53-BCF7F4E70651}" destId="{0A259026-00CA-4C34-9FAC-4943FF47229A}" srcOrd="2" destOrd="0" presId="urn:microsoft.com/office/officeart/2005/8/layout/orgChart1"/>
    <dgm:cxn modelId="{AA13D63A-A2F0-4F82-B560-A996B2210103}" type="presParOf" srcId="{A94E24DA-0327-4F67-B1FF-2D1B3741EC87}" destId="{5641E207-6D76-4135-B80E-8C8D2AE2D3DB}" srcOrd="2" destOrd="0" presId="urn:microsoft.com/office/officeart/2005/8/layout/orgChart1"/>
    <dgm:cxn modelId="{8F95ED2E-CEC9-4BEC-86D9-D7D85681FD8C}" type="presParOf" srcId="{A94E24DA-0327-4F67-B1FF-2D1B3741EC87}" destId="{7A9A6805-CB07-4BA7-88D1-777285CFD6AB}" srcOrd="3" destOrd="0" presId="urn:microsoft.com/office/officeart/2005/8/layout/orgChart1"/>
    <dgm:cxn modelId="{9190F82F-9DDB-4854-8371-87013DC7DFEE}" type="presParOf" srcId="{7A9A6805-CB07-4BA7-88D1-777285CFD6AB}" destId="{42F51A90-C7B9-4A6C-BFAE-2D5215FD2B66}" srcOrd="0" destOrd="0" presId="urn:microsoft.com/office/officeart/2005/8/layout/orgChart1"/>
    <dgm:cxn modelId="{DF6F9A6A-298A-4C36-B35F-2ABD232AE6F8}" type="presParOf" srcId="{42F51A90-C7B9-4A6C-BFAE-2D5215FD2B66}" destId="{74C1367A-D446-4D53-AC36-0F0C8465012D}" srcOrd="0" destOrd="0" presId="urn:microsoft.com/office/officeart/2005/8/layout/orgChart1"/>
    <dgm:cxn modelId="{20E81A79-7330-478E-8FA1-5711FB84BB46}" type="presParOf" srcId="{42F51A90-C7B9-4A6C-BFAE-2D5215FD2B66}" destId="{5C4896BF-C6B8-4EEA-AE62-082AF2AF1897}" srcOrd="1" destOrd="0" presId="urn:microsoft.com/office/officeart/2005/8/layout/orgChart1"/>
    <dgm:cxn modelId="{D9A1FECE-4AB3-4258-941E-81CB3EF90D4B}" type="presParOf" srcId="{7A9A6805-CB07-4BA7-88D1-777285CFD6AB}" destId="{02C04782-F03C-452F-BFFC-DC8D825ADFFD}" srcOrd="1" destOrd="0" presId="urn:microsoft.com/office/officeart/2005/8/layout/orgChart1"/>
    <dgm:cxn modelId="{3BCA9ECD-645B-4ED5-81B9-5B04858F99D0}" type="presParOf" srcId="{02C04782-F03C-452F-BFFC-DC8D825ADFFD}" destId="{B354A5BD-64B5-4F73-98D1-1BF3E0F3E0C9}" srcOrd="0" destOrd="0" presId="urn:microsoft.com/office/officeart/2005/8/layout/orgChart1"/>
    <dgm:cxn modelId="{B1992D3E-D934-4BD7-B32E-C6C428556632}" type="presParOf" srcId="{02C04782-F03C-452F-BFFC-DC8D825ADFFD}" destId="{980894AE-8331-4160-AF23-0B7A5F54FC86}" srcOrd="1" destOrd="0" presId="urn:microsoft.com/office/officeart/2005/8/layout/orgChart1"/>
    <dgm:cxn modelId="{8D23AA04-6C4B-49FD-A7C3-734DA97D3742}" type="presParOf" srcId="{980894AE-8331-4160-AF23-0B7A5F54FC86}" destId="{DF4862DF-C0FC-4A88-AE17-CAD81F58748F}" srcOrd="0" destOrd="0" presId="urn:microsoft.com/office/officeart/2005/8/layout/orgChart1"/>
    <dgm:cxn modelId="{964AA146-C3FA-4604-B0F7-5A6A5EFB5D3B}" type="presParOf" srcId="{DF4862DF-C0FC-4A88-AE17-CAD81F58748F}" destId="{B98943B6-BA30-4DBA-A468-E066031D233D}" srcOrd="0" destOrd="0" presId="urn:microsoft.com/office/officeart/2005/8/layout/orgChart1"/>
    <dgm:cxn modelId="{87075243-CF21-4417-86F2-961CE0592478}" type="presParOf" srcId="{DF4862DF-C0FC-4A88-AE17-CAD81F58748F}" destId="{72452931-6CFD-492E-8A0C-68AAE0E2CC32}" srcOrd="1" destOrd="0" presId="urn:microsoft.com/office/officeart/2005/8/layout/orgChart1"/>
    <dgm:cxn modelId="{AECED89E-D5BB-4603-9333-CCC17A954897}" type="presParOf" srcId="{980894AE-8331-4160-AF23-0B7A5F54FC86}" destId="{3C868240-76C1-4A44-943E-2898957779A0}" srcOrd="1" destOrd="0" presId="urn:microsoft.com/office/officeart/2005/8/layout/orgChart1"/>
    <dgm:cxn modelId="{BBCF2150-FF54-4F1E-B820-3DC6DCB41814}" type="presParOf" srcId="{3C868240-76C1-4A44-943E-2898957779A0}" destId="{DC0A41C8-8453-46E0-9298-13F1B5FA4EE0}" srcOrd="0" destOrd="0" presId="urn:microsoft.com/office/officeart/2005/8/layout/orgChart1"/>
    <dgm:cxn modelId="{18627FED-9639-4EF0-9ED1-E285BA8695EF}" type="presParOf" srcId="{3C868240-76C1-4A44-943E-2898957779A0}" destId="{44541AA6-6577-43EF-AE7E-99B36A90C131}" srcOrd="1" destOrd="0" presId="urn:microsoft.com/office/officeart/2005/8/layout/orgChart1"/>
    <dgm:cxn modelId="{6261D261-719B-46DB-9E1B-A6585C9A5214}" type="presParOf" srcId="{44541AA6-6577-43EF-AE7E-99B36A90C131}" destId="{D0447E93-FDCA-417A-B5D4-875B6D2B6815}" srcOrd="0" destOrd="0" presId="urn:microsoft.com/office/officeart/2005/8/layout/orgChart1"/>
    <dgm:cxn modelId="{2A0C77FF-A1EB-467B-B52C-D08BA0C6D855}" type="presParOf" srcId="{D0447E93-FDCA-417A-B5D4-875B6D2B6815}" destId="{48351C82-9E43-4BF8-89EC-B1FF652F0508}" srcOrd="0" destOrd="0" presId="urn:microsoft.com/office/officeart/2005/8/layout/orgChart1"/>
    <dgm:cxn modelId="{A62801F4-0B56-42D6-9D7D-E77B0D61A42B}" type="presParOf" srcId="{D0447E93-FDCA-417A-B5D4-875B6D2B6815}" destId="{D6A0D707-F800-468F-AAB3-0563ECEC9EBA}" srcOrd="1" destOrd="0" presId="urn:microsoft.com/office/officeart/2005/8/layout/orgChart1"/>
    <dgm:cxn modelId="{C0FA16A7-4B37-4E09-8A1D-A5ABCC462195}" type="presParOf" srcId="{44541AA6-6577-43EF-AE7E-99B36A90C131}" destId="{90B3C6F3-437E-4334-B8B2-E02250EC3CD9}" srcOrd="1" destOrd="0" presId="urn:microsoft.com/office/officeart/2005/8/layout/orgChart1"/>
    <dgm:cxn modelId="{D2016CF4-0D10-43D2-9B09-3C1E77401C87}" type="presParOf" srcId="{90B3C6F3-437E-4334-B8B2-E02250EC3CD9}" destId="{D7B17E04-0BAF-4319-9F95-09AF18E54B00}" srcOrd="0" destOrd="0" presId="urn:microsoft.com/office/officeart/2005/8/layout/orgChart1"/>
    <dgm:cxn modelId="{ECEAEC03-D788-4616-9685-DD01BAF4F156}" type="presParOf" srcId="{90B3C6F3-437E-4334-B8B2-E02250EC3CD9}" destId="{1FF374E1-92F0-48D4-B5AF-DE04DF9D8C2D}" srcOrd="1" destOrd="0" presId="urn:microsoft.com/office/officeart/2005/8/layout/orgChart1"/>
    <dgm:cxn modelId="{06076978-4AD0-43AE-965E-0A50EF0346D6}" type="presParOf" srcId="{1FF374E1-92F0-48D4-B5AF-DE04DF9D8C2D}" destId="{0F0EDD37-C056-4908-93C5-067145F2A494}" srcOrd="0" destOrd="0" presId="urn:microsoft.com/office/officeart/2005/8/layout/orgChart1"/>
    <dgm:cxn modelId="{2BC3056B-C175-415E-8DBF-95641E65F964}" type="presParOf" srcId="{0F0EDD37-C056-4908-93C5-067145F2A494}" destId="{F51D12F8-17B1-4B89-931C-64AA6147E542}" srcOrd="0" destOrd="0" presId="urn:microsoft.com/office/officeart/2005/8/layout/orgChart1"/>
    <dgm:cxn modelId="{10E72F97-B573-423B-89C1-1B15697FB97E}" type="presParOf" srcId="{0F0EDD37-C056-4908-93C5-067145F2A494}" destId="{B81D576C-C9CC-4637-B9A1-ED311D53674E}" srcOrd="1" destOrd="0" presId="urn:microsoft.com/office/officeart/2005/8/layout/orgChart1"/>
    <dgm:cxn modelId="{EEC3385D-B2D1-445D-8488-0225E4F45801}" type="presParOf" srcId="{1FF374E1-92F0-48D4-B5AF-DE04DF9D8C2D}" destId="{12B6B128-834F-4641-AB7C-71CC6B700272}" srcOrd="1" destOrd="0" presId="urn:microsoft.com/office/officeart/2005/8/layout/orgChart1"/>
    <dgm:cxn modelId="{94D3D65A-73A8-48CE-A714-7E1930E83D46}" type="presParOf" srcId="{12B6B128-834F-4641-AB7C-71CC6B700272}" destId="{CAEFE05A-C217-4454-8599-7DB83FB27034}" srcOrd="0" destOrd="0" presId="urn:microsoft.com/office/officeart/2005/8/layout/orgChart1"/>
    <dgm:cxn modelId="{5E119096-4054-4A48-BDC6-F4814EA558F1}" type="presParOf" srcId="{12B6B128-834F-4641-AB7C-71CC6B700272}" destId="{954E7A7A-2710-4F27-A8F3-E7DEA8DC4EDB}" srcOrd="1" destOrd="0" presId="urn:microsoft.com/office/officeart/2005/8/layout/orgChart1"/>
    <dgm:cxn modelId="{726F2077-3C94-4247-855B-6CA2CFB80E1E}" type="presParOf" srcId="{954E7A7A-2710-4F27-A8F3-E7DEA8DC4EDB}" destId="{9614546A-B8AD-4F7A-9AC7-78DAE3C26584}" srcOrd="0" destOrd="0" presId="urn:microsoft.com/office/officeart/2005/8/layout/orgChart1"/>
    <dgm:cxn modelId="{4D86BA7C-65A3-46C8-9C73-D9389F4E2C09}" type="presParOf" srcId="{9614546A-B8AD-4F7A-9AC7-78DAE3C26584}" destId="{118D037F-9448-49C9-9AB1-8C12EAE4B8E4}" srcOrd="0" destOrd="0" presId="urn:microsoft.com/office/officeart/2005/8/layout/orgChart1"/>
    <dgm:cxn modelId="{7D18A2F7-C431-44E5-88B4-806EB862E6E3}" type="presParOf" srcId="{9614546A-B8AD-4F7A-9AC7-78DAE3C26584}" destId="{3F57C405-F068-4A6F-B240-EB119BC319CA}" srcOrd="1" destOrd="0" presId="urn:microsoft.com/office/officeart/2005/8/layout/orgChart1"/>
    <dgm:cxn modelId="{731B279B-0EF0-4FD9-AD83-0917360EBEBC}" type="presParOf" srcId="{954E7A7A-2710-4F27-A8F3-E7DEA8DC4EDB}" destId="{CD980238-F8B3-4376-9E77-A0A38530591B}" srcOrd="1" destOrd="0" presId="urn:microsoft.com/office/officeart/2005/8/layout/orgChart1"/>
    <dgm:cxn modelId="{9B6805F6-AC14-43C1-A99F-4ABB05A639A4}" type="presParOf" srcId="{954E7A7A-2710-4F27-A8F3-E7DEA8DC4EDB}" destId="{AB8488BF-054C-4C0C-8073-E9C12759482C}" srcOrd="2" destOrd="0" presId="urn:microsoft.com/office/officeart/2005/8/layout/orgChart1"/>
    <dgm:cxn modelId="{EAF13DBE-2CB5-4716-8E48-742A3FCDA1F5}" type="presParOf" srcId="{1FF374E1-92F0-48D4-B5AF-DE04DF9D8C2D}" destId="{EE9FD8E3-5954-4332-A361-6F280198B553}" srcOrd="2" destOrd="0" presId="urn:microsoft.com/office/officeart/2005/8/layout/orgChart1"/>
    <dgm:cxn modelId="{47A56300-F286-42C6-80AC-F0C4A0D163EC}" type="presParOf" srcId="{44541AA6-6577-43EF-AE7E-99B36A90C131}" destId="{4EE5E373-BD7C-4982-A984-3DDF49A4761F}" srcOrd="2" destOrd="0" presId="urn:microsoft.com/office/officeart/2005/8/layout/orgChart1"/>
    <dgm:cxn modelId="{B3FB24F7-BB24-4DE8-9F96-62A104319BB0}" type="presParOf" srcId="{980894AE-8331-4160-AF23-0B7A5F54FC86}" destId="{FDDE5777-5734-4CB4-A527-0ECEC477061D}" srcOrd="2" destOrd="0" presId="urn:microsoft.com/office/officeart/2005/8/layout/orgChart1"/>
    <dgm:cxn modelId="{875DE510-226B-42A2-B3E3-5C20CD0F45F3}" type="presParOf" srcId="{7A9A6805-CB07-4BA7-88D1-777285CFD6AB}" destId="{016630BB-4E48-4361-9A9A-ABCA73D4AA23}" srcOrd="2" destOrd="0" presId="urn:microsoft.com/office/officeart/2005/8/layout/orgChart1"/>
    <dgm:cxn modelId="{F37998DF-1A9E-4AFE-84E1-7E5F5BA892D0}" type="presParOf" srcId="{C650DE53-5A2D-41C4-96DC-240ACAF23A25}" destId="{BBF53236-7E53-44A9-B79F-CF9E32B5376F}" srcOrd="2" destOrd="0" presId="urn:microsoft.com/office/officeart/2005/8/layout/orgChart1"/>
    <dgm:cxn modelId="{DCE57F9C-72FE-4747-AA2D-C4382634E0E0}" type="presParOf" srcId="{0C0996FE-323D-4E85-B9C1-3799E2BE2F34}" destId="{7B895F94-2777-48F9-B06C-F63362D3F5B7}" srcOrd="2" destOrd="0" presId="urn:microsoft.com/office/officeart/2005/8/layout/orgChart1"/>
    <dgm:cxn modelId="{F34D8262-7B3D-4C37-9CA6-17BC0A25C390}" type="presParOf" srcId="{E88E2F69-0B28-4526-80C0-6B0AECE9E1E7}" destId="{B3BCBD5C-16B1-4D38-8658-8850A754AB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34CF11-92E5-472A-9196-847C1C18D6F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26A8281-4EA5-450C-BC88-6A9FD006F673}">
      <dgm:prSet phldrT="[Text]"/>
      <dgm:spPr/>
      <dgm:t>
        <a:bodyPr/>
        <a:lstStyle/>
        <a:p>
          <a:r>
            <a:rPr lang="en-GB" dirty="0"/>
            <a:t>Richard 1460-1507</a:t>
          </a:r>
        </a:p>
        <a:p>
          <a:r>
            <a:rPr lang="en-GB" dirty="0"/>
            <a:t>M Elizabeth de la Ford</a:t>
          </a:r>
        </a:p>
      </dgm:t>
    </dgm:pt>
    <dgm:pt modelId="{1BDD00FC-9C8F-4505-A426-D65EB0B1E420}" type="parTrans" cxnId="{138680F7-18DF-4E45-BCEA-E934ABD5FE6A}">
      <dgm:prSet/>
      <dgm:spPr/>
      <dgm:t>
        <a:bodyPr/>
        <a:lstStyle/>
        <a:p>
          <a:endParaRPr lang="en-GB"/>
        </a:p>
      </dgm:t>
    </dgm:pt>
    <dgm:pt modelId="{E4AE51CF-1588-4A95-851C-42E73BA3F3A5}" type="sibTrans" cxnId="{138680F7-18DF-4E45-BCEA-E934ABD5FE6A}">
      <dgm:prSet/>
      <dgm:spPr/>
      <dgm:t>
        <a:bodyPr/>
        <a:lstStyle/>
        <a:p>
          <a:endParaRPr lang="en-GB"/>
        </a:p>
      </dgm:t>
    </dgm:pt>
    <dgm:pt modelId="{2301EB2D-BA3D-4145-A11D-B73FF539C740}">
      <dgm:prSet phldrT="[Text]"/>
      <dgm:spPr/>
      <dgm:t>
        <a:bodyPr/>
        <a:lstStyle/>
        <a:p>
          <a:r>
            <a:rPr lang="en-GB" dirty="0"/>
            <a:t>Sir Richard 1506-64</a:t>
          </a:r>
        </a:p>
        <a:p>
          <a:r>
            <a:rPr lang="en-GB" dirty="0"/>
            <a:t>M Elizabeth Lister </a:t>
          </a:r>
        </a:p>
        <a:p>
          <a:r>
            <a:rPr lang="en-GB" dirty="0"/>
            <a:t>-1582</a:t>
          </a:r>
        </a:p>
      </dgm:t>
    </dgm:pt>
    <dgm:pt modelId="{73E6CA34-9B4C-452F-A314-E9651A21D213}" type="parTrans" cxnId="{F94283FA-AD77-4FF7-B97B-82CEFEC93696}">
      <dgm:prSet/>
      <dgm:spPr/>
      <dgm:t>
        <a:bodyPr/>
        <a:lstStyle/>
        <a:p>
          <a:endParaRPr lang="en-GB"/>
        </a:p>
      </dgm:t>
    </dgm:pt>
    <dgm:pt modelId="{E8492BD9-2890-4E38-B2C8-1E769F89AF3E}" type="sibTrans" cxnId="{F94283FA-AD77-4FF7-B97B-82CEFEC93696}">
      <dgm:prSet/>
      <dgm:spPr/>
      <dgm:t>
        <a:bodyPr/>
        <a:lstStyle/>
        <a:p>
          <a:endParaRPr lang="en-GB"/>
        </a:p>
      </dgm:t>
    </dgm:pt>
    <dgm:pt modelId="{F1DAF1BA-7ADD-4F24-BAFD-311E65EED3C8}">
      <dgm:prSet/>
      <dgm:spPr/>
      <dgm:t>
        <a:bodyPr/>
        <a:lstStyle/>
        <a:p>
          <a:r>
            <a:rPr lang="en-GB" dirty="0"/>
            <a:t>Michael 1530-1609</a:t>
          </a:r>
        </a:p>
        <a:p>
          <a:r>
            <a:rPr lang="en-GB" dirty="0"/>
            <a:t>M Mary Moore -1592</a:t>
          </a:r>
        </a:p>
      </dgm:t>
    </dgm:pt>
    <dgm:pt modelId="{31E73C6B-C1DF-469C-9D44-D22B08151A62}" type="parTrans" cxnId="{F47157E1-88EC-4956-AFE5-99E5BC22A04D}">
      <dgm:prSet/>
      <dgm:spPr/>
      <dgm:t>
        <a:bodyPr/>
        <a:lstStyle/>
        <a:p>
          <a:endParaRPr lang="en-GB"/>
        </a:p>
      </dgm:t>
    </dgm:pt>
    <dgm:pt modelId="{21D60349-79BE-4903-BA68-942C315A9F43}" type="sibTrans" cxnId="{F47157E1-88EC-4956-AFE5-99E5BC22A04D}">
      <dgm:prSet/>
      <dgm:spPr/>
      <dgm:t>
        <a:bodyPr/>
        <a:lstStyle/>
        <a:p>
          <a:endParaRPr lang="en-GB"/>
        </a:p>
      </dgm:t>
    </dgm:pt>
    <dgm:pt modelId="{9BE7A12A-29A7-46CF-8989-543A8788E143}">
      <dgm:prSet/>
      <dgm:spPr/>
      <dgm:t>
        <a:bodyPr/>
        <a:lstStyle/>
        <a:p>
          <a:r>
            <a:rPr lang="en-GB" dirty="0"/>
            <a:t>Richard 1564-1618</a:t>
          </a:r>
        </a:p>
        <a:p>
          <a:r>
            <a:rPr lang="en-GB" dirty="0"/>
            <a:t>M2 Elizabeth More 1574-</a:t>
          </a:r>
        </a:p>
      </dgm:t>
    </dgm:pt>
    <dgm:pt modelId="{30164FDB-AECD-4CAE-80B9-EA04E60CB5CB}" type="parTrans" cxnId="{98C203F4-C254-4886-BEA2-AAB980FD4A8C}">
      <dgm:prSet/>
      <dgm:spPr/>
      <dgm:t>
        <a:bodyPr/>
        <a:lstStyle/>
        <a:p>
          <a:endParaRPr lang="en-GB"/>
        </a:p>
      </dgm:t>
    </dgm:pt>
    <dgm:pt modelId="{5E577A43-EA28-480A-85B6-EDA2AD56A9FD}" type="sibTrans" cxnId="{98C203F4-C254-4886-BEA2-AAB980FD4A8C}">
      <dgm:prSet/>
      <dgm:spPr/>
      <dgm:t>
        <a:bodyPr/>
        <a:lstStyle/>
        <a:p>
          <a:endParaRPr lang="en-GB"/>
        </a:p>
      </dgm:t>
    </dgm:pt>
    <dgm:pt modelId="{97D741EF-1C46-443B-B3EF-27AE9746C7E9}">
      <dgm:prSet/>
      <dgm:spPr/>
      <dgm:t>
        <a:bodyPr/>
        <a:lstStyle/>
        <a:p>
          <a:r>
            <a:rPr lang="en-GB" dirty="0"/>
            <a:t>Sir Charles -1599</a:t>
          </a:r>
        </a:p>
      </dgm:t>
    </dgm:pt>
    <dgm:pt modelId="{2323FC1E-0668-4711-87D7-B1CDF70066AA}" type="parTrans" cxnId="{7E9E82BE-A6F7-4ED0-BB9F-1C269B13B119}">
      <dgm:prSet/>
      <dgm:spPr/>
      <dgm:t>
        <a:bodyPr/>
        <a:lstStyle/>
        <a:p>
          <a:endParaRPr lang="en-GB"/>
        </a:p>
      </dgm:t>
    </dgm:pt>
    <dgm:pt modelId="{0CDA6789-D8EB-468F-B557-5DFB1E01A4FC}" type="sibTrans" cxnId="{7E9E82BE-A6F7-4ED0-BB9F-1C269B13B119}">
      <dgm:prSet/>
      <dgm:spPr/>
      <dgm:t>
        <a:bodyPr/>
        <a:lstStyle/>
        <a:p>
          <a:endParaRPr lang="en-GB"/>
        </a:p>
      </dgm:t>
    </dgm:pt>
    <dgm:pt modelId="{951A1036-1847-4B42-9A19-A075D940E610}">
      <dgm:prSet/>
      <dgm:spPr/>
      <dgm:t>
        <a:bodyPr/>
        <a:lstStyle/>
        <a:p>
          <a:r>
            <a:rPr lang="en-GB" dirty="0"/>
            <a:t>No sons</a:t>
          </a:r>
        </a:p>
      </dgm:t>
    </dgm:pt>
    <dgm:pt modelId="{C678D0AF-5E19-4D15-8AE7-9E20B394385A}" type="parTrans" cxnId="{CF3B7C91-0D17-49B9-BBDB-004F0054D3D6}">
      <dgm:prSet/>
      <dgm:spPr/>
      <dgm:t>
        <a:bodyPr/>
        <a:lstStyle/>
        <a:p>
          <a:endParaRPr lang="en-GB"/>
        </a:p>
      </dgm:t>
    </dgm:pt>
    <dgm:pt modelId="{37FCAA4C-4BAE-455C-8707-8551D0D01777}" type="sibTrans" cxnId="{CF3B7C91-0D17-49B9-BBDB-004F0054D3D6}">
      <dgm:prSet/>
      <dgm:spPr/>
      <dgm:t>
        <a:bodyPr/>
        <a:lstStyle/>
        <a:p>
          <a:endParaRPr lang="en-GB"/>
        </a:p>
      </dgm:t>
    </dgm:pt>
    <dgm:pt modelId="{40EC6BDC-26F3-4889-AB1E-92027BA8468E}">
      <dgm:prSet/>
      <dgm:spPr/>
      <dgm:t>
        <a:bodyPr/>
        <a:lstStyle/>
        <a:p>
          <a:r>
            <a:rPr lang="en-GB" dirty="0"/>
            <a:t>Richard 1614-76</a:t>
          </a:r>
        </a:p>
        <a:p>
          <a:r>
            <a:rPr lang="en-GB" dirty="0"/>
            <a:t>M Elizabeth de la Val 1623-</a:t>
          </a:r>
        </a:p>
      </dgm:t>
    </dgm:pt>
    <dgm:pt modelId="{70E3987D-70E5-46AE-B927-A2B7BDEA336E}" type="parTrans" cxnId="{A2CFE078-2032-4FB8-8CA8-94F52EC59E31}">
      <dgm:prSet/>
      <dgm:spPr/>
      <dgm:t>
        <a:bodyPr/>
        <a:lstStyle/>
        <a:p>
          <a:endParaRPr lang="en-GB"/>
        </a:p>
      </dgm:t>
    </dgm:pt>
    <dgm:pt modelId="{42DAC0BC-24CA-407F-8BBF-40A94172A7A8}" type="sibTrans" cxnId="{A2CFE078-2032-4FB8-8CA8-94F52EC59E31}">
      <dgm:prSet/>
      <dgm:spPr/>
      <dgm:t>
        <a:bodyPr/>
        <a:lstStyle/>
        <a:p>
          <a:endParaRPr lang="en-GB"/>
        </a:p>
      </dgm:t>
    </dgm:pt>
    <dgm:pt modelId="{D4CCEAFC-6C75-45D3-9525-282CF0012840}" type="asst">
      <dgm:prSet/>
      <dgm:spPr/>
      <dgm:t>
        <a:bodyPr/>
        <a:lstStyle/>
        <a:p>
          <a:r>
            <a:rPr lang="en-GB" dirty="0"/>
            <a:t>M1 Cicely Baker</a:t>
          </a:r>
        </a:p>
      </dgm:t>
    </dgm:pt>
    <dgm:pt modelId="{D605C813-393E-49B0-8B7E-46569F17037B}" type="parTrans" cxnId="{50C6EA1B-9147-4281-8369-28D20F6105E7}">
      <dgm:prSet/>
      <dgm:spPr/>
      <dgm:t>
        <a:bodyPr/>
        <a:lstStyle/>
        <a:p>
          <a:endParaRPr lang="en-GB"/>
        </a:p>
      </dgm:t>
    </dgm:pt>
    <dgm:pt modelId="{E1996526-7F57-431B-8B0F-F8FA60A62F68}" type="sibTrans" cxnId="{50C6EA1B-9147-4281-8369-28D20F6105E7}">
      <dgm:prSet/>
      <dgm:spPr/>
      <dgm:t>
        <a:bodyPr/>
        <a:lstStyle/>
        <a:p>
          <a:endParaRPr lang="en-GB"/>
        </a:p>
      </dgm:t>
    </dgm:pt>
    <dgm:pt modelId="{B6414868-E66C-4536-9EF8-457BBC35A704}">
      <dgm:prSet/>
      <dgm:spPr/>
      <dgm:t>
        <a:bodyPr/>
        <a:lstStyle/>
        <a:p>
          <a:r>
            <a:rPr lang="en-GB" dirty="0"/>
            <a:t>Lister 1654-1710</a:t>
          </a:r>
        </a:p>
        <a:p>
          <a:r>
            <a:rPr lang="en-GB" dirty="0"/>
            <a:t>M Martha Englefield 1663-1743</a:t>
          </a:r>
        </a:p>
      </dgm:t>
    </dgm:pt>
    <dgm:pt modelId="{09AB9931-5EB3-4D3A-9865-DE046DF0D3C0}" type="parTrans" cxnId="{A317B793-A055-4E31-8194-3FE41AEE91A2}">
      <dgm:prSet/>
      <dgm:spPr/>
      <dgm:t>
        <a:bodyPr/>
        <a:lstStyle/>
        <a:p>
          <a:endParaRPr lang="en-GB"/>
        </a:p>
      </dgm:t>
    </dgm:pt>
    <dgm:pt modelId="{530BA46F-8E8A-4089-8AD4-C097EFA77CB2}" type="sibTrans" cxnId="{A317B793-A055-4E31-8194-3FE41AEE91A2}">
      <dgm:prSet/>
      <dgm:spPr/>
      <dgm:t>
        <a:bodyPr/>
        <a:lstStyle/>
        <a:p>
          <a:endParaRPr lang="en-GB"/>
        </a:p>
      </dgm:t>
    </dgm:pt>
    <dgm:pt modelId="{869725F3-02EA-4961-9D6F-3D97DD2C3472}">
      <dgm:prSet/>
      <dgm:spPr/>
      <dgm:t>
        <a:bodyPr/>
        <a:lstStyle/>
        <a:p>
          <a:r>
            <a:rPr lang="en-GB" dirty="0"/>
            <a:t>Sir Charles -1644</a:t>
          </a:r>
        </a:p>
      </dgm:t>
    </dgm:pt>
    <dgm:pt modelId="{C2738CC1-1F54-4B6E-90B1-9DEE1B6313B9}" type="parTrans" cxnId="{93D6549D-3921-4D46-B8FD-40AAC6096F47}">
      <dgm:prSet/>
      <dgm:spPr/>
      <dgm:t>
        <a:bodyPr/>
        <a:lstStyle/>
        <a:p>
          <a:endParaRPr lang="en-GB"/>
        </a:p>
      </dgm:t>
    </dgm:pt>
    <dgm:pt modelId="{40839EE6-2FC3-41A0-BD12-35CA53968BC1}" type="sibTrans" cxnId="{93D6549D-3921-4D46-B8FD-40AAC6096F47}">
      <dgm:prSet/>
      <dgm:spPr/>
      <dgm:t>
        <a:bodyPr/>
        <a:lstStyle/>
        <a:p>
          <a:endParaRPr lang="en-GB"/>
        </a:p>
      </dgm:t>
    </dgm:pt>
    <dgm:pt modelId="{5A0457C1-7008-4A4E-BCD4-FFB057E23226}">
      <dgm:prSet/>
      <dgm:spPr/>
      <dgm:t>
        <a:bodyPr/>
        <a:lstStyle/>
        <a:p>
          <a:r>
            <a:rPr lang="en-GB" dirty="0"/>
            <a:t>No sons</a:t>
          </a:r>
        </a:p>
      </dgm:t>
    </dgm:pt>
    <dgm:pt modelId="{4AE35D65-693D-4DBE-8452-12615D4545AA}" type="parTrans" cxnId="{50FB4817-601C-4DE3-8A05-53F07B056F14}">
      <dgm:prSet/>
      <dgm:spPr/>
      <dgm:t>
        <a:bodyPr/>
        <a:lstStyle/>
        <a:p>
          <a:endParaRPr lang="en-GB"/>
        </a:p>
      </dgm:t>
    </dgm:pt>
    <dgm:pt modelId="{A02CD731-ADB3-4E1B-B1D9-A3DCF380860B}" type="sibTrans" cxnId="{50FB4817-601C-4DE3-8A05-53F07B056F14}">
      <dgm:prSet/>
      <dgm:spPr/>
      <dgm:t>
        <a:bodyPr/>
        <a:lstStyle/>
        <a:p>
          <a:endParaRPr lang="en-GB"/>
        </a:p>
      </dgm:t>
    </dgm:pt>
    <dgm:pt modelId="{8A93DC97-974E-4F62-8B77-9DE3DF9583DB}">
      <dgm:prSet/>
      <dgm:spPr/>
      <dgm:t>
        <a:bodyPr/>
        <a:lstStyle/>
        <a:p>
          <a:r>
            <a:rPr lang="en-GB" dirty="0"/>
            <a:t>Michael -1739</a:t>
          </a:r>
        </a:p>
        <a:p>
          <a:r>
            <a:rPr lang="en-GB" dirty="0"/>
            <a:t>M Mary </a:t>
          </a:r>
          <a:r>
            <a:rPr lang="en-GB" dirty="0" err="1"/>
            <a:t>Tichborne</a:t>
          </a:r>
          <a:r>
            <a:rPr lang="en-GB" dirty="0"/>
            <a:t> 1697-1777</a:t>
          </a:r>
        </a:p>
      </dgm:t>
    </dgm:pt>
    <dgm:pt modelId="{C486D968-1322-4CD2-939A-4DB4AB9AC8FE}" type="parTrans" cxnId="{9D9EB71F-0DC0-46C0-B8A1-0AC2CA27D453}">
      <dgm:prSet/>
      <dgm:spPr/>
      <dgm:t>
        <a:bodyPr/>
        <a:lstStyle/>
        <a:p>
          <a:endParaRPr lang="en-GB"/>
        </a:p>
      </dgm:t>
    </dgm:pt>
    <dgm:pt modelId="{1A680CAB-F781-4F09-8448-4A6FB7D5D855}" type="sibTrans" cxnId="{9D9EB71F-0DC0-46C0-B8A1-0AC2CA27D453}">
      <dgm:prSet/>
      <dgm:spPr/>
      <dgm:t>
        <a:bodyPr/>
        <a:lstStyle/>
        <a:p>
          <a:endParaRPr lang="en-GB"/>
        </a:p>
      </dgm:t>
    </dgm:pt>
    <dgm:pt modelId="{0BD49E63-B5C9-444C-8BB0-2545CED7F75A}">
      <dgm:prSet/>
      <dgm:spPr/>
      <dgm:t>
        <a:bodyPr/>
        <a:lstStyle/>
        <a:p>
          <a:r>
            <a:rPr lang="en-GB" dirty="0"/>
            <a:t>Michael 1719-92</a:t>
          </a:r>
        </a:p>
        <a:p>
          <a:r>
            <a:rPr lang="en-GB" dirty="0"/>
            <a:t>M Mary Strickland </a:t>
          </a:r>
        </a:p>
        <a:p>
          <a:r>
            <a:rPr lang="en-GB" dirty="0"/>
            <a:t>-1762</a:t>
          </a:r>
        </a:p>
      </dgm:t>
    </dgm:pt>
    <dgm:pt modelId="{AA5BA0B8-C85B-4A23-B76E-1243D8D68505}" type="parTrans" cxnId="{2D14DA02-76E9-4971-BA65-50DED5314BF3}">
      <dgm:prSet/>
      <dgm:spPr/>
      <dgm:t>
        <a:bodyPr/>
        <a:lstStyle/>
        <a:p>
          <a:endParaRPr lang="en-GB"/>
        </a:p>
      </dgm:t>
    </dgm:pt>
    <dgm:pt modelId="{28BECC7F-C1BA-4FBE-B3F7-14CBFA2C6377}" type="sibTrans" cxnId="{2D14DA02-76E9-4971-BA65-50DED5314BF3}">
      <dgm:prSet/>
      <dgm:spPr/>
      <dgm:t>
        <a:bodyPr/>
        <a:lstStyle/>
        <a:p>
          <a:endParaRPr lang="en-GB"/>
        </a:p>
      </dgm:t>
    </dgm:pt>
    <dgm:pt modelId="{7CECC81D-281D-4BBA-87C5-E758261DA511}">
      <dgm:prSet/>
      <dgm:spPr/>
      <dgm:t>
        <a:bodyPr/>
        <a:lstStyle/>
        <a:p>
          <a:r>
            <a:rPr lang="en-GB" dirty="0"/>
            <a:t>Michael 1743-1821</a:t>
          </a:r>
        </a:p>
        <a:p>
          <a:r>
            <a:rPr lang="en-GB" dirty="0"/>
            <a:t>M Catherine Petre1760-1845</a:t>
          </a:r>
        </a:p>
      </dgm:t>
    </dgm:pt>
    <dgm:pt modelId="{0FD6C295-CA12-4B1F-B18D-F4A83EEC7ECD}" type="parTrans" cxnId="{1DDAFF50-6895-4082-9DA9-AAC3AD7DBD38}">
      <dgm:prSet/>
      <dgm:spPr/>
      <dgm:t>
        <a:bodyPr/>
        <a:lstStyle/>
        <a:p>
          <a:endParaRPr lang="en-GB"/>
        </a:p>
      </dgm:t>
    </dgm:pt>
    <dgm:pt modelId="{E35E507F-B838-4F88-9F21-4E3B7DE8BD05}" type="sibTrans" cxnId="{1DDAFF50-6895-4082-9DA9-AAC3AD7DBD38}">
      <dgm:prSet/>
      <dgm:spPr/>
      <dgm:t>
        <a:bodyPr/>
        <a:lstStyle/>
        <a:p>
          <a:endParaRPr lang="en-GB"/>
        </a:p>
      </dgm:t>
    </dgm:pt>
    <dgm:pt modelId="{4B3837F5-D5A1-4F07-A30E-0E14556A865F}">
      <dgm:prSet/>
      <dgm:spPr/>
      <dgm:t>
        <a:bodyPr/>
        <a:lstStyle/>
        <a:p>
          <a:r>
            <a:rPr lang="en-GB" dirty="0"/>
            <a:t>Michael 1789-1874</a:t>
          </a:r>
        </a:p>
        <a:p>
          <a:r>
            <a:rPr lang="en-GB" dirty="0"/>
            <a:t>M Elizabeth </a:t>
          </a:r>
          <a:r>
            <a:rPr lang="en-GB" dirty="0" err="1"/>
            <a:t>Petre</a:t>
          </a:r>
          <a:r>
            <a:rPr lang="en-GB" dirty="0"/>
            <a:t> 1798-1848</a:t>
          </a:r>
        </a:p>
      </dgm:t>
    </dgm:pt>
    <dgm:pt modelId="{4B105208-A6D0-4E19-88BD-C50AE9884180}" type="parTrans" cxnId="{FF087BA1-DFFA-4501-9FBF-559EC5C46BB6}">
      <dgm:prSet/>
      <dgm:spPr/>
      <dgm:t>
        <a:bodyPr/>
        <a:lstStyle/>
        <a:p>
          <a:endParaRPr lang="en-GB"/>
        </a:p>
      </dgm:t>
    </dgm:pt>
    <dgm:pt modelId="{EAF22AB0-CA08-4371-BA94-F9127391AE51}" type="sibTrans" cxnId="{FF087BA1-DFFA-4501-9FBF-559EC5C46BB6}">
      <dgm:prSet/>
      <dgm:spPr/>
      <dgm:t>
        <a:bodyPr/>
        <a:lstStyle/>
        <a:p>
          <a:endParaRPr lang="en-GB"/>
        </a:p>
      </dgm:t>
    </dgm:pt>
    <dgm:pt modelId="{BDA25E73-DAA2-4F92-B0E4-5BEEEDE462F4}">
      <dgm:prSet/>
      <dgm:spPr/>
      <dgm:t>
        <a:bodyPr/>
        <a:lstStyle/>
        <a:p>
          <a:r>
            <a:rPr lang="en-GB" dirty="0"/>
            <a:t>No sons</a:t>
          </a:r>
        </a:p>
      </dgm:t>
    </dgm:pt>
    <dgm:pt modelId="{531CDB4F-E353-4833-9997-B0ABE907284D}" type="parTrans" cxnId="{A9C21207-27F3-4682-BB02-FCBF02B1F15C}">
      <dgm:prSet/>
      <dgm:spPr/>
      <dgm:t>
        <a:bodyPr/>
        <a:lstStyle/>
        <a:p>
          <a:endParaRPr lang="en-GB"/>
        </a:p>
      </dgm:t>
    </dgm:pt>
    <dgm:pt modelId="{29A9D225-54AE-4A58-A4D2-5AB8127ED15E}" type="sibTrans" cxnId="{A9C21207-27F3-4682-BB02-FCBF02B1F15C}">
      <dgm:prSet/>
      <dgm:spPr/>
      <dgm:t>
        <a:bodyPr/>
        <a:lstStyle/>
        <a:p>
          <a:endParaRPr lang="en-GB"/>
        </a:p>
      </dgm:t>
    </dgm:pt>
    <dgm:pt modelId="{FD76A9B1-54C8-4B0E-90B9-ECB28DBC163E}" type="pres">
      <dgm:prSet presAssocID="{D534CF11-92E5-472A-9196-847C1C18D6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5EB111-11A6-4E46-A851-366E13701D54}" type="pres">
      <dgm:prSet presAssocID="{C26A8281-4EA5-450C-BC88-6A9FD006F673}" presName="hierRoot1" presStyleCnt="0">
        <dgm:presLayoutVars>
          <dgm:hierBranch val="init"/>
        </dgm:presLayoutVars>
      </dgm:prSet>
      <dgm:spPr/>
    </dgm:pt>
    <dgm:pt modelId="{A889B718-28B6-4EC8-B376-D41B8F851808}" type="pres">
      <dgm:prSet presAssocID="{C26A8281-4EA5-450C-BC88-6A9FD006F673}" presName="rootComposite1" presStyleCnt="0"/>
      <dgm:spPr/>
    </dgm:pt>
    <dgm:pt modelId="{45AA2563-90AC-4842-ABA2-07A71B1B75C0}" type="pres">
      <dgm:prSet presAssocID="{C26A8281-4EA5-450C-BC88-6A9FD006F673}" presName="rootText1" presStyleLbl="node0" presStyleIdx="0" presStyleCnt="1">
        <dgm:presLayoutVars>
          <dgm:chPref val="3"/>
        </dgm:presLayoutVars>
      </dgm:prSet>
      <dgm:spPr/>
    </dgm:pt>
    <dgm:pt modelId="{9DE67201-87D3-47A0-BD07-22374BB223D7}" type="pres">
      <dgm:prSet presAssocID="{C26A8281-4EA5-450C-BC88-6A9FD006F673}" presName="rootConnector1" presStyleLbl="node1" presStyleIdx="0" presStyleCnt="0"/>
      <dgm:spPr/>
    </dgm:pt>
    <dgm:pt modelId="{16DFF628-1813-48E5-8B0C-EA9EDBAE1DB4}" type="pres">
      <dgm:prSet presAssocID="{C26A8281-4EA5-450C-BC88-6A9FD006F673}" presName="hierChild2" presStyleCnt="0"/>
      <dgm:spPr/>
    </dgm:pt>
    <dgm:pt modelId="{81EC9933-7904-432D-AB17-93C0F81ACF2D}" type="pres">
      <dgm:prSet presAssocID="{73E6CA34-9B4C-452F-A314-E9651A21D213}" presName="Name37" presStyleLbl="parChTrans1D2" presStyleIdx="0" presStyleCnt="1"/>
      <dgm:spPr/>
    </dgm:pt>
    <dgm:pt modelId="{4B8F767C-408A-4455-9126-D5DFE277E586}" type="pres">
      <dgm:prSet presAssocID="{2301EB2D-BA3D-4145-A11D-B73FF539C740}" presName="hierRoot2" presStyleCnt="0">
        <dgm:presLayoutVars>
          <dgm:hierBranch val="init"/>
        </dgm:presLayoutVars>
      </dgm:prSet>
      <dgm:spPr/>
    </dgm:pt>
    <dgm:pt modelId="{7E807938-39EF-4846-B3D2-96C664A9AB4F}" type="pres">
      <dgm:prSet presAssocID="{2301EB2D-BA3D-4145-A11D-B73FF539C740}" presName="rootComposite" presStyleCnt="0"/>
      <dgm:spPr/>
    </dgm:pt>
    <dgm:pt modelId="{19BAAE52-3D59-4241-820B-241C805AB305}" type="pres">
      <dgm:prSet presAssocID="{2301EB2D-BA3D-4145-A11D-B73FF539C740}" presName="rootText" presStyleLbl="node2" presStyleIdx="0" presStyleCnt="1">
        <dgm:presLayoutVars>
          <dgm:chPref val="3"/>
        </dgm:presLayoutVars>
      </dgm:prSet>
      <dgm:spPr/>
    </dgm:pt>
    <dgm:pt modelId="{CFBF209C-3CDA-44CE-8F19-D11D0EBF9E54}" type="pres">
      <dgm:prSet presAssocID="{2301EB2D-BA3D-4145-A11D-B73FF539C740}" presName="rootConnector" presStyleLbl="node2" presStyleIdx="0" presStyleCnt="1"/>
      <dgm:spPr/>
    </dgm:pt>
    <dgm:pt modelId="{CF749DE0-3281-4BB9-8083-41A6FC7DCE73}" type="pres">
      <dgm:prSet presAssocID="{2301EB2D-BA3D-4145-A11D-B73FF539C740}" presName="hierChild4" presStyleCnt="0"/>
      <dgm:spPr/>
    </dgm:pt>
    <dgm:pt modelId="{BA688392-1CE7-4DA6-81E0-92268E2C0969}" type="pres">
      <dgm:prSet presAssocID="{31E73C6B-C1DF-469C-9D44-D22B08151A62}" presName="Name37" presStyleLbl="parChTrans1D3" presStyleIdx="0" presStyleCnt="1"/>
      <dgm:spPr/>
    </dgm:pt>
    <dgm:pt modelId="{A87A2983-C01B-422D-9864-D0D1696C8F83}" type="pres">
      <dgm:prSet presAssocID="{F1DAF1BA-7ADD-4F24-BAFD-311E65EED3C8}" presName="hierRoot2" presStyleCnt="0">
        <dgm:presLayoutVars>
          <dgm:hierBranch val="init"/>
        </dgm:presLayoutVars>
      </dgm:prSet>
      <dgm:spPr/>
    </dgm:pt>
    <dgm:pt modelId="{1DBFEA02-D155-4319-8FFD-5F2C92804F9F}" type="pres">
      <dgm:prSet presAssocID="{F1DAF1BA-7ADD-4F24-BAFD-311E65EED3C8}" presName="rootComposite" presStyleCnt="0"/>
      <dgm:spPr/>
    </dgm:pt>
    <dgm:pt modelId="{6690B447-7229-4E2D-912C-D0C8E6626493}" type="pres">
      <dgm:prSet presAssocID="{F1DAF1BA-7ADD-4F24-BAFD-311E65EED3C8}" presName="rootText" presStyleLbl="node3" presStyleIdx="0" presStyleCnt="1">
        <dgm:presLayoutVars>
          <dgm:chPref val="3"/>
        </dgm:presLayoutVars>
      </dgm:prSet>
      <dgm:spPr/>
    </dgm:pt>
    <dgm:pt modelId="{D68B2B1C-1334-4604-996F-8EE1CEF5FB5A}" type="pres">
      <dgm:prSet presAssocID="{F1DAF1BA-7ADD-4F24-BAFD-311E65EED3C8}" presName="rootConnector" presStyleLbl="node3" presStyleIdx="0" presStyleCnt="1"/>
      <dgm:spPr/>
    </dgm:pt>
    <dgm:pt modelId="{099FCEA5-CB6D-447C-B30F-841D9C566944}" type="pres">
      <dgm:prSet presAssocID="{F1DAF1BA-7ADD-4F24-BAFD-311E65EED3C8}" presName="hierChild4" presStyleCnt="0"/>
      <dgm:spPr/>
    </dgm:pt>
    <dgm:pt modelId="{ED067F8D-6533-413C-842B-5176DEB55281}" type="pres">
      <dgm:prSet presAssocID="{2323FC1E-0668-4711-87D7-B1CDF70066AA}" presName="Name37" presStyleLbl="parChTrans1D4" presStyleIdx="0" presStyleCnt="13"/>
      <dgm:spPr/>
    </dgm:pt>
    <dgm:pt modelId="{C4EF56D7-AA13-4EEC-B578-DD68266D901B}" type="pres">
      <dgm:prSet presAssocID="{97D741EF-1C46-443B-B3EF-27AE9746C7E9}" presName="hierRoot2" presStyleCnt="0">
        <dgm:presLayoutVars>
          <dgm:hierBranch val="init"/>
        </dgm:presLayoutVars>
      </dgm:prSet>
      <dgm:spPr/>
    </dgm:pt>
    <dgm:pt modelId="{F675AD57-BC3F-43EF-8242-57DF8AB565B3}" type="pres">
      <dgm:prSet presAssocID="{97D741EF-1C46-443B-B3EF-27AE9746C7E9}" presName="rootComposite" presStyleCnt="0"/>
      <dgm:spPr/>
    </dgm:pt>
    <dgm:pt modelId="{15981F60-562B-4567-A7B7-C453EE498DA2}" type="pres">
      <dgm:prSet presAssocID="{97D741EF-1C46-443B-B3EF-27AE9746C7E9}" presName="rootText" presStyleLbl="node4" presStyleIdx="0" presStyleCnt="12">
        <dgm:presLayoutVars>
          <dgm:chPref val="3"/>
        </dgm:presLayoutVars>
      </dgm:prSet>
      <dgm:spPr/>
    </dgm:pt>
    <dgm:pt modelId="{A037F444-0DEE-4C5E-9DC2-257ABED02717}" type="pres">
      <dgm:prSet presAssocID="{97D741EF-1C46-443B-B3EF-27AE9746C7E9}" presName="rootConnector" presStyleLbl="node4" presStyleIdx="0" presStyleCnt="12"/>
      <dgm:spPr/>
    </dgm:pt>
    <dgm:pt modelId="{2F7A1777-FB05-4B02-A07D-51FAAE04C054}" type="pres">
      <dgm:prSet presAssocID="{97D741EF-1C46-443B-B3EF-27AE9746C7E9}" presName="hierChild4" presStyleCnt="0"/>
      <dgm:spPr/>
    </dgm:pt>
    <dgm:pt modelId="{8EF3A869-BF92-4188-982F-D3EA4126D4FB}" type="pres">
      <dgm:prSet presAssocID="{C678D0AF-5E19-4D15-8AE7-9E20B394385A}" presName="Name37" presStyleLbl="parChTrans1D4" presStyleIdx="1" presStyleCnt="13"/>
      <dgm:spPr/>
    </dgm:pt>
    <dgm:pt modelId="{520823A1-50E5-4DAD-BDEB-64134F5010D0}" type="pres">
      <dgm:prSet presAssocID="{951A1036-1847-4B42-9A19-A075D940E610}" presName="hierRoot2" presStyleCnt="0">
        <dgm:presLayoutVars>
          <dgm:hierBranch val="init"/>
        </dgm:presLayoutVars>
      </dgm:prSet>
      <dgm:spPr/>
    </dgm:pt>
    <dgm:pt modelId="{41003854-BD8E-4648-8A8E-5922B85523D6}" type="pres">
      <dgm:prSet presAssocID="{951A1036-1847-4B42-9A19-A075D940E610}" presName="rootComposite" presStyleCnt="0"/>
      <dgm:spPr/>
    </dgm:pt>
    <dgm:pt modelId="{2D18EF0E-1A2D-47E2-BC48-B5422F1ED711}" type="pres">
      <dgm:prSet presAssocID="{951A1036-1847-4B42-9A19-A075D940E610}" presName="rootText" presStyleLbl="node4" presStyleIdx="1" presStyleCnt="12">
        <dgm:presLayoutVars>
          <dgm:chPref val="3"/>
        </dgm:presLayoutVars>
      </dgm:prSet>
      <dgm:spPr/>
    </dgm:pt>
    <dgm:pt modelId="{86BE23E4-AF4D-4612-9A01-F0B555E370CA}" type="pres">
      <dgm:prSet presAssocID="{951A1036-1847-4B42-9A19-A075D940E610}" presName="rootConnector" presStyleLbl="node4" presStyleIdx="1" presStyleCnt="12"/>
      <dgm:spPr/>
    </dgm:pt>
    <dgm:pt modelId="{B38B249C-7078-4C24-BDEA-6A97CBCE4CEB}" type="pres">
      <dgm:prSet presAssocID="{951A1036-1847-4B42-9A19-A075D940E610}" presName="hierChild4" presStyleCnt="0"/>
      <dgm:spPr/>
    </dgm:pt>
    <dgm:pt modelId="{B25C8356-5375-4D35-BA33-EBE4DF10E074}" type="pres">
      <dgm:prSet presAssocID="{951A1036-1847-4B42-9A19-A075D940E610}" presName="hierChild5" presStyleCnt="0"/>
      <dgm:spPr/>
    </dgm:pt>
    <dgm:pt modelId="{080E59E4-3265-4DC3-A46F-1138A4D0CD0C}" type="pres">
      <dgm:prSet presAssocID="{97D741EF-1C46-443B-B3EF-27AE9746C7E9}" presName="hierChild5" presStyleCnt="0"/>
      <dgm:spPr/>
    </dgm:pt>
    <dgm:pt modelId="{E836A102-0C52-4F17-B1AF-32B4E3BE50BC}" type="pres">
      <dgm:prSet presAssocID="{30164FDB-AECD-4CAE-80B9-EA04E60CB5CB}" presName="Name37" presStyleLbl="parChTrans1D4" presStyleIdx="2" presStyleCnt="13"/>
      <dgm:spPr/>
    </dgm:pt>
    <dgm:pt modelId="{0E7AD582-84AA-41A0-BD70-DDFD828E7AD6}" type="pres">
      <dgm:prSet presAssocID="{9BE7A12A-29A7-46CF-8989-543A8788E143}" presName="hierRoot2" presStyleCnt="0">
        <dgm:presLayoutVars>
          <dgm:hierBranch val="init"/>
        </dgm:presLayoutVars>
      </dgm:prSet>
      <dgm:spPr/>
    </dgm:pt>
    <dgm:pt modelId="{07DEFE67-719D-4AFE-B4A5-A793BCE79507}" type="pres">
      <dgm:prSet presAssocID="{9BE7A12A-29A7-46CF-8989-543A8788E143}" presName="rootComposite" presStyleCnt="0"/>
      <dgm:spPr/>
    </dgm:pt>
    <dgm:pt modelId="{935301CA-F0BF-470D-8470-44619BBB52DE}" type="pres">
      <dgm:prSet presAssocID="{9BE7A12A-29A7-46CF-8989-543A8788E143}" presName="rootText" presStyleLbl="node4" presStyleIdx="2" presStyleCnt="12">
        <dgm:presLayoutVars>
          <dgm:chPref val="3"/>
        </dgm:presLayoutVars>
      </dgm:prSet>
      <dgm:spPr/>
    </dgm:pt>
    <dgm:pt modelId="{2A91415E-2AC8-4D0D-8FB2-E8C53923E1E8}" type="pres">
      <dgm:prSet presAssocID="{9BE7A12A-29A7-46CF-8989-543A8788E143}" presName="rootConnector" presStyleLbl="node4" presStyleIdx="2" presStyleCnt="12"/>
      <dgm:spPr/>
    </dgm:pt>
    <dgm:pt modelId="{EF82FDF2-5CD4-489B-AEF8-7F2A79B178E4}" type="pres">
      <dgm:prSet presAssocID="{9BE7A12A-29A7-46CF-8989-543A8788E143}" presName="hierChild4" presStyleCnt="0"/>
      <dgm:spPr/>
    </dgm:pt>
    <dgm:pt modelId="{291C1703-2C9C-4D13-9710-8DB44734A1DA}" type="pres">
      <dgm:prSet presAssocID="{70E3987D-70E5-46AE-B927-A2B7BDEA336E}" presName="Name37" presStyleLbl="parChTrans1D4" presStyleIdx="3" presStyleCnt="13"/>
      <dgm:spPr/>
    </dgm:pt>
    <dgm:pt modelId="{E238F14F-B897-4620-8B4D-CC7C729FB928}" type="pres">
      <dgm:prSet presAssocID="{40EC6BDC-26F3-4889-AB1E-92027BA8468E}" presName="hierRoot2" presStyleCnt="0">
        <dgm:presLayoutVars>
          <dgm:hierBranch val="init"/>
        </dgm:presLayoutVars>
      </dgm:prSet>
      <dgm:spPr/>
    </dgm:pt>
    <dgm:pt modelId="{635A6B1C-D278-4E73-9871-39C870DE93E7}" type="pres">
      <dgm:prSet presAssocID="{40EC6BDC-26F3-4889-AB1E-92027BA8468E}" presName="rootComposite" presStyleCnt="0"/>
      <dgm:spPr/>
    </dgm:pt>
    <dgm:pt modelId="{107C232D-71A4-4601-9BC9-B143FB3552A1}" type="pres">
      <dgm:prSet presAssocID="{40EC6BDC-26F3-4889-AB1E-92027BA8468E}" presName="rootText" presStyleLbl="node4" presStyleIdx="3" presStyleCnt="12">
        <dgm:presLayoutVars>
          <dgm:chPref val="3"/>
        </dgm:presLayoutVars>
      </dgm:prSet>
      <dgm:spPr/>
    </dgm:pt>
    <dgm:pt modelId="{D05C0B2B-6D41-4D69-9F14-0C11991D0793}" type="pres">
      <dgm:prSet presAssocID="{40EC6BDC-26F3-4889-AB1E-92027BA8468E}" presName="rootConnector" presStyleLbl="node4" presStyleIdx="3" presStyleCnt="12"/>
      <dgm:spPr/>
    </dgm:pt>
    <dgm:pt modelId="{54DF01E9-0C67-4BCD-BE6F-FB6E4C775140}" type="pres">
      <dgm:prSet presAssocID="{40EC6BDC-26F3-4889-AB1E-92027BA8468E}" presName="hierChild4" presStyleCnt="0"/>
      <dgm:spPr/>
    </dgm:pt>
    <dgm:pt modelId="{47390DBE-B3D7-4546-B43F-7F6F27A6611C}" type="pres">
      <dgm:prSet presAssocID="{09AB9931-5EB3-4D3A-9865-DE046DF0D3C0}" presName="Name37" presStyleLbl="parChTrans1D4" presStyleIdx="4" presStyleCnt="13"/>
      <dgm:spPr/>
    </dgm:pt>
    <dgm:pt modelId="{8CA1AB99-F187-4D6B-AF3E-161D1AF5A2C9}" type="pres">
      <dgm:prSet presAssocID="{B6414868-E66C-4536-9EF8-457BBC35A704}" presName="hierRoot2" presStyleCnt="0">
        <dgm:presLayoutVars>
          <dgm:hierBranch val="init"/>
        </dgm:presLayoutVars>
      </dgm:prSet>
      <dgm:spPr/>
    </dgm:pt>
    <dgm:pt modelId="{4F9D5B24-843F-4048-B26C-29FCD73B4AA0}" type="pres">
      <dgm:prSet presAssocID="{B6414868-E66C-4536-9EF8-457BBC35A704}" presName="rootComposite" presStyleCnt="0"/>
      <dgm:spPr/>
    </dgm:pt>
    <dgm:pt modelId="{475E14FE-D8DB-4E68-887B-8F40E57660F9}" type="pres">
      <dgm:prSet presAssocID="{B6414868-E66C-4536-9EF8-457BBC35A704}" presName="rootText" presStyleLbl="node4" presStyleIdx="4" presStyleCnt="12" custScaleY="148714">
        <dgm:presLayoutVars>
          <dgm:chPref val="3"/>
        </dgm:presLayoutVars>
      </dgm:prSet>
      <dgm:spPr/>
    </dgm:pt>
    <dgm:pt modelId="{DB6FAECF-B825-426B-89DB-3BABE130DC3A}" type="pres">
      <dgm:prSet presAssocID="{B6414868-E66C-4536-9EF8-457BBC35A704}" presName="rootConnector" presStyleLbl="node4" presStyleIdx="4" presStyleCnt="12"/>
      <dgm:spPr/>
    </dgm:pt>
    <dgm:pt modelId="{3470BA29-FE97-46BA-88F7-66F29EC40D0C}" type="pres">
      <dgm:prSet presAssocID="{B6414868-E66C-4536-9EF8-457BBC35A704}" presName="hierChild4" presStyleCnt="0"/>
      <dgm:spPr/>
    </dgm:pt>
    <dgm:pt modelId="{DE349A4B-84E1-4830-9CB8-A3C48C568AAC}" type="pres">
      <dgm:prSet presAssocID="{C486D968-1322-4CD2-939A-4DB4AB9AC8FE}" presName="Name37" presStyleLbl="parChTrans1D4" presStyleIdx="5" presStyleCnt="13"/>
      <dgm:spPr/>
    </dgm:pt>
    <dgm:pt modelId="{F73E896A-EF67-4358-9841-56A8EBF0AEB8}" type="pres">
      <dgm:prSet presAssocID="{8A93DC97-974E-4F62-8B77-9DE3DF9583DB}" presName="hierRoot2" presStyleCnt="0">
        <dgm:presLayoutVars>
          <dgm:hierBranch val="init"/>
        </dgm:presLayoutVars>
      </dgm:prSet>
      <dgm:spPr/>
    </dgm:pt>
    <dgm:pt modelId="{0C9CCDAC-6B02-4DDB-B692-6B2E317D03AC}" type="pres">
      <dgm:prSet presAssocID="{8A93DC97-974E-4F62-8B77-9DE3DF9583DB}" presName="rootComposite" presStyleCnt="0"/>
      <dgm:spPr/>
    </dgm:pt>
    <dgm:pt modelId="{11439322-E9C7-4E3F-A19A-D8573452DFE6}" type="pres">
      <dgm:prSet presAssocID="{8A93DC97-974E-4F62-8B77-9DE3DF9583DB}" presName="rootText" presStyleLbl="node4" presStyleIdx="5" presStyleCnt="12" custScaleY="167290">
        <dgm:presLayoutVars>
          <dgm:chPref val="3"/>
        </dgm:presLayoutVars>
      </dgm:prSet>
      <dgm:spPr/>
    </dgm:pt>
    <dgm:pt modelId="{C9A9D9B9-80E2-4E4F-ADD3-C14BA3F679FD}" type="pres">
      <dgm:prSet presAssocID="{8A93DC97-974E-4F62-8B77-9DE3DF9583DB}" presName="rootConnector" presStyleLbl="node4" presStyleIdx="5" presStyleCnt="12"/>
      <dgm:spPr/>
    </dgm:pt>
    <dgm:pt modelId="{809F8DE1-C2DE-4F85-84F3-EBBD36681FEB}" type="pres">
      <dgm:prSet presAssocID="{8A93DC97-974E-4F62-8B77-9DE3DF9583DB}" presName="hierChild4" presStyleCnt="0"/>
      <dgm:spPr/>
    </dgm:pt>
    <dgm:pt modelId="{44AE84AD-3320-471E-B3C8-C05650BA20BC}" type="pres">
      <dgm:prSet presAssocID="{AA5BA0B8-C85B-4A23-B76E-1243D8D68505}" presName="Name37" presStyleLbl="parChTrans1D4" presStyleIdx="6" presStyleCnt="13"/>
      <dgm:spPr/>
    </dgm:pt>
    <dgm:pt modelId="{E833DF39-EE68-4AB0-A2D9-639674DFCF06}" type="pres">
      <dgm:prSet presAssocID="{0BD49E63-B5C9-444C-8BB0-2545CED7F75A}" presName="hierRoot2" presStyleCnt="0">
        <dgm:presLayoutVars>
          <dgm:hierBranch val="init"/>
        </dgm:presLayoutVars>
      </dgm:prSet>
      <dgm:spPr/>
    </dgm:pt>
    <dgm:pt modelId="{555D8346-5EF1-415C-9791-6A21AF6CF8EE}" type="pres">
      <dgm:prSet presAssocID="{0BD49E63-B5C9-444C-8BB0-2545CED7F75A}" presName="rootComposite" presStyleCnt="0"/>
      <dgm:spPr/>
    </dgm:pt>
    <dgm:pt modelId="{533CC850-EF33-46D2-A299-E49CC6B68745}" type="pres">
      <dgm:prSet presAssocID="{0BD49E63-B5C9-444C-8BB0-2545CED7F75A}" presName="rootText" presStyleLbl="node4" presStyleIdx="6" presStyleCnt="12">
        <dgm:presLayoutVars>
          <dgm:chPref val="3"/>
        </dgm:presLayoutVars>
      </dgm:prSet>
      <dgm:spPr/>
    </dgm:pt>
    <dgm:pt modelId="{66AB7A60-4176-4421-AF28-5EC1D59B0CDE}" type="pres">
      <dgm:prSet presAssocID="{0BD49E63-B5C9-444C-8BB0-2545CED7F75A}" presName="rootConnector" presStyleLbl="node4" presStyleIdx="6" presStyleCnt="12"/>
      <dgm:spPr/>
    </dgm:pt>
    <dgm:pt modelId="{21AA6BE9-6442-498A-B6B1-016F5C20F7F7}" type="pres">
      <dgm:prSet presAssocID="{0BD49E63-B5C9-444C-8BB0-2545CED7F75A}" presName="hierChild4" presStyleCnt="0"/>
      <dgm:spPr/>
    </dgm:pt>
    <dgm:pt modelId="{859CC79B-D4DD-442C-A79D-B9FA7DD58309}" type="pres">
      <dgm:prSet presAssocID="{0FD6C295-CA12-4B1F-B18D-F4A83EEC7ECD}" presName="Name37" presStyleLbl="parChTrans1D4" presStyleIdx="7" presStyleCnt="13"/>
      <dgm:spPr/>
    </dgm:pt>
    <dgm:pt modelId="{61F4F0B2-3219-4940-A1E1-E0C466325D9A}" type="pres">
      <dgm:prSet presAssocID="{7CECC81D-281D-4BBA-87C5-E758261DA511}" presName="hierRoot2" presStyleCnt="0">
        <dgm:presLayoutVars>
          <dgm:hierBranch val="init"/>
        </dgm:presLayoutVars>
      </dgm:prSet>
      <dgm:spPr/>
    </dgm:pt>
    <dgm:pt modelId="{D1947344-0B79-485C-8F81-07FFC22418D8}" type="pres">
      <dgm:prSet presAssocID="{7CECC81D-281D-4BBA-87C5-E758261DA511}" presName="rootComposite" presStyleCnt="0"/>
      <dgm:spPr/>
    </dgm:pt>
    <dgm:pt modelId="{2F4A2471-BB7A-4BDA-A129-FD5B288F79C5}" type="pres">
      <dgm:prSet presAssocID="{7CECC81D-281D-4BBA-87C5-E758261DA511}" presName="rootText" presStyleLbl="node4" presStyleIdx="7" presStyleCnt="12" custScaleY="149181">
        <dgm:presLayoutVars>
          <dgm:chPref val="3"/>
        </dgm:presLayoutVars>
      </dgm:prSet>
      <dgm:spPr/>
    </dgm:pt>
    <dgm:pt modelId="{8F2666CC-134E-42DE-9B61-37EEDD6FAA0D}" type="pres">
      <dgm:prSet presAssocID="{7CECC81D-281D-4BBA-87C5-E758261DA511}" presName="rootConnector" presStyleLbl="node4" presStyleIdx="7" presStyleCnt="12"/>
      <dgm:spPr/>
    </dgm:pt>
    <dgm:pt modelId="{71CECE9F-0A42-4D60-B964-09EEB5412A45}" type="pres">
      <dgm:prSet presAssocID="{7CECC81D-281D-4BBA-87C5-E758261DA511}" presName="hierChild4" presStyleCnt="0"/>
      <dgm:spPr/>
    </dgm:pt>
    <dgm:pt modelId="{D9B1EF07-D3B3-4BDB-927A-FC65139D765E}" type="pres">
      <dgm:prSet presAssocID="{4B105208-A6D0-4E19-88BD-C50AE9884180}" presName="Name37" presStyleLbl="parChTrans1D4" presStyleIdx="8" presStyleCnt="13"/>
      <dgm:spPr/>
    </dgm:pt>
    <dgm:pt modelId="{E3A1A3B4-6800-4ED5-87ED-1D234EE90B05}" type="pres">
      <dgm:prSet presAssocID="{4B3837F5-D5A1-4F07-A30E-0E14556A865F}" presName="hierRoot2" presStyleCnt="0">
        <dgm:presLayoutVars>
          <dgm:hierBranch val="init"/>
        </dgm:presLayoutVars>
      </dgm:prSet>
      <dgm:spPr/>
    </dgm:pt>
    <dgm:pt modelId="{3FC6235C-72A3-4835-ACC1-AEE9AE2FF077}" type="pres">
      <dgm:prSet presAssocID="{4B3837F5-D5A1-4F07-A30E-0E14556A865F}" presName="rootComposite" presStyleCnt="0"/>
      <dgm:spPr/>
    </dgm:pt>
    <dgm:pt modelId="{E23F04E4-9B4C-437E-82CC-9961F3472572}" type="pres">
      <dgm:prSet presAssocID="{4B3837F5-D5A1-4F07-A30E-0E14556A865F}" presName="rootText" presStyleLbl="node4" presStyleIdx="8" presStyleCnt="12" custScaleY="146325">
        <dgm:presLayoutVars>
          <dgm:chPref val="3"/>
        </dgm:presLayoutVars>
      </dgm:prSet>
      <dgm:spPr/>
    </dgm:pt>
    <dgm:pt modelId="{0318311F-E195-433D-B428-BBA70DF98D1E}" type="pres">
      <dgm:prSet presAssocID="{4B3837F5-D5A1-4F07-A30E-0E14556A865F}" presName="rootConnector" presStyleLbl="node4" presStyleIdx="8" presStyleCnt="12"/>
      <dgm:spPr/>
    </dgm:pt>
    <dgm:pt modelId="{8FC86020-EA37-4032-898D-46E317E8080E}" type="pres">
      <dgm:prSet presAssocID="{4B3837F5-D5A1-4F07-A30E-0E14556A865F}" presName="hierChild4" presStyleCnt="0"/>
      <dgm:spPr/>
    </dgm:pt>
    <dgm:pt modelId="{34C02371-3C6B-4346-8B1B-AC854B6D8771}" type="pres">
      <dgm:prSet presAssocID="{531CDB4F-E353-4833-9997-B0ABE907284D}" presName="Name37" presStyleLbl="parChTrans1D4" presStyleIdx="9" presStyleCnt="13"/>
      <dgm:spPr/>
    </dgm:pt>
    <dgm:pt modelId="{1BF3689C-9F24-4AB3-9068-0084B0F6FCEA}" type="pres">
      <dgm:prSet presAssocID="{BDA25E73-DAA2-4F92-B0E4-5BEEEDE462F4}" presName="hierRoot2" presStyleCnt="0">
        <dgm:presLayoutVars>
          <dgm:hierBranch val="init"/>
        </dgm:presLayoutVars>
      </dgm:prSet>
      <dgm:spPr/>
    </dgm:pt>
    <dgm:pt modelId="{59BC8A55-4889-430C-96AA-F53109C2CC81}" type="pres">
      <dgm:prSet presAssocID="{BDA25E73-DAA2-4F92-B0E4-5BEEEDE462F4}" presName="rootComposite" presStyleCnt="0"/>
      <dgm:spPr/>
    </dgm:pt>
    <dgm:pt modelId="{DB63E5D6-A93F-4DBA-96B0-78E4E8FE79EB}" type="pres">
      <dgm:prSet presAssocID="{BDA25E73-DAA2-4F92-B0E4-5BEEEDE462F4}" presName="rootText" presStyleLbl="node4" presStyleIdx="9" presStyleCnt="12">
        <dgm:presLayoutVars>
          <dgm:chPref val="3"/>
        </dgm:presLayoutVars>
      </dgm:prSet>
      <dgm:spPr/>
    </dgm:pt>
    <dgm:pt modelId="{9B116E03-4ED6-401C-B682-0B7583BE06BD}" type="pres">
      <dgm:prSet presAssocID="{BDA25E73-DAA2-4F92-B0E4-5BEEEDE462F4}" presName="rootConnector" presStyleLbl="node4" presStyleIdx="9" presStyleCnt="12"/>
      <dgm:spPr/>
    </dgm:pt>
    <dgm:pt modelId="{56230635-863F-4B24-8868-FD8DED9D50A1}" type="pres">
      <dgm:prSet presAssocID="{BDA25E73-DAA2-4F92-B0E4-5BEEEDE462F4}" presName="hierChild4" presStyleCnt="0"/>
      <dgm:spPr/>
    </dgm:pt>
    <dgm:pt modelId="{D07B94EA-F92F-48C3-AA87-405F7C797520}" type="pres">
      <dgm:prSet presAssocID="{BDA25E73-DAA2-4F92-B0E4-5BEEEDE462F4}" presName="hierChild5" presStyleCnt="0"/>
      <dgm:spPr/>
    </dgm:pt>
    <dgm:pt modelId="{FBEE7233-4322-43EA-AE51-B9B24669E409}" type="pres">
      <dgm:prSet presAssocID="{4B3837F5-D5A1-4F07-A30E-0E14556A865F}" presName="hierChild5" presStyleCnt="0"/>
      <dgm:spPr/>
    </dgm:pt>
    <dgm:pt modelId="{CA91B7AC-B411-431B-8B73-6CCBABF8BF65}" type="pres">
      <dgm:prSet presAssocID="{7CECC81D-281D-4BBA-87C5-E758261DA511}" presName="hierChild5" presStyleCnt="0"/>
      <dgm:spPr/>
    </dgm:pt>
    <dgm:pt modelId="{250620CC-602A-4E40-A32D-B13F946DF0ED}" type="pres">
      <dgm:prSet presAssocID="{0BD49E63-B5C9-444C-8BB0-2545CED7F75A}" presName="hierChild5" presStyleCnt="0"/>
      <dgm:spPr/>
    </dgm:pt>
    <dgm:pt modelId="{C768D3B9-46C5-4713-99F1-928E2C5327ED}" type="pres">
      <dgm:prSet presAssocID="{8A93DC97-974E-4F62-8B77-9DE3DF9583DB}" presName="hierChild5" presStyleCnt="0"/>
      <dgm:spPr/>
    </dgm:pt>
    <dgm:pt modelId="{7A68B1F1-60D7-4DE6-9808-8CE49B8E2D83}" type="pres">
      <dgm:prSet presAssocID="{B6414868-E66C-4536-9EF8-457BBC35A704}" presName="hierChild5" presStyleCnt="0"/>
      <dgm:spPr/>
    </dgm:pt>
    <dgm:pt modelId="{A9A3BA03-1B59-45DB-BD8F-6F3A75FA711F}" type="pres">
      <dgm:prSet presAssocID="{40EC6BDC-26F3-4889-AB1E-92027BA8468E}" presName="hierChild5" presStyleCnt="0"/>
      <dgm:spPr/>
    </dgm:pt>
    <dgm:pt modelId="{8DCC9E8A-1942-4D13-B946-58EC551A0E02}" type="pres">
      <dgm:prSet presAssocID="{9BE7A12A-29A7-46CF-8989-543A8788E143}" presName="hierChild5" presStyleCnt="0"/>
      <dgm:spPr/>
    </dgm:pt>
    <dgm:pt modelId="{7EF47CCC-E2DD-4DC8-9EA6-6A99485E9F2A}" type="pres">
      <dgm:prSet presAssocID="{D605C813-393E-49B0-8B7E-46569F17037B}" presName="Name111" presStyleLbl="parChTrans1D4" presStyleIdx="10" presStyleCnt="13"/>
      <dgm:spPr/>
    </dgm:pt>
    <dgm:pt modelId="{44CA2490-9A49-4358-AA33-F0B8A3DD64ED}" type="pres">
      <dgm:prSet presAssocID="{D4CCEAFC-6C75-45D3-9525-282CF0012840}" presName="hierRoot3" presStyleCnt="0">
        <dgm:presLayoutVars>
          <dgm:hierBranch val="init"/>
        </dgm:presLayoutVars>
      </dgm:prSet>
      <dgm:spPr/>
    </dgm:pt>
    <dgm:pt modelId="{AB3BA61C-93A6-4543-9043-7D3435673D17}" type="pres">
      <dgm:prSet presAssocID="{D4CCEAFC-6C75-45D3-9525-282CF0012840}" presName="rootComposite3" presStyleCnt="0"/>
      <dgm:spPr/>
    </dgm:pt>
    <dgm:pt modelId="{7AACDDE9-1FE7-4D4D-B3FD-6F87713691A8}" type="pres">
      <dgm:prSet presAssocID="{D4CCEAFC-6C75-45D3-9525-282CF0012840}" presName="rootText3" presStyleLbl="asst4" presStyleIdx="0" presStyleCnt="1">
        <dgm:presLayoutVars>
          <dgm:chPref val="3"/>
        </dgm:presLayoutVars>
      </dgm:prSet>
      <dgm:spPr/>
    </dgm:pt>
    <dgm:pt modelId="{3F87AF11-692E-43E3-9FB6-E97C74C28A6E}" type="pres">
      <dgm:prSet presAssocID="{D4CCEAFC-6C75-45D3-9525-282CF0012840}" presName="rootConnector3" presStyleLbl="asst4" presStyleIdx="0" presStyleCnt="1"/>
      <dgm:spPr/>
    </dgm:pt>
    <dgm:pt modelId="{4F8DA5B1-95BE-4982-A597-7E5C2F573487}" type="pres">
      <dgm:prSet presAssocID="{D4CCEAFC-6C75-45D3-9525-282CF0012840}" presName="hierChild6" presStyleCnt="0"/>
      <dgm:spPr/>
    </dgm:pt>
    <dgm:pt modelId="{A2137923-A344-447F-867F-F32B1E33B5E6}" type="pres">
      <dgm:prSet presAssocID="{C2738CC1-1F54-4B6E-90B1-9DEE1B6313B9}" presName="Name37" presStyleLbl="parChTrans1D4" presStyleIdx="11" presStyleCnt="13"/>
      <dgm:spPr/>
    </dgm:pt>
    <dgm:pt modelId="{BA77B112-6548-40FA-8FE8-8C27B8FC9FC5}" type="pres">
      <dgm:prSet presAssocID="{869725F3-02EA-4961-9D6F-3D97DD2C3472}" presName="hierRoot2" presStyleCnt="0">
        <dgm:presLayoutVars>
          <dgm:hierBranch val="init"/>
        </dgm:presLayoutVars>
      </dgm:prSet>
      <dgm:spPr/>
    </dgm:pt>
    <dgm:pt modelId="{BEBC0FBB-4D09-4A71-AFC3-4C3C548A145E}" type="pres">
      <dgm:prSet presAssocID="{869725F3-02EA-4961-9D6F-3D97DD2C3472}" presName="rootComposite" presStyleCnt="0"/>
      <dgm:spPr/>
    </dgm:pt>
    <dgm:pt modelId="{5D7DA1C8-0F26-4E19-92C6-B7CF9CF753F1}" type="pres">
      <dgm:prSet presAssocID="{869725F3-02EA-4961-9D6F-3D97DD2C3472}" presName="rootText" presStyleLbl="node4" presStyleIdx="10" presStyleCnt="12">
        <dgm:presLayoutVars>
          <dgm:chPref val="3"/>
        </dgm:presLayoutVars>
      </dgm:prSet>
      <dgm:spPr/>
    </dgm:pt>
    <dgm:pt modelId="{18900060-7ED8-45FE-8756-6878EC7D476E}" type="pres">
      <dgm:prSet presAssocID="{869725F3-02EA-4961-9D6F-3D97DD2C3472}" presName="rootConnector" presStyleLbl="node4" presStyleIdx="10" presStyleCnt="12"/>
      <dgm:spPr/>
    </dgm:pt>
    <dgm:pt modelId="{B54D6065-AA25-4482-AEC9-410B59106E52}" type="pres">
      <dgm:prSet presAssocID="{869725F3-02EA-4961-9D6F-3D97DD2C3472}" presName="hierChild4" presStyleCnt="0"/>
      <dgm:spPr/>
    </dgm:pt>
    <dgm:pt modelId="{10325BD2-3B04-4BEF-9CD0-A480FF6BD815}" type="pres">
      <dgm:prSet presAssocID="{4AE35D65-693D-4DBE-8452-12615D4545AA}" presName="Name37" presStyleLbl="parChTrans1D4" presStyleIdx="12" presStyleCnt="13"/>
      <dgm:spPr/>
    </dgm:pt>
    <dgm:pt modelId="{6D754681-8394-40B7-A9CF-B2FFD78F1BC6}" type="pres">
      <dgm:prSet presAssocID="{5A0457C1-7008-4A4E-BCD4-FFB057E23226}" presName="hierRoot2" presStyleCnt="0">
        <dgm:presLayoutVars>
          <dgm:hierBranch val="init"/>
        </dgm:presLayoutVars>
      </dgm:prSet>
      <dgm:spPr/>
    </dgm:pt>
    <dgm:pt modelId="{E9E9CAD6-4696-4D7D-88A2-8DDE3028D9B2}" type="pres">
      <dgm:prSet presAssocID="{5A0457C1-7008-4A4E-BCD4-FFB057E23226}" presName="rootComposite" presStyleCnt="0"/>
      <dgm:spPr/>
    </dgm:pt>
    <dgm:pt modelId="{E186B060-2C05-44E9-A927-F0084EAA459F}" type="pres">
      <dgm:prSet presAssocID="{5A0457C1-7008-4A4E-BCD4-FFB057E23226}" presName="rootText" presStyleLbl="node4" presStyleIdx="11" presStyleCnt="12">
        <dgm:presLayoutVars>
          <dgm:chPref val="3"/>
        </dgm:presLayoutVars>
      </dgm:prSet>
      <dgm:spPr/>
    </dgm:pt>
    <dgm:pt modelId="{D7D9BA3D-7B4A-4D03-8869-ECAE27DCBCA1}" type="pres">
      <dgm:prSet presAssocID="{5A0457C1-7008-4A4E-BCD4-FFB057E23226}" presName="rootConnector" presStyleLbl="node4" presStyleIdx="11" presStyleCnt="12"/>
      <dgm:spPr/>
    </dgm:pt>
    <dgm:pt modelId="{CAA3DFF3-87F1-4047-8FF8-81D51758DB1D}" type="pres">
      <dgm:prSet presAssocID="{5A0457C1-7008-4A4E-BCD4-FFB057E23226}" presName="hierChild4" presStyleCnt="0"/>
      <dgm:spPr/>
    </dgm:pt>
    <dgm:pt modelId="{64FE9023-AB5C-4D2C-B686-DD1337DDB9FE}" type="pres">
      <dgm:prSet presAssocID="{5A0457C1-7008-4A4E-BCD4-FFB057E23226}" presName="hierChild5" presStyleCnt="0"/>
      <dgm:spPr/>
    </dgm:pt>
    <dgm:pt modelId="{B14E3E9B-6E98-4B7F-98E8-6DA325E175FB}" type="pres">
      <dgm:prSet presAssocID="{869725F3-02EA-4961-9D6F-3D97DD2C3472}" presName="hierChild5" presStyleCnt="0"/>
      <dgm:spPr/>
    </dgm:pt>
    <dgm:pt modelId="{4DA3BB92-89EA-418C-A614-373E8C40701A}" type="pres">
      <dgm:prSet presAssocID="{D4CCEAFC-6C75-45D3-9525-282CF0012840}" presName="hierChild7" presStyleCnt="0"/>
      <dgm:spPr/>
    </dgm:pt>
    <dgm:pt modelId="{FADB942F-2408-4101-867A-51614C2A3661}" type="pres">
      <dgm:prSet presAssocID="{F1DAF1BA-7ADD-4F24-BAFD-311E65EED3C8}" presName="hierChild5" presStyleCnt="0"/>
      <dgm:spPr/>
    </dgm:pt>
    <dgm:pt modelId="{71C05090-6E93-4782-B659-CEAB647AC5C5}" type="pres">
      <dgm:prSet presAssocID="{2301EB2D-BA3D-4145-A11D-B73FF539C740}" presName="hierChild5" presStyleCnt="0"/>
      <dgm:spPr/>
    </dgm:pt>
    <dgm:pt modelId="{35D109C3-74CF-4E41-9098-D1117D3AD3A9}" type="pres">
      <dgm:prSet presAssocID="{C26A8281-4EA5-450C-BC88-6A9FD006F673}" presName="hierChild3" presStyleCnt="0"/>
      <dgm:spPr/>
    </dgm:pt>
  </dgm:ptLst>
  <dgm:cxnLst>
    <dgm:cxn modelId="{2D14DA02-76E9-4971-BA65-50DED5314BF3}" srcId="{8A93DC97-974E-4F62-8B77-9DE3DF9583DB}" destId="{0BD49E63-B5C9-444C-8BB0-2545CED7F75A}" srcOrd="0" destOrd="0" parTransId="{AA5BA0B8-C85B-4A23-B76E-1243D8D68505}" sibTransId="{28BECC7F-C1BA-4FBE-B3F7-14CBFA2C6377}"/>
    <dgm:cxn modelId="{2B52F903-21D9-4B04-AA2C-D537DCBBE21A}" type="presOf" srcId="{BDA25E73-DAA2-4F92-B0E4-5BEEEDE462F4}" destId="{9B116E03-4ED6-401C-B682-0B7583BE06BD}" srcOrd="1" destOrd="0" presId="urn:microsoft.com/office/officeart/2005/8/layout/orgChart1"/>
    <dgm:cxn modelId="{D2A44A06-9082-4EA5-9C63-CA767C1792EC}" type="presOf" srcId="{97D741EF-1C46-443B-B3EF-27AE9746C7E9}" destId="{A037F444-0DEE-4C5E-9DC2-257ABED02717}" srcOrd="1" destOrd="0" presId="urn:microsoft.com/office/officeart/2005/8/layout/orgChart1"/>
    <dgm:cxn modelId="{A9C21207-27F3-4682-BB02-FCBF02B1F15C}" srcId="{4B3837F5-D5A1-4F07-A30E-0E14556A865F}" destId="{BDA25E73-DAA2-4F92-B0E4-5BEEEDE462F4}" srcOrd="0" destOrd="0" parTransId="{531CDB4F-E353-4833-9997-B0ABE907284D}" sibTransId="{29A9D225-54AE-4A58-A4D2-5AB8127ED15E}"/>
    <dgm:cxn modelId="{1FC1950A-A678-4455-896D-74EA8520AFDB}" type="presOf" srcId="{7CECC81D-281D-4BBA-87C5-E758261DA511}" destId="{8F2666CC-134E-42DE-9B61-37EEDD6FAA0D}" srcOrd="1" destOrd="0" presId="urn:microsoft.com/office/officeart/2005/8/layout/orgChart1"/>
    <dgm:cxn modelId="{D2C4610C-3419-4B5A-B116-D4565996A9D5}" type="presOf" srcId="{7CECC81D-281D-4BBA-87C5-E758261DA511}" destId="{2F4A2471-BB7A-4BDA-A129-FD5B288F79C5}" srcOrd="0" destOrd="0" presId="urn:microsoft.com/office/officeart/2005/8/layout/orgChart1"/>
    <dgm:cxn modelId="{8361FB10-68A3-48AD-8DF1-DE1DFBB21D73}" type="presOf" srcId="{869725F3-02EA-4961-9D6F-3D97DD2C3472}" destId="{5D7DA1C8-0F26-4E19-92C6-B7CF9CF753F1}" srcOrd="0" destOrd="0" presId="urn:microsoft.com/office/officeart/2005/8/layout/orgChart1"/>
    <dgm:cxn modelId="{DEA40614-1727-499F-9228-D7F006E7F548}" type="presOf" srcId="{F1DAF1BA-7ADD-4F24-BAFD-311E65EED3C8}" destId="{6690B447-7229-4E2D-912C-D0C8E6626493}" srcOrd="0" destOrd="0" presId="urn:microsoft.com/office/officeart/2005/8/layout/orgChart1"/>
    <dgm:cxn modelId="{50FB4817-601C-4DE3-8A05-53F07B056F14}" srcId="{869725F3-02EA-4961-9D6F-3D97DD2C3472}" destId="{5A0457C1-7008-4A4E-BCD4-FFB057E23226}" srcOrd="0" destOrd="0" parTransId="{4AE35D65-693D-4DBE-8452-12615D4545AA}" sibTransId="{A02CD731-ADB3-4E1B-B1D9-A3DCF380860B}"/>
    <dgm:cxn modelId="{A20C9919-D97E-4AF3-9358-F3764AA6EEE3}" type="presOf" srcId="{C26A8281-4EA5-450C-BC88-6A9FD006F673}" destId="{9DE67201-87D3-47A0-BD07-22374BB223D7}" srcOrd="1" destOrd="0" presId="urn:microsoft.com/office/officeart/2005/8/layout/orgChart1"/>
    <dgm:cxn modelId="{50C6EA1B-9147-4281-8369-28D20F6105E7}" srcId="{9BE7A12A-29A7-46CF-8989-543A8788E143}" destId="{D4CCEAFC-6C75-45D3-9525-282CF0012840}" srcOrd="1" destOrd="0" parTransId="{D605C813-393E-49B0-8B7E-46569F17037B}" sibTransId="{E1996526-7F57-431B-8B0F-F8FA60A62F68}"/>
    <dgm:cxn modelId="{4DA3591E-4595-462A-848C-318C79C8290F}" type="presOf" srcId="{8A93DC97-974E-4F62-8B77-9DE3DF9583DB}" destId="{11439322-E9C7-4E3F-A19A-D8573452DFE6}" srcOrd="0" destOrd="0" presId="urn:microsoft.com/office/officeart/2005/8/layout/orgChart1"/>
    <dgm:cxn modelId="{9D9EB71F-0DC0-46C0-B8A1-0AC2CA27D453}" srcId="{B6414868-E66C-4536-9EF8-457BBC35A704}" destId="{8A93DC97-974E-4F62-8B77-9DE3DF9583DB}" srcOrd="0" destOrd="0" parTransId="{C486D968-1322-4CD2-939A-4DB4AB9AC8FE}" sibTransId="{1A680CAB-F781-4F09-8448-4A6FB7D5D855}"/>
    <dgm:cxn modelId="{54C51520-035F-4345-8386-8BDD69E12204}" type="presOf" srcId="{869725F3-02EA-4961-9D6F-3D97DD2C3472}" destId="{18900060-7ED8-45FE-8756-6878EC7D476E}" srcOrd="1" destOrd="0" presId="urn:microsoft.com/office/officeart/2005/8/layout/orgChart1"/>
    <dgm:cxn modelId="{738F8A20-FE38-4D84-B953-05E72CB16462}" type="presOf" srcId="{F1DAF1BA-7ADD-4F24-BAFD-311E65EED3C8}" destId="{D68B2B1C-1334-4604-996F-8EE1CEF5FB5A}" srcOrd="1" destOrd="0" presId="urn:microsoft.com/office/officeart/2005/8/layout/orgChart1"/>
    <dgm:cxn modelId="{446EEA27-1DE4-4A21-9B1D-29C09CC1C20D}" type="presOf" srcId="{951A1036-1847-4B42-9A19-A075D940E610}" destId="{2D18EF0E-1A2D-47E2-BC48-B5422F1ED711}" srcOrd="0" destOrd="0" presId="urn:microsoft.com/office/officeart/2005/8/layout/orgChart1"/>
    <dgm:cxn modelId="{A91CA13B-81B8-4915-8DEC-A28E502E1CCB}" type="presOf" srcId="{30164FDB-AECD-4CAE-80B9-EA04E60CB5CB}" destId="{E836A102-0C52-4F17-B1AF-32B4E3BE50BC}" srcOrd="0" destOrd="0" presId="urn:microsoft.com/office/officeart/2005/8/layout/orgChart1"/>
    <dgm:cxn modelId="{0D3B9E3E-D693-4ABE-A072-7CCDEEF45F52}" type="presOf" srcId="{D605C813-393E-49B0-8B7E-46569F17037B}" destId="{7EF47CCC-E2DD-4DC8-9EA6-6A99485E9F2A}" srcOrd="0" destOrd="0" presId="urn:microsoft.com/office/officeart/2005/8/layout/orgChart1"/>
    <dgm:cxn modelId="{7121023F-9F50-4FD2-86A4-7D80AAE94E1C}" type="presOf" srcId="{C486D968-1322-4CD2-939A-4DB4AB9AC8FE}" destId="{DE349A4B-84E1-4830-9CB8-A3C48C568AAC}" srcOrd="0" destOrd="0" presId="urn:microsoft.com/office/officeart/2005/8/layout/orgChart1"/>
    <dgm:cxn modelId="{DB3B1761-52C4-4D1F-AB8A-D12A68277BA6}" type="presOf" srcId="{B6414868-E66C-4536-9EF8-457BBC35A704}" destId="{DB6FAECF-B825-426B-89DB-3BABE130DC3A}" srcOrd="1" destOrd="0" presId="urn:microsoft.com/office/officeart/2005/8/layout/orgChart1"/>
    <dgm:cxn modelId="{6C7D4C64-0A30-4BC6-9622-0A31380F0FCF}" type="presOf" srcId="{C2738CC1-1F54-4B6E-90B1-9DEE1B6313B9}" destId="{A2137923-A344-447F-867F-F32B1E33B5E6}" srcOrd="0" destOrd="0" presId="urn:microsoft.com/office/officeart/2005/8/layout/orgChart1"/>
    <dgm:cxn modelId="{55C5F864-0489-4A19-A022-9F031835C08A}" type="presOf" srcId="{09AB9931-5EB3-4D3A-9865-DE046DF0D3C0}" destId="{47390DBE-B3D7-4546-B43F-7F6F27A6611C}" srcOrd="0" destOrd="0" presId="urn:microsoft.com/office/officeart/2005/8/layout/orgChart1"/>
    <dgm:cxn modelId="{06979D45-0315-4596-8F05-637B7AAAED13}" type="presOf" srcId="{9BE7A12A-29A7-46CF-8989-543A8788E143}" destId="{2A91415E-2AC8-4D0D-8FB2-E8C53923E1E8}" srcOrd="1" destOrd="0" presId="urn:microsoft.com/office/officeart/2005/8/layout/orgChart1"/>
    <dgm:cxn modelId="{91FDBC47-DC78-4B93-9B9C-2C4E877AA0B4}" type="presOf" srcId="{0BD49E63-B5C9-444C-8BB0-2545CED7F75A}" destId="{533CC850-EF33-46D2-A299-E49CC6B68745}" srcOrd="0" destOrd="0" presId="urn:microsoft.com/office/officeart/2005/8/layout/orgChart1"/>
    <dgm:cxn modelId="{EB11636A-36C2-49E6-BB1A-32FCDFDD21F2}" type="presOf" srcId="{8A93DC97-974E-4F62-8B77-9DE3DF9583DB}" destId="{C9A9D9B9-80E2-4E4F-ADD3-C14BA3F679FD}" srcOrd="1" destOrd="0" presId="urn:microsoft.com/office/officeart/2005/8/layout/orgChart1"/>
    <dgm:cxn modelId="{98FBCB6A-A7A0-4539-9E09-D9D04A77A0AD}" type="presOf" srcId="{531CDB4F-E353-4833-9997-B0ABE907284D}" destId="{34C02371-3C6B-4346-8B1B-AC854B6D8771}" srcOrd="0" destOrd="0" presId="urn:microsoft.com/office/officeart/2005/8/layout/orgChart1"/>
    <dgm:cxn modelId="{7615AB6B-C40B-46D8-97A6-9401E1BE6E19}" type="presOf" srcId="{5A0457C1-7008-4A4E-BCD4-FFB057E23226}" destId="{D7D9BA3D-7B4A-4D03-8869-ECAE27DCBCA1}" srcOrd="1" destOrd="0" presId="urn:microsoft.com/office/officeart/2005/8/layout/orgChart1"/>
    <dgm:cxn modelId="{3E9C0E4E-0597-45C8-A680-3F8518ECF152}" type="presOf" srcId="{0BD49E63-B5C9-444C-8BB0-2545CED7F75A}" destId="{66AB7A60-4176-4421-AF28-5EC1D59B0CDE}" srcOrd="1" destOrd="0" presId="urn:microsoft.com/office/officeart/2005/8/layout/orgChart1"/>
    <dgm:cxn modelId="{9DD5B24E-15DB-4722-90DA-6612A49BAE72}" type="presOf" srcId="{C26A8281-4EA5-450C-BC88-6A9FD006F673}" destId="{45AA2563-90AC-4842-ABA2-07A71B1B75C0}" srcOrd="0" destOrd="0" presId="urn:microsoft.com/office/officeart/2005/8/layout/orgChart1"/>
    <dgm:cxn modelId="{8416154F-A30D-42DC-B6FB-3B043742D5AC}" type="presOf" srcId="{B6414868-E66C-4536-9EF8-457BBC35A704}" destId="{475E14FE-D8DB-4E68-887B-8F40E57660F9}" srcOrd="0" destOrd="0" presId="urn:microsoft.com/office/officeart/2005/8/layout/orgChart1"/>
    <dgm:cxn modelId="{1DDAFF50-6895-4082-9DA9-AAC3AD7DBD38}" srcId="{0BD49E63-B5C9-444C-8BB0-2545CED7F75A}" destId="{7CECC81D-281D-4BBA-87C5-E758261DA511}" srcOrd="0" destOrd="0" parTransId="{0FD6C295-CA12-4B1F-B18D-F4A83EEC7ECD}" sibTransId="{E35E507F-B838-4F88-9F21-4E3B7DE8BD05}"/>
    <dgm:cxn modelId="{A2CFE078-2032-4FB8-8CA8-94F52EC59E31}" srcId="{9BE7A12A-29A7-46CF-8989-543A8788E143}" destId="{40EC6BDC-26F3-4889-AB1E-92027BA8468E}" srcOrd="0" destOrd="0" parTransId="{70E3987D-70E5-46AE-B927-A2B7BDEA336E}" sibTransId="{42DAC0BC-24CA-407F-8BBF-40A94172A7A8}"/>
    <dgm:cxn modelId="{49CF1279-CA6D-4202-965F-49B560DB8545}" type="presOf" srcId="{D4CCEAFC-6C75-45D3-9525-282CF0012840}" destId="{3F87AF11-692E-43E3-9FB6-E97C74C28A6E}" srcOrd="1" destOrd="0" presId="urn:microsoft.com/office/officeart/2005/8/layout/orgChart1"/>
    <dgm:cxn modelId="{064E9E7A-E994-40D0-9496-0EF099DFB017}" type="presOf" srcId="{D534CF11-92E5-472A-9196-847C1C18D6F7}" destId="{FD76A9B1-54C8-4B0E-90B9-ECB28DBC163E}" srcOrd="0" destOrd="0" presId="urn:microsoft.com/office/officeart/2005/8/layout/orgChart1"/>
    <dgm:cxn modelId="{8C9F927C-7366-463D-822F-DABA5DDFCF75}" type="presOf" srcId="{5A0457C1-7008-4A4E-BCD4-FFB057E23226}" destId="{E186B060-2C05-44E9-A927-F0084EAA459F}" srcOrd="0" destOrd="0" presId="urn:microsoft.com/office/officeart/2005/8/layout/orgChart1"/>
    <dgm:cxn modelId="{46D50680-F20A-4D74-B1D7-7AB67D90B2BD}" type="presOf" srcId="{4AE35D65-693D-4DBE-8452-12615D4545AA}" destId="{10325BD2-3B04-4BEF-9CD0-A480FF6BD815}" srcOrd="0" destOrd="0" presId="urn:microsoft.com/office/officeart/2005/8/layout/orgChart1"/>
    <dgm:cxn modelId="{CF3B7C91-0D17-49B9-BBDB-004F0054D3D6}" srcId="{97D741EF-1C46-443B-B3EF-27AE9746C7E9}" destId="{951A1036-1847-4B42-9A19-A075D940E610}" srcOrd="0" destOrd="0" parTransId="{C678D0AF-5E19-4D15-8AE7-9E20B394385A}" sibTransId="{37FCAA4C-4BAE-455C-8707-8551D0D01777}"/>
    <dgm:cxn modelId="{A317B793-A055-4E31-8194-3FE41AEE91A2}" srcId="{40EC6BDC-26F3-4889-AB1E-92027BA8468E}" destId="{B6414868-E66C-4536-9EF8-457BBC35A704}" srcOrd="0" destOrd="0" parTransId="{09AB9931-5EB3-4D3A-9865-DE046DF0D3C0}" sibTransId="{530BA46F-8E8A-4089-8AD4-C097EFA77CB2}"/>
    <dgm:cxn modelId="{37D82A9A-47D3-40FC-B1F6-3D0DD72533DA}" type="presOf" srcId="{4B3837F5-D5A1-4F07-A30E-0E14556A865F}" destId="{E23F04E4-9B4C-437E-82CC-9961F3472572}" srcOrd="0" destOrd="0" presId="urn:microsoft.com/office/officeart/2005/8/layout/orgChart1"/>
    <dgm:cxn modelId="{93D6549D-3921-4D46-B8FD-40AAC6096F47}" srcId="{D4CCEAFC-6C75-45D3-9525-282CF0012840}" destId="{869725F3-02EA-4961-9D6F-3D97DD2C3472}" srcOrd="0" destOrd="0" parTransId="{C2738CC1-1F54-4B6E-90B1-9DEE1B6313B9}" sibTransId="{40839EE6-2FC3-41A0-BD12-35CA53968BC1}"/>
    <dgm:cxn modelId="{FF087BA1-DFFA-4501-9FBF-559EC5C46BB6}" srcId="{7CECC81D-281D-4BBA-87C5-E758261DA511}" destId="{4B3837F5-D5A1-4F07-A30E-0E14556A865F}" srcOrd="0" destOrd="0" parTransId="{4B105208-A6D0-4E19-88BD-C50AE9884180}" sibTransId="{EAF22AB0-CA08-4371-BA94-F9127391AE51}"/>
    <dgm:cxn modelId="{FC3726A4-789F-4A9C-8A8C-C475A50AB663}" type="presOf" srcId="{2323FC1E-0668-4711-87D7-B1CDF70066AA}" destId="{ED067F8D-6533-413C-842B-5176DEB55281}" srcOrd="0" destOrd="0" presId="urn:microsoft.com/office/officeart/2005/8/layout/orgChart1"/>
    <dgm:cxn modelId="{C187C3A5-9A9A-4D05-AF8F-05F46C93E15D}" type="presOf" srcId="{D4CCEAFC-6C75-45D3-9525-282CF0012840}" destId="{7AACDDE9-1FE7-4D4D-B3FD-6F87713691A8}" srcOrd="0" destOrd="0" presId="urn:microsoft.com/office/officeart/2005/8/layout/orgChart1"/>
    <dgm:cxn modelId="{51F3D4AD-F596-45F3-8756-1B3CA932A440}" type="presOf" srcId="{2301EB2D-BA3D-4145-A11D-B73FF539C740}" destId="{CFBF209C-3CDA-44CE-8F19-D11D0EBF9E54}" srcOrd="1" destOrd="0" presId="urn:microsoft.com/office/officeart/2005/8/layout/orgChart1"/>
    <dgm:cxn modelId="{14DED2B1-A3D1-477C-93D7-D0FAFBDF90C8}" type="presOf" srcId="{2301EB2D-BA3D-4145-A11D-B73FF539C740}" destId="{19BAAE52-3D59-4241-820B-241C805AB305}" srcOrd="0" destOrd="0" presId="urn:microsoft.com/office/officeart/2005/8/layout/orgChart1"/>
    <dgm:cxn modelId="{9FB452BD-6811-48CA-9F87-0939C273041E}" type="presOf" srcId="{31E73C6B-C1DF-469C-9D44-D22B08151A62}" destId="{BA688392-1CE7-4DA6-81E0-92268E2C0969}" srcOrd="0" destOrd="0" presId="urn:microsoft.com/office/officeart/2005/8/layout/orgChart1"/>
    <dgm:cxn modelId="{7E9E82BE-A6F7-4ED0-BB9F-1C269B13B119}" srcId="{F1DAF1BA-7ADD-4F24-BAFD-311E65EED3C8}" destId="{97D741EF-1C46-443B-B3EF-27AE9746C7E9}" srcOrd="0" destOrd="0" parTransId="{2323FC1E-0668-4711-87D7-B1CDF70066AA}" sibTransId="{0CDA6789-D8EB-468F-B557-5DFB1E01A4FC}"/>
    <dgm:cxn modelId="{9EB8A1C0-153E-4AD1-9E2B-CD9CDE3826E9}" type="presOf" srcId="{97D741EF-1C46-443B-B3EF-27AE9746C7E9}" destId="{15981F60-562B-4567-A7B7-C453EE498DA2}" srcOrd="0" destOrd="0" presId="urn:microsoft.com/office/officeart/2005/8/layout/orgChart1"/>
    <dgm:cxn modelId="{7A6F66C2-42DD-4B8B-B6FD-5BC60BE76E71}" type="presOf" srcId="{70E3987D-70E5-46AE-B927-A2B7BDEA336E}" destId="{291C1703-2C9C-4D13-9710-8DB44734A1DA}" srcOrd="0" destOrd="0" presId="urn:microsoft.com/office/officeart/2005/8/layout/orgChart1"/>
    <dgm:cxn modelId="{2499BAC8-8A2D-4FFA-80CB-343E3D20F0A4}" type="presOf" srcId="{951A1036-1847-4B42-9A19-A075D940E610}" destId="{86BE23E4-AF4D-4612-9A01-F0B555E370CA}" srcOrd="1" destOrd="0" presId="urn:microsoft.com/office/officeart/2005/8/layout/orgChart1"/>
    <dgm:cxn modelId="{3A1615CB-93BE-472E-9335-7FCFBF4D94A0}" type="presOf" srcId="{BDA25E73-DAA2-4F92-B0E4-5BEEEDE462F4}" destId="{DB63E5D6-A93F-4DBA-96B0-78E4E8FE79EB}" srcOrd="0" destOrd="0" presId="urn:microsoft.com/office/officeart/2005/8/layout/orgChart1"/>
    <dgm:cxn modelId="{A0AAA5CE-4495-46B9-8765-FCFA78E22B85}" type="presOf" srcId="{C678D0AF-5E19-4D15-8AE7-9E20B394385A}" destId="{8EF3A869-BF92-4188-982F-D3EA4126D4FB}" srcOrd="0" destOrd="0" presId="urn:microsoft.com/office/officeart/2005/8/layout/orgChart1"/>
    <dgm:cxn modelId="{BCF357D3-A3F5-4208-9820-6D8A7C65C218}" type="presOf" srcId="{4B3837F5-D5A1-4F07-A30E-0E14556A865F}" destId="{0318311F-E195-433D-B428-BBA70DF98D1E}" srcOrd="1" destOrd="0" presId="urn:microsoft.com/office/officeart/2005/8/layout/orgChart1"/>
    <dgm:cxn modelId="{FA92A5D3-0040-4DC1-B888-FB2D37CAC340}" type="presOf" srcId="{0FD6C295-CA12-4B1F-B18D-F4A83EEC7ECD}" destId="{859CC79B-D4DD-442C-A79D-B9FA7DD58309}" srcOrd="0" destOrd="0" presId="urn:microsoft.com/office/officeart/2005/8/layout/orgChart1"/>
    <dgm:cxn modelId="{2056C3D4-F911-40E8-8A79-104B8379F882}" type="presOf" srcId="{4B105208-A6D0-4E19-88BD-C50AE9884180}" destId="{D9B1EF07-D3B3-4BDB-927A-FC65139D765E}" srcOrd="0" destOrd="0" presId="urn:microsoft.com/office/officeart/2005/8/layout/orgChart1"/>
    <dgm:cxn modelId="{F47157E1-88EC-4956-AFE5-99E5BC22A04D}" srcId="{2301EB2D-BA3D-4145-A11D-B73FF539C740}" destId="{F1DAF1BA-7ADD-4F24-BAFD-311E65EED3C8}" srcOrd="0" destOrd="0" parTransId="{31E73C6B-C1DF-469C-9D44-D22B08151A62}" sibTransId="{21D60349-79BE-4903-BA68-942C315A9F43}"/>
    <dgm:cxn modelId="{12D0FFE2-2743-4200-A0AB-8758C8AEB3EF}" type="presOf" srcId="{AA5BA0B8-C85B-4A23-B76E-1243D8D68505}" destId="{44AE84AD-3320-471E-B3C8-C05650BA20BC}" srcOrd="0" destOrd="0" presId="urn:microsoft.com/office/officeart/2005/8/layout/orgChart1"/>
    <dgm:cxn modelId="{98C203F4-C254-4886-BEA2-AAB980FD4A8C}" srcId="{F1DAF1BA-7ADD-4F24-BAFD-311E65EED3C8}" destId="{9BE7A12A-29A7-46CF-8989-543A8788E143}" srcOrd="1" destOrd="0" parTransId="{30164FDB-AECD-4CAE-80B9-EA04E60CB5CB}" sibTransId="{5E577A43-EA28-480A-85B6-EDA2AD56A9FD}"/>
    <dgm:cxn modelId="{409BDBF4-98E0-4A02-A671-1258DEA35FE4}" type="presOf" srcId="{40EC6BDC-26F3-4889-AB1E-92027BA8468E}" destId="{D05C0B2B-6D41-4D69-9F14-0C11991D0793}" srcOrd="1" destOrd="0" presId="urn:microsoft.com/office/officeart/2005/8/layout/orgChart1"/>
    <dgm:cxn modelId="{138680F7-18DF-4E45-BCEA-E934ABD5FE6A}" srcId="{D534CF11-92E5-472A-9196-847C1C18D6F7}" destId="{C26A8281-4EA5-450C-BC88-6A9FD006F673}" srcOrd="0" destOrd="0" parTransId="{1BDD00FC-9C8F-4505-A426-D65EB0B1E420}" sibTransId="{E4AE51CF-1588-4A95-851C-42E73BA3F3A5}"/>
    <dgm:cxn modelId="{0D81A3F9-6A45-42B9-8EA9-7261067B9676}" type="presOf" srcId="{9BE7A12A-29A7-46CF-8989-543A8788E143}" destId="{935301CA-F0BF-470D-8470-44619BBB52DE}" srcOrd="0" destOrd="0" presId="urn:microsoft.com/office/officeart/2005/8/layout/orgChart1"/>
    <dgm:cxn modelId="{F94283FA-AD77-4FF7-B97B-82CEFEC93696}" srcId="{C26A8281-4EA5-450C-BC88-6A9FD006F673}" destId="{2301EB2D-BA3D-4145-A11D-B73FF539C740}" srcOrd="0" destOrd="0" parTransId="{73E6CA34-9B4C-452F-A314-E9651A21D213}" sibTransId="{E8492BD9-2890-4E38-B2C8-1E769F89AF3E}"/>
    <dgm:cxn modelId="{E181A2FD-6F93-48F1-9638-BCA66C48F038}" type="presOf" srcId="{73E6CA34-9B4C-452F-A314-E9651A21D213}" destId="{81EC9933-7904-432D-AB17-93C0F81ACF2D}" srcOrd="0" destOrd="0" presId="urn:microsoft.com/office/officeart/2005/8/layout/orgChart1"/>
    <dgm:cxn modelId="{2193E5FF-9DF3-4109-B572-9B124AEC8D9E}" type="presOf" srcId="{40EC6BDC-26F3-4889-AB1E-92027BA8468E}" destId="{107C232D-71A4-4601-9BC9-B143FB3552A1}" srcOrd="0" destOrd="0" presId="urn:microsoft.com/office/officeart/2005/8/layout/orgChart1"/>
    <dgm:cxn modelId="{69D9EC44-D27E-40CD-9128-D9EDAAFDEE37}" type="presParOf" srcId="{FD76A9B1-54C8-4B0E-90B9-ECB28DBC163E}" destId="{585EB111-11A6-4E46-A851-366E13701D54}" srcOrd="0" destOrd="0" presId="urn:microsoft.com/office/officeart/2005/8/layout/orgChart1"/>
    <dgm:cxn modelId="{2B0C12A4-1CFB-47EA-AE48-7D92310F9EAC}" type="presParOf" srcId="{585EB111-11A6-4E46-A851-366E13701D54}" destId="{A889B718-28B6-4EC8-B376-D41B8F851808}" srcOrd="0" destOrd="0" presId="urn:microsoft.com/office/officeart/2005/8/layout/orgChart1"/>
    <dgm:cxn modelId="{4AFC6BD8-8DF4-4092-97D9-8F6F5DEB30D8}" type="presParOf" srcId="{A889B718-28B6-4EC8-B376-D41B8F851808}" destId="{45AA2563-90AC-4842-ABA2-07A71B1B75C0}" srcOrd="0" destOrd="0" presId="urn:microsoft.com/office/officeart/2005/8/layout/orgChart1"/>
    <dgm:cxn modelId="{53CE3313-9409-45EC-A4E1-B5662F2DEEB1}" type="presParOf" srcId="{A889B718-28B6-4EC8-B376-D41B8F851808}" destId="{9DE67201-87D3-47A0-BD07-22374BB223D7}" srcOrd="1" destOrd="0" presId="urn:microsoft.com/office/officeart/2005/8/layout/orgChart1"/>
    <dgm:cxn modelId="{CE1E15A0-E4F8-4FD8-9B1C-8B22FF67E31D}" type="presParOf" srcId="{585EB111-11A6-4E46-A851-366E13701D54}" destId="{16DFF628-1813-48E5-8B0C-EA9EDBAE1DB4}" srcOrd="1" destOrd="0" presId="urn:microsoft.com/office/officeart/2005/8/layout/orgChart1"/>
    <dgm:cxn modelId="{7842BCC1-3AC0-49BB-9842-DD0C0A0E1236}" type="presParOf" srcId="{16DFF628-1813-48E5-8B0C-EA9EDBAE1DB4}" destId="{81EC9933-7904-432D-AB17-93C0F81ACF2D}" srcOrd="0" destOrd="0" presId="urn:microsoft.com/office/officeart/2005/8/layout/orgChart1"/>
    <dgm:cxn modelId="{E7008612-EB15-4C50-8983-7A24557DDE08}" type="presParOf" srcId="{16DFF628-1813-48E5-8B0C-EA9EDBAE1DB4}" destId="{4B8F767C-408A-4455-9126-D5DFE277E586}" srcOrd="1" destOrd="0" presId="urn:microsoft.com/office/officeart/2005/8/layout/orgChart1"/>
    <dgm:cxn modelId="{6409FA65-CBFE-4BAB-9B50-9AAD6085E633}" type="presParOf" srcId="{4B8F767C-408A-4455-9126-D5DFE277E586}" destId="{7E807938-39EF-4846-B3D2-96C664A9AB4F}" srcOrd="0" destOrd="0" presId="urn:microsoft.com/office/officeart/2005/8/layout/orgChart1"/>
    <dgm:cxn modelId="{F26FBBB3-FC98-4C0F-974F-5FE03A9925DE}" type="presParOf" srcId="{7E807938-39EF-4846-B3D2-96C664A9AB4F}" destId="{19BAAE52-3D59-4241-820B-241C805AB305}" srcOrd="0" destOrd="0" presId="urn:microsoft.com/office/officeart/2005/8/layout/orgChart1"/>
    <dgm:cxn modelId="{F9B853EC-5FD9-4EBB-B2EF-8ADD5ADE0063}" type="presParOf" srcId="{7E807938-39EF-4846-B3D2-96C664A9AB4F}" destId="{CFBF209C-3CDA-44CE-8F19-D11D0EBF9E54}" srcOrd="1" destOrd="0" presId="urn:microsoft.com/office/officeart/2005/8/layout/orgChart1"/>
    <dgm:cxn modelId="{9190B045-16B5-4E92-9D9D-546FE47507C9}" type="presParOf" srcId="{4B8F767C-408A-4455-9126-D5DFE277E586}" destId="{CF749DE0-3281-4BB9-8083-41A6FC7DCE73}" srcOrd="1" destOrd="0" presId="urn:microsoft.com/office/officeart/2005/8/layout/orgChart1"/>
    <dgm:cxn modelId="{991FDAA9-9FF0-4730-8E66-59AC4C233BD0}" type="presParOf" srcId="{CF749DE0-3281-4BB9-8083-41A6FC7DCE73}" destId="{BA688392-1CE7-4DA6-81E0-92268E2C0969}" srcOrd="0" destOrd="0" presId="urn:microsoft.com/office/officeart/2005/8/layout/orgChart1"/>
    <dgm:cxn modelId="{E9C422E1-F29B-4E8A-B5E7-B786F5DDD8F2}" type="presParOf" srcId="{CF749DE0-3281-4BB9-8083-41A6FC7DCE73}" destId="{A87A2983-C01B-422D-9864-D0D1696C8F83}" srcOrd="1" destOrd="0" presId="urn:microsoft.com/office/officeart/2005/8/layout/orgChart1"/>
    <dgm:cxn modelId="{64784E25-572B-419F-AF82-A5A348C747D8}" type="presParOf" srcId="{A87A2983-C01B-422D-9864-D0D1696C8F83}" destId="{1DBFEA02-D155-4319-8FFD-5F2C92804F9F}" srcOrd="0" destOrd="0" presId="urn:microsoft.com/office/officeart/2005/8/layout/orgChart1"/>
    <dgm:cxn modelId="{B819BDAA-F8C1-4762-AD8F-AB32C4D1DD21}" type="presParOf" srcId="{1DBFEA02-D155-4319-8FFD-5F2C92804F9F}" destId="{6690B447-7229-4E2D-912C-D0C8E6626493}" srcOrd="0" destOrd="0" presId="urn:microsoft.com/office/officeart/2005/8/layout/orgChart1"/>
    <dgm:cxn modelId="{E9A99044-5E67-4120-8A98-8258C4E5A18E}" type="presParOf" srcId="{1DBFEA02-D155-4319-8FFD-5F2C92804F9F}" destId="{D68B2B1C-1334-4604-996F-8EE1CEF5FB5A}" srcOrd="1" destOrd="0" presId="urn:microsoft.com/office/officeart/2005/8/layout/orgChart1"/>
    <dgm:cxn modelId="{04A5774A-7FC3-40F2-A554-CEAE3AD6AB44}" type="presParOf" srcId="{A87A2983-C01B-422D-9864-D0D1696C8F83}" destId="{099FCEA5-CB6D-447C-B30F-841D9C566944}" srcOrd="1" destOrd="0" presId="urn:microsoft.com/office/officeart/2005/8/layout/orgChart1"/>
    <dgm:cxn modelId="{082AA002-60CF-4218-A3CF-EF508C0AA30D}" type="presParOf" srcId="{099FCEA5-CB6D-447C-B30F-841D9C566944}" destId="{ED067F8D-6533-413C-842B-5176DEB55281}" srcOrd="0" destOrd="0" presId="urn:microsoft.com/office/officeart/2005/8/layout/orgChart1"/>
    <dgm:cxn modelId="{0FA9AB71-39DE-4D89-B341-DB0CAAD18589}" type="presParOf" srcId="{099FCEA5-CB6D-447C-B30F-841D9C566944}" destId="{C4EF56D7-AA13-4EEC-B578-DD68266D901B}" srcOrd="1" destOrd="0" presId="urn:microsoft.com/office/officeart/2005/8/layout/orgChart1"/>
    <dgm:cxn modelId="{4F7AD973-A743-4BCE-BD56-423A87FB01A2}" type="presParOf" srcId="{C4EF56D7-AA13-4EEC-B578-DD68266D901B}" destId="{F675AD57-BC3F-43EF-8242-57DF8AB565B3}" srcOrd="0" destOrd="0" presId="urn:microsoft.com/office/officeart/2005/8/layout/orgChart1"/>
    <dgm:cxn modelId="{71857313-3B41-4CA3-AC23-0A729D214FBE}" type="presParOf" srcId="{F675AD57-BC3F-43EF-8242-57DF8AB565B3}" destId="{15981F60-562B-4567-A7B7-C453EE498DA2}" srcOrd="0" destOrd="0" presId="urn:microsoft.com/office/officeart/2005/8/layout/orgChart1"/>
    <dgm:cxn modelId="{82BC0934-EEBC-47FE-8313-C57D48F3CF3D}" type="presParOf" srcId="{F675AD57-BC3F-43EF-8242-57DF8AB565B3}" destId="{A037F444-0DEE-4C5E-9DC2-257ABED02717}" srcOrd="1" destOrd="0" presId="urn:microsoft.com/office/officeart/2005/8/layout/orgChart1"/>
    <dgm:cxn modelId="{466BF17A-61A4-49FE-85ED-113702EED293}" type="presParOf" srcId="{C4EF56D7-AA13-4EEC-B578-DD68266D901B}" destId="{2F7A1777-FB05-4B02-A07D-51FAAE04C054}" srcOrd="1" destOrd="0" presId="urn:microsoft.com/office/officeart/2005/8/layout/orgChart1"/>
    <dgm:cxn modelId="{7BF7425C-482A-4B65-9662-26BAB04FCB24}" type="presParOf" srcId="{2F7A1777-FB05-4B02-A07D-51FAAE04C054}" destId="{8EF3A869-BF92-4188-982F-D3EA4126D4FB}" srcOrd="0" destOrd="0" presId="urn:microsoft.com/office/officeart/2005/8/layout/orgChart1"/>
    <dgm:cxn modelId="{D3092402-D1DF-4049-A503-D6F1A058B4AA}" type="presParOf" srcId="{2F7A1777-FB05-4B02-A07D-51FAAE04C054}" destId="{520823A1-50E5-4DAD-BDEB-64134F5010D0}" srcOrd="1" destOrd="0" presId="urn:microsoft.com/office/officeart/2005/8/layout/orgChart1"/>
    <dgm:cxn modelId="{900976D1-C253-4E50-B6C9-3CE57C25C69B}" type="presParOf" srcId="{520823A1-50E5-4DAD-BDEB-64134F5010D0}" destId="{41003854-BD8E-4648-8A8E-5922B85523D6}" srcOrd="0" destOrd="0" presId="urn:microsoft.com/office/officeart/2005/8/layout/orgChart1"/>
    <dgm:cxn modelId="{477619E2-B9D3-4F8F-8006-4FE35595523A}" type="presParOf" srcId="{41003854-BD8E-4648-8A8E-5922B85523D6}" destId="{2D18EF0E-1A2D-47E2-BC48-B5422F1ED711}" srcOrd="0" destOrd="0" presId="urn:microsoft.com/office/officeart/2005/8/layout/orgChart1"/>
    <dgm:cxn modelId="{3921A593-4586-4862-98D5-29AC4DCEC799}" type="presParOf" srcId="{41003854-BD8E-4648-8A8E-5922B85523D6}" destId="{86BE23E4-AF4D-4612-9A01-F0B555E370CA}" srcOrd="1" destOrd="0" presId="urn:microsoft.com/office/officeart/2005/8/layout/orgChart1"/>
    <dgm:cxn modelId="{F2A9FF26-0A6B-4E80-8337-0BA2499BC25C}" type="presParOf" srcId="{520823A1-50E5-4DAD-BDEB-64134F5010D0}" destId="{B38B249C-7078-4C24-BDEA-6A97CBCE4CEB}" srcOrd="1" destOrd="0" presId="urn:microsoft.com/office/officeart/2005/8/layout/orgChart1"/>
    <dgm:cxn modelId="{58657645-5409-4B05-8DC2-FB7554874DEE}" type="presParOf" srcId="{520823A1-50E5-4DAD-BDEB-64134F5010D0}" destId="{B25C8356-5375-4D35-BA33-EBE4DF10E074}" srcOrd="2" destOrd="0" presId="urn:microsoft.com/office/officeart/2005/8/layout/orgChart1"/>
    <dgm:cxn modelId="{FC0A2AD3-BCE2-441A-9262-91CF2BB429ED}" type="presParOf" srcId="{C4EF56D7-AA13-4EEC-B578-DD68266D901B}" destId="{080E59E4-3265-4DC3-A46F-1138A4D0CD0C}" srcOrd="2" destOrd="0" presId="urn:microsoft.com/office/officeart/2005/8/layout/orgChart1"/>
    <dgm:cxn modelId="{68948059-0EE2-4E23-A039-61CB779A9446}" type="presParOf" srcId="{099FCEA5-CB6D-447C-B30F-841D9C566944}" destId="{E836A102-0C52-4F17-B1AF-32B4E3BE50BC}" srcOrd="2" destOrd="0" presId="urn:microsoft.com/office/officeart/2005/8/layout/orgChart1"/>
    <dgm:cxn modelId="{2AB7DE52-4606-43F4-A509-E7FBE7883AEA}" type="presParOf" srcId="{099FCEA5-CB6D-447C-B30F-841D9C566944}" destId="{0E7AD582-84AA-41A0-BD70-DDFD828E7AD6}" srcOrd="3" destOrd="0" presId="urn:microsoft.com/office/officeart/2005/8/layout/orgChart1"/>
    <dgm:cxn modelId="{355274BC-7F7B-4234-960E-2D9C54E7FB42}" type="presParOf" srcId="{0E7AD582-84AA-41A0-BD70-DDFD828E7AD6}" destId="{07DEFE67-719D-4AFE-B4A5-A793BCE79507}" srcOrd="0" destOrd="0" presId="urn:microsoft.com/office/officeart/2005/8/layout/orgChart1"/>
    <dgm:cxn modelId="{660C0B83-3306-4B0B-9C70-011361C52E70}" type="presParOf" srcId="{07DEFE67-719D-4AFE-B4A5-A793BCE79507}" destId="{935301CA-F0BF-470D-8470-44619BBB52DE}" srcOrd="0" destOrd="0" presId="urn:microsoft.com/office/officeart/2005/8/layout/orgChart1"/>
    <dgm:cxn modelId="{DFDD2EB4-6CDB-48A5-BDA7-465DB0F7070D}" type="presParOf" srcId="{07DEFE67-719D-4AFE-B4A5-A793BCE79507}" destId="{2A91415E-2AC8-4D0D-8FB2-E8C53923E1E8}" srcOrd="1" destOrd="0" presId="urn:microsoft.com/office/officeart/2005/8/layout/orgChart1"/>
    <dgm:cxn modelId="{3A2C5085-998F-4E53-938D-ABF0B5D48EAF}" type="presParOf" srcId="{0E7AD582-84AA-41A0-BD70-DDFD828E7AD6}" destId="{EF82FDF2-5CD4-489B-AEF8-7F2A79B178E4}" srcOrd="1" destOrd="0" presId="urn:microsoft.com/office/officeart/2005/8/layout/orgChart1"/>
    <dgm:cxn modelId="{90D3FCCA-3792-4214-AD39-3BEF6D26B02E}" type="presParOf" srcId="{EF82FDF2-5CD4-489B-AEF8-7F2A79B178E4}" destId="{291C1703-2C9C-4D13-9710-8DB44734A1DA}" srcOrd="0" destOrd="0" presId="urn:microsoft.com/office/officeart/2005/8/layout/orgChart1"/>
    <dgm:cxn modelId="{3E64AEE1-2D8A-45D7-A279-DDBE93A6603B}" type="presParOf" srcId="{EF82FDF2-5CD4-489B-AEF8-7F2A79B178E4}" destId="{E238F14F-B897-4620-8B4D-CC7C729FB928}" srcOrd="1" destOrd="0" presId="urn:microsoft.com/office/officeart/2005/8/layout/orgChart1"/>
    <dgm:cxn modelId="{C9D60B19-1280-439A-946A-459DFB7AAE0F}" type="presParOf" srcId="{E238F14F-B897-4620-8B4D-CC7C729FB928}" destId="{635A6B1C-D278-4E73-9871-39C870DE93E7}" srcOrd="0" destOrd="0" presId="urn:microsoft.com/office/officeart/2005/8/layout/orgChart1"/>
    <dgm:cxn modelId="{73456E2D-B165-4F22-B846-F6C477E51335}" type="presParOf" srcId="{635A6B1C-D278-4E73-9871-39C870DE93E7}" destId="{107C232D-71A4-4601-9BC9-B143FB3552A1}" srcOrd="0" destOrd="0" presId="urn:microsoft.com/office/officeart/2005/8/layout/orgChart1"/>
    <dgm:cxn modelId="{E346E716-D1F5-4FF1-858A-F9D298B27F57}" type="presParOf" srcId="{635A6B1C-D278-4E73-9871-39C870DE93E7}" destId="{D05C0B2B-6D41-4D69-9F14-0C11991D0793}" srcOrd="1" destOrd="0" presId="urn:microsoft.com/office/officeart/2005/8/layout/orgChart1"/>
    <dgm:cxn modelId="{FD9BB5AC-EEB4-466D-9CA6-310871A064A0}" type="presParOf" srcId="{E238F14F-B897-4620-8B4D-CC7C729FB928}" destId="{54DF01E9-0C67-4BCD-BE6F-FB6E4C775140}" srcOrd="1" destOrd="0" presId="urn:microsoft.com/office/officeart/2005/8/layout/orgChart1"/>
    <dgm:cxn modelId="{DC8FDDBA-5FC7-47EC-9E32-AFDD056AD813}" type="presParOf" srcId="{54DF01E9-0C67-4BCD-BE6F-FB6E4C775140}" destId="{47390DBE-B3D7-4546-B43F-7F6F27A6611C}" srcOrd="0" destOrd="0" presId="urn:microsoft.com/office/officeart/2005/8/layout/orgChart1"/>
    <dgm:cxn modelId="{2930F22A-84BB-4674-863D-F9F15F6F420F}" type="presParOf" srcId="{54DF01E9-0C67-4BCD-BE6F-FB6E4C775140}" destId="{8CA1AB99-F187-4D6B-AF3E-161D1AF5A2C9}" srcOrd="1" destOrd="0" presId="urn:microsoft.com/office/officeart/2005/8/layout/orgChart1"/>
    <dgm:cxn modelId="{51263DE7-8B41-4D8E-8945-C5EAE533962A}" type="presParOf" srcId="{8CA1AB99-F187-4D6B-AF3E-161D1AF5A2C9}" destId="{4F9D5B24-843F-4048-B26C-29FCD73B4AA0}" srcOrd="0" destOrd="0" presId="urn:microsoft.com/office/officeart/2005/8/layout/orgChart1"/>
    <dgm:cxn modelId="{AF9D3540-5296-494B-82CF-D6EB7A6FEE0C}" type="presParOf" srcId="{4F9D5B24-843F-4048-B26C-29FCD73B4AA0}" destId="{475E14FE-D8DB-4E68-887B-8F40E57660F9}" srcOrd="0" destOrd="0" presId="urn:microsoft.com/office/officeart/2005/8/layout/orgChart1"/>
    <dgm:cxn modelId="{FAED13B9-22D4-43BF-8EA5-0AB0C56F05A2}" type="presParOf" srcId="{4F9D5B24-843F-4048-B26C-29FCD73B4AA0}" destId="{DB6FAECF-B825-426B-89DB-3BABE130DC3A}" srcOrd="1" destOrd="0" presId="urn:microsoft.com/office/officeart/2005/8/layout/orgChart1"/>
    <dgm:cxn modelId="{14C9DC4C-097C-4349-AB8D-5EC06CB28373}" type="presParOf" srcId="{8CA1AB99-F187-4D6B-AF3E-161D1AF5A2C9}" destId="{3470BA29-FE97-46BA-88F7-66F29EC40D0C}" srcOrd="1" destOrd="0" presId="urn:microsoft.com/office/officeart/2005/8/layout/orgChart1"/>
    <dgm:cxn modelId="{F4A58CC6-B660-4026-A0AF-464364A78D42}" type="presParOf" srcId="{3470BA29-FE97-46BA-88F7-66F29EC40D0C}" destId="{DE349A4B-84E1-4830-9CB8-A3C48C568AAC}" srcOrd="0" destOrd="0" presId="urn:microsoft.com/office/officeart/2005/8/layout/orgChart1"/>
    <dgm:cxn modelId="{90D3EAE7-A86A-4B11-8FAF-6030BDD827F5}" type="presParOf" srcId="{3470BA29-FE97-46BA-88F7-66F29EC40D0C}" destId="{F73E896A-EF67-4358-9841-56A8EBF0AEB8}" srcOrd="1" destOrd="0" presId="urn:microsoft.com/office/officeart/2005/8/layout/orgChart1"/>
    <dgm:cxn modelId="{0CD998F3-CA2B-4032-8C39-35A4D98D5E32}" type="presParOf" srcId="{F73E896A-EF67-4358-9841-56A8EBF0AEB8}" destId="{0C9CCDAC-6B02-4DDB-B692-6B2E317D03AC}" srcOrd="0" destOrd="0" presId="urn:microsoft.com/office/officeart/2005/8/layout/orgChart1"/>
    <dgm:cxn modelId="{08F978B8-C906-4E95-B267-D73C5A0D7323}" type="presParOf" srcId="{0C9CCDAC-6B02-4DDB-B692-6B2E317D03AC}" destId="{11439322-E9C7-4E3F-A19A-D8573452DFE6}" srcOrd="0" destOrd="0" presId="urn:microsoft.com/office/officeart/2005/8/layout/orgChart1"/>
    <dgm:cxn modelId="{C9952D28-1F8A-4D56-AE87-4ECD9C11CBBA}" type="presParOf" srcId="{0C9CCDAC-6B02-4DDB-B692-6B2E317D03AC}" destId="{C9A9D9B9-80E2-4E4F-ADD3-C14BA3F679FD}" srcOrd="1" destOrd="0" presId="urn:microsoft.com/office/officeart/2005/8/layout/orgChart1"/>
    <dgm:cxn modelId="{CBB254DD-E697-400F-A366-AC99C311D47D}" type="presParOf" srcId="{F73E896A-EF67-4358-9841-56A8EBF0AEB8}" destId="{809F8DE1-C2DE-4F85-84F3-EBBD36681FEB}" srcOrd="1" destOrd="0" presId="urn:microsoft.com/office/officeart/2005/8/layout/orgChart1"/>
    <dgm:cxn modelId="{37206D2C-CF8F-4B28-B73C-BA09C31A8E98}" type="presParOf" srcId="{809F8DE1-C2DE-4F85-84F3-EBBD36681FEB}" destId="{44AE84AD-3320-471E-B3C8-C05650BA20BC}" srcOrd="0" destOrd="0" presId="urn:microsoft.com/office/officeart/2005/8/layout/orgChart1"/>
    <dgm:cxn modelId="{912EE54E-F10E-47D0-89CD-6584757500A2}" type="presParOf" srcId="{809F8DE1-C2DE-4F85-84F3-EBBD36681FEB}" destId="{E833DF39-EE68-4AB0-A2D9-639674DFCF06}" srcOrd="1" destOrd="0" presId="urn:microsoft.com/office/officeart/2005/8/layout/orgChart1"/>
    <dgm:cxn modelId="{7E019EB8-2E93-4565-95AE-9E424CBBF0DE}" type="presParOf" srcId="{E833DF39-EE68-4AB0-A2D9-639674DFCF06}" destId="{555D8346-5EF1-415C-9791-6A21AF6CF8EE}" srcOrd="0" destOrd="0" presId="urn:microsoft.com/office/officeart/2005/8/layout/orgChart1"/>
    <dgm:cxn modelId="{DDD1856A-2668-4781-BE94-0ADDA4BF0BA0}" type="presParOf" srcId="{555D8346-5EF1-415C-9791-6A21AF6CF8EE}" destId="{533CC850-EF33-46D2-A299-E49CC6B68745}" srcOrd="0" destOrd="0" presId="urn:microsoft.com/office/officeart/2005/8/layout/orgChart1"/>
    <dgm:cxn modelId="{5058B4C4-D251-4312-8910-1C5E18AD6CCB}" type="presParOf" srcId="{555D8346-5EF1-415C-9791-6A21AF6CF8EE}" destId="{66AB7A60-4176-4421-AF28-5EC1D59B0CDE}" srcOrd="1" destOrd="0" presId="urn:microsoft.com/office/officeart/2005/8/layout/orgChart1"/>
    <dgm:cxn modelId="{9EEE8CD4-278D-4454-8828-D4DFEA790BA7}" type="presParOf" srcId="{E833DF39-EE68-4AB0-A2D9-639674DFCF06}" destId="{21AA6BE9-6442-498A-B6B1-016F5C20F7F7}" srcOrd="1" destOrd="0" presId="urn:microsoft.com/office/officeart/2005/8/layout/orgChart1"/>
    <dgm:cxn modelId="{14D57EEE-9317-4E7E-AEA4-EBD35BE5B593}" type="presParOf" srcId="{21AA6BE9-6442-498A-B6B1-016F5C20F7F7}" destId="{859CC79B-D4DD-442C-A79D-B9FA7DD58309}" srcOrd="0" destOrd="0" presId="urn:microsoft.com/office/officeart/2005/8/layout/orgChart1"/>
    <dgm:cxn modelId="{BC8EEF79-CECE-4478-9BD3-88AF1392CB1A}" type="presParOf" srcId="{21AA6BE9-6442-498A-B6B1-016F5C20F7F7}" destId="{61F4F0B2-3219-4940-A1E1-E0C466325D9A}" srcOrd="1" destOrd="0" presId="urn:microsoft.com/office/officeart/2005/8/layout/orgChart1"/>
    <dgm:cxn modelId="{DD97D5FD-5ABD-4AEE-A7FC-6B302A100CA3}" type="presParOf" srcId="{61F4F0B2-3219-4940-A1E1-E0C466325D9A}" destId="{D1947344-0B79-485C-8F81-07FFC22418D8}" srcOrd="0" destOrd="0" presId="urn:microsoft.com/office/officeart/2005/8/layout/orgChart1"/>
    <dgm:cxn modelId="{D37F99B8-7734-455A-820B-45763FB215FF}" type="presParOf" srcId="{D1947344-0B79-485C-8F81-07FFC22418D8}" destId="{2F4A2471-BB7A-4BDA-A129-FD5B288F79C5}" srcOrd="0" destOrd="0" presId="urn:microsoft.com/office/officeart/2005/8/layout/orgChart1"/>
    <dgm:cxn modelId="{2ABD0B9A-9D08-4F1B-BBC7-F09F739CB49D}" type="presParOf" srcId="{D1947344-0B79-485C-8F81-07FFC22418D8}" destId="{8F2666CC-134E-42DE-9B61-37EEDD6FAA0D}" srcOrd="1" destOrd="0" presId="urn:microsoft.com/office/officeart/2005/8/layout/orgChart1"/>
    <dgm:cxn modelId="{4C690622-6908-4607-B70B-681B3A1F7D7C}" type="presParOf" srcId="{61F4F0B2-3219-4940-A1E1-E0C466325D9A}" destId="{71CECE9F-0A42-4D60-B964-09EEB5412A45}" srcOrd="1" destOrd="0" presId="urn:microsoft.com/office/officeart/2005/8/layout/orgChart1"/>
    <dgm:cxn modelId="{E66B767A-1D13-41E1-9A90-2B64C6266D4C}" type="presParOf" srcId="{71CECE9F-0A42-4D60-B964-09EEB5412A45}" destId="{D9B1EF07-D3B3-4BDB-927A-FC65139D765E}" srcOrd="0" destOrd="0" presId="urn:microsoft.com/office/officeart/2005/8/layout/orgChart1"/>
    <dgm:cxn modelId="{799B64CC-EE78-49AB-AC56-C6C53F53383D}" type="presParOf" srcId="{71CECE9F-0A42-4D60-B964-09EEB5412A45}" destId="{E3A1A3B4-6800-4ED5-87ED-1D234EE90B05}" srcOrd="1" destOrd="0" presId="urn:microsoft.com/office/officeart/2005/8/layout/orgChart1"/>
    <dgm:cxn modelId="{0DD8EA27-26DA-4CD8-9EB3-FA67887AC829}" type="presParOf" srcId="{E3A1A3B4-6800-4ED5-87ED-1D234EE90B05}" destId="{3FC6235C-72A3-4835-ACC1-AEE9AE2FF077}" srcOrd="0" destOrd="0" presId="urn:microsoft.com/office/officeart/2005/8/layout/orgChart1"/>
    <dgm:cxn modelId="{78824570-9B49-43B2-B107-8051CDE9AE2B}" type="presParOf" srcId="{3FC6235C-72A3-4835-ACC1-AEE9AE2FF077}" destId="{E23F04E4-9B4C-437E-82CC-9961F3472572}" srcOrd="0" destOrd="0" presId="urn:microsoft.com/office/officeart/2005/8/layout/orgChart1"/>
    <dgm:cxn modelId="{1F7D77B6-5040-4B41-A824-548A7201CB7E}" type="presParOf" srcId="{3FC6235C-72A3-4835-ACC1-AEE9AE2FF077}" destId="{0318311F-E195-433D-B428-BBA70DF98D1E}" srcOrd="1" destOrd="0" presId="urn:microsoft.com/office/officeart/2005/8/layout/orgChart1"/>
    <dgm:cxn modelId="{80D7BBC3-2C66-45A1-9C64-5D4F9EA79A51}" type="presParOf" srcId="{E3A1A3B4-6800-4ED5-87ED-1D234EE90B05}" destId="{8FC86020-EA37-4032-898D-46E317E8080E}" srcOrd="1" destOrd="0" presId="urn:microsoft.com/office/officeart/2005/8/layout/orgChart1"/>
    <dgm:cxn modelId="{D630235C-A08D-45B1-A636-6DBF0CB7B0EF}" type="presParOf" srcId="{8FC86020-EA37-4032-898D-46E317E8080E}" destId="{34C02371-3C6B-4346-8B1B-AC854B6D8771}" srcOrd="0" destOrd="0" presId="urn:microsoft.com/office/officeart/2005/8/layout/orgChart1"/>
    <dgm:cxn modelId="{2A7D5547-1073-4A36-9D7E-BA38ABA3F429}" type="presParOf" srcId="{8FC86020-EA37-4032-898D-46E317E8080E}" destId="{1BF3689C-9F24-4AB3-9068-0084B0F6FCEA}" srcOrd="1" destOrd="0" presId="urn:microsoft.com/office/officeart/2005/8/layout/orgChart1"/>
    <dgm:cxn modelId="{182EA01A-D690-42A6-B977-9AA6DA09A4FB}" type="presParOf" srcId="{1BF3689C-9F24-4AB3-9068-0084B0F6FCEA}" destId="{59BC8A55-4889-430C-96AA-F53109C2CC81}" srcOrd="0" destOrd="0" presId="urn:microsoft.com/office/officeart/2005/8/layout/orgChart1"/>
    <dgm:cxn modelId="{91CEA0AD-696B-4711-9692-75107B7EA1CC}" type="presParOf" srcId="{59BC8A55-4889-430C-96AA-F53109C2CC81}" destId="{DB63E5D6-A93F-4DBA-96B0-78E4E8FE79EB}" srcOrd="0" destOrd="0" presId="urn:microsoft.com/office/officeart/2005/8/layout/orgChart1"/>
    <dgm:cxn modelId="{4F961B55-FABC-4870-B345-36E97BE74319}" type="presParOf" srcId="{59BC8A55-4889-430C-96AA-F53109C2CC81}" destId="{9B116E03-4ED6-401C-B682-0B7583BE06BD}" srcOrd="1" destOrd="0" presId="urn:microsoft.com/office/officeart/2005/8/layout/orgChart1"/>
    <dgm:cxn modelId="{67D9E077-5AE3-490D-A7F9-D24B6B6F060E}" type="presParOf" srcId="{1BF3689C-9F24-4AB3-9068-0084B0F6FCEA}" destId="{56230635-863F-4B24-8868-FD8DED9D50A1}" srcOrd="1" destOrd="0" presId="urn:microsoft.com/office/officeart/2005/8/layout/orgChart1"/>
    <dgm:cxn modelId="{B5B1CD8C-558C-4996-8154-CA954B82B5FB}" type="presParOf" srcId="{1BF3689C-9F24-4AB3-9068-0084B0F6FCEA}" destId="{D07B94EA-F92F-48C3-AA87-405F7C797520}" srcOrd="2" destOrd="0" presId="urn:microsoft.com/office/officeart/2005/8/layout/orgChart1"/>
    <dgm:cxn modelId="{AEC3C5DE-9B38-4094-954F-9C58C557F013}" type="presParOf" srcId="{E3A1A3B4-6800-4ED5-87ED-1D234EE90B05}" destId="{FBEE7233-4322-43EA-AE51-B9B24669E409}" srcOrd="2" destOrd="0" presId="urn:microsoft.com/office/officeart/2005/8/layout/orgChart1"/>
    <dgm:cxn modelId="{BCE1B90F-EF45-4527-BF46-957636158A82}" type="presParOf" srcId="{61F4F0B2-3219-4940-A1E1-E0C466325D9A}" destId="{CA91B7AC-B411-431B-8B73-6CCBABF8BF65}" srcOrd="2" destOrd="0" presId="urn:microsoft.com/office/officeart/2005/8/layout/orgChart1"/>
    <dgm:cxn modelId="{9A0E6045-AB92-453E-AA4C-99D67574AB06}" type="presParOf" srcId="{E833DF39-EE68-4AB0-A2D9-639674DFCF06}" destId="{250620CC-602A-4E40-A32D-B13F946DF0ED}" srcOrd="2" destOrd="0" presId="urn:microsoft.com/office/officeart/2005/8/layout/orgChart1"/>
    <dgm:cxn modelId="{78CD3FE6-8406-45D0-ABF0-6D3F592F631F}" type="presParOf" srcId="{F73E896A-EF67-4358-9841-56A8EBF0AEB8}" destId="{C768D3B9-46C5-4713-99F1-928E2C5327ED}" srcOrd="2" destOrd="0" presId="urn:microsoft.com/office/officeart/2005/8/layout/orgChart1"/>
    <dgm:cxn modelId="{B149C120-2D72-4FFB-A15B-BEE3F5EC1A4A}" type="presParOf" srcId="{8CA1AB99-F187-4D6B-AF3E-161D1AF5A2C9}" destId="{7A68B1F1-60D7-4DE6-9808-8CE49B8E2D83}" srcOrd="2" destOrd="0" presId="urn:microsoft.com/office/officeart/2005/8/layout/orgChart1"/>
    <dgm:cxn modelId="{72F531B9-89CF-4589-B160-CB29BE7C4B43}" type="presParOf" srcId="{E238F14F-B897-4620-8B4D-CC7C729FB928}" destId="{A9A3BA03-1B59-45DB-BD8F-6F3A75FA711F}" srcOrd="2" destOrd="0" presId="urn:microsoft.com/office/officeart/2005/8/layout/orgChart1"/>
    <dgm:cxn modelId="{795E023C-0549-42E3-A4E1-85C8D2A40162}" type="presParOf" srcId="{0E7AD582-84AA-41A0-BD70-DDFD828E7AD6}" destId="{8DCC9E8A-1942-4D13-B946-58EC551A0E02}" srcOrd="2" destOrd="0" presId="urn:microsoft.com/office/officeart/2005/8/layout/orgChart1"/>
    <dgm:cxn modelId="{2D08AA03-9D88-46C7-82D9-32FD78F075CA}" type="presParOf" srcId="{8DCC9E8A-1942-4D13-B946-58EC551A0E02}" destId="{7EF47CCC-E2DD-4DC8-9EA6-6A99485E9F2A}" srcOrd="0" destOrd="0" presId="urn:microsoft.com/office/officeart/2005/8/layout/orgChart1"/>
    <dgm:cxn modelId="{EF093885-8A47-4D16-ACA9-D0277E2EE7C0}" type="presParOf" srcId="{8DCC9E8A-1942-4D13-B946-58EC551A0E02}" destId="{44CA2490-9A49-4358-AA33-F0B8A3DD64ED}" srcOrd="1" destOrd="0" presId="urn:microsoft.com/office/officeart/2005/8/layout/orgChart1"/>
    <dgm:cxn modelId="{EA28E70C-54A4-4133-9C7E-E60CED9BB169}" type="presParOf" srcId="{44CA2490-9A49-4358-AA33-F0B8A3DD64ED}" destId="{AB3BA61C-93A6-4543-9043-7D3435673D17}" srcOrd="0" destOrd="0" presId="urn:microsoft.com/office/officeart/2005/8/layout/orgChart1"/>
    <dgm:cxn modelId="{016F2234-732B-44D6-8554-29C9C51D7B70}" type="presParOf" srcId="{AB3BA61C-93A6-4543-9043-7D3435673D17}" destId="{7AACDDE9-1FE7-4D4D-B3FD-6F87713691A8}" srcOrd="0" destOrd="0" presId="urn:microsoft.com/office/officeart/2005/8/layout/orgChart1"/>
    <dgm:cxn modelId="{E31B53D8-1124-4E4A-A788-0EE804C5EB80}" type="presParOf" srcId="{AB3BA61C-93A6-4543-9043-7D3435673D17}" destId="{3F87AF11-692E-43E3-9FB6-E97C74C28A6E}" srcOrd="1" destOrd="0" presId="urn:microsoft.com/office/officeart/2005/8/layout/orgChart1"/>
    <dgm:cxn modelId="{85F75AD0-C544-452F-B70D-199C092E2DC9}" type="presParOf" srcId="{44CA2490-9A49-4358-AA33-F0B8A3DD64ED}" destId="{4F8DA5B1-95BE-4982-A597-7E5C2F573487}" srcOrd="1" destOrd="0" presId="urn:microsoft.com/office/officeart/2005/8/layout/orgChart1"/>
    <dgm:cxn modelId="{335E029F-5C45-4603-81DC-60B035C05097}" type="presParOf" srcId="{4F8DA5B1-95BE-4982-A597-7E5C2F573487}" destId="{A2137923-A344-447F-867F-F32B1E33B5E6}" srcOrd="0" destOrd="0" presId="urn:microsoft.com/office/officeart/2005/8/layout/orgChart1"/>
    <dgm:cxn modelId="{595EB18B-6862-4F74-90FD-1B3CE3E5AB30}" type="presParOf" srcId="{4F8DA5B1-95BE-4982-A597-7E5C2F573487}" destId="{BA77B112-6548-40FA-8FE8-8C27B8FC9FC5}" srcOrd="1" destOrd="0" presId="urn:microsoft.com/office/officeart/2005/8/layout/orgChart1"/>
    <dgm:cxn modelId="{4F6C13CF-3AC4-429E-92E4-46F439F83F91}" type="presParOf" srcId="{BA77B112-6548-40FA-8FE8-8C27B8FC9FC5}" destId="{BEBC0FBB-4D09-4A71-AFC3-4C3C548A145E}" srcOrd="0" destOrd="0" presId="urn:microsoft.com/office/officeart/2005/8/layout/orgChart1"/>
    <dgm:cxn modelId="{A1D53C22-A4FE-451B-B08F-A9093B8D1492}" type="presParOf" srcId="{BEBC0FBB-4D09-4A71-AFC3-4C3C548A145E}" destId="{5D7DA1C8-0F26-4E19-92C6-B7CF9CF753F1}" srcOrd="0" destOrd="0" presId="urn:microsoft.com/office/officeart/2005/8/layout/orgChart1"/>
    <dgm:cxn modelId="{9DF7A67A-E260-4F7A-8AEA-FEC22AA1C1A1}" type="presParOf" srcId="{BEBC0FBB-4D09-4A71-AFC3-4C3C548A145E}" destId="{18900060-7ED8-45FE-8756-6878EC7D476E}" srcOrd="1" destOrd="0" presId="urn:microsoft.com/office/officeart/2005/8/layout/orgChart1"/>
    <dgm:cxn modelId="{674A07C6-EC98-4E8D-A8A5-10F2A4F52224}" type="presParOf" srcId="{BA77B112-6548-40FA-8FE8-8C27B8FC9FC5}" destId="{B54D6065-AA25-4482-AEC9-410B59106E52}" srcOrd="1" destOrd="0" presId="urn:microsoft.com/office/officeart/2005/8/layout/orgChart1"/>
    <dgm:cxn modelId="{520DAAAF-8527-423C-9471-A0058904EE12}" type="presParOf" srcId="{B54D6065-AA25-4482-AEC9-410B59106E52}" destId="{10325BD2-3B04-4BEF-9CD0-A480FF6BD815}" srcOrd="0" destOrd="0" presId="urn:microsoft.com/office/officeart/2005/8/layout/orgChart1"/>
    <dgm:cxn modelId="{3FE9A4BA-6E35-40A3-8620-7141D9C8E2A3}" type="presParOf" srcId="{B54D6065-AA25-4482-AEC9-410B59106E52}" destId="{6D754681-8394-40B7-A9CF-B2FFD78F1BC6}" srcOrd="1" destOrd="0" presId="urn:microsoft.com/office/officeart/2005/8/layout/orgChart1"/>
    <dgm:cxn modelId="{82CD7CCA-B817-49B6-BE80-5A776E843042}" type="presParOf" srcId="{6D754681-8394-40B7-A9CF-B2FFD78F1BC6}" destId="{E9E9CAD6-4696-4D7D-88A2-8DDE3028D9B2}" srcOrd="0" destOrd="0" presId="urn:microsoft.com/office/officeart/2005/8/layout/orgChart1"/>
    <dgm:cxn modelId="{0F0ADC8E-8913-4146-9BB5-A6F8F3E228A1}" type="presParOf" srcId="{E9E9CAD6-4696-4D7D-88A2-8DDE3028D9B2}" destId="{E186B060-2C05-44E9-A927-F0084EAA459F}" srcOrd="0" destOrd="0" presId="urn:microsoft.com/office/officeart/2005/8/layout/orgChart1"/>
    <dgm:cxn modelId="{175A3B56-A749-4758-AE42-C33D856E463E}" type="presParOf" srcId="{E9E9CAD6-4696-4D7D-88A2-8DDE3028D9B2}" destId="{D7D9BA3D-7B4A-4D03-8869-ECAE27DCBCA1}" srcOrd="1" destOrd="0" presId="urn:microsoft.com/office/officeart/2005/8/layout/orgChart1"/>
    <dgm:cxn modelId="{FAEC5ED3-DD82-4325-8614-1B17B37FC821}" type="presParOf" srcId="{6D754681-8394-40B7-A9CF-B2FFD78F1BC6}" destId="{CAA3DFF3-87F1-4047-8FF8-81D51758DB1D}" srcOrd="1" destOrd="0" presId="urn:microsoft.com/office/officeart/2005/8/layout/orgChart1"/>
    <dgm:cxn modelId="{8BD497FA-111B-4C06-B969-00213257E163}" type="presParOf" srcId="{6D754681-8394-40B7-A9CF-B2FFD78F1BC6}" destId="{64FE9023-AB5C-4D2C-B686-DD1337DDB9FE}" srcOrd="2" destOrd="0" presId="urn:microsoft.com/office/officeart/2005/8/layout/orgChart1"/>
    <dgm:cxn modelId="{52BEC602-F099-40B4-B697-51B6AAE934E9}" type="presParOf" srcId="{BA77B112-6548-40FA-8FE8-8C27B8FC9FC5}" destId="{B14E3E9B-6E98-4B7F-98E8-6DA325E175FB}" srcOrd="2" destOrd="0" presId="urn:microsoft.com/office/officeart/2005/8/layout/orgChart1"/>
    <dgm:cxn modelId="{007EE745-76AF-48C1-9F0B-68C5150FB9CA}" type="presParOf" srcId="{44CA2490-9A49-4358-AA33-F0B8A3DD64ED}" destId="{4DA3BB92-89EA-418C-A614-373E8C40701A}" srcOrd="2" destOrd="0" presId="urn:microsoft.com/office/officeart/2005/8/layout/orgChart1"/>
    <dgm:cxn modelId="{237C8AAD-6F1B-489D-BF6D-4D10C0A45146}" type="presParOf" srcId="{A87A2983-C01B-422D-9864-D0D1696C8F83}" destId="{FADB942F-2408-4101-867A-51614C2A3661}" srcOrd="2" destOrd="0" presId="urn:microsoft.com/office/officeart/2005/8/layout/orgChart1"/>
    <dgm:cxn modelId="{A9387EE4-1E18-43E2-B879-71752FB6C407}" type="presParOf" srcId="{4B8F767C-408A-4455-9126-D5DFE277E586}" destId="{71C05090-6E93-4782-B659-CEAB647AC5C5}" srcOrd="2" destOrd="0" presId="urn:microsoft.com/office/officeart/2005/8/layout/orgChart1"/>
    <dgm:cxn modelId="{E8CD5793-0AC8-42BC-8946-10D9F7128CBE}" type="presParOf" srcId="{585EB111-11A6-4E46-A851-366E13701D54}" destId="{35D109C3-74CF-4E41-9098-D1117D3AD3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2CC3EF-D18B-468D-8C32-DDC8A26B8C7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0F48469-D34C-406A-9312-ECF8DF30F78E}">
      <dgm:prSet phldrT="[Text]"/>
      <dgm:spPr/>
      <dgm:t>
        <a:bodyPr/>
        <a:lstStyle/>
        <a:p>
          <a:r>
            <a:rPr lang="en-GB" dirty="0"/>
            <a:t>James 1601-55</a:t>
          </a:r>
        </a:p>
        <a:p>
          <a:r>
            <a:rPr lang="en-GB" dirty="0"/>
            <a:t>M ? ?</a:t>
          </a:r>
        </a:p>
      </dgm:t>
    </dgm:pt>
    <dgm:pt modelId="{DE7DC7BA-624F-4147-BADB-D59BE5A49ED1}" type="parTrans" cxnId="{74274747-556C-4E69-8155-8E475B1BC612}">
      <dgm:prSet/>
      <dgm:spPr/>
      <dgm:t>
        <a:bodyPr/>
        <a:lstStyle/>
        <a:p>
          <a:endParaRPr lang="en-GB"/>
        </a:p>
      </dgm:t>
    </dgm:pt>
    <dgm:pt modelId="{3E9EF4A9-5CFD-4F25-9918-310918DD7804}" type="sibTrans" cxnId="{74274747-556C-4E69-8155-8E475B1BC612}">
      <dgm:prSet/>
      <dgm:spPr/>
      <dgm:t>
        <a:bodyPr/>
        <a:lstStyle/>
        <a:p>
          <a:endParaRPr lang="en-GB"/>
        </a:p>
      </dgm:t>
    </dgm:pt>
    <dgm:pt modelId="{B27DF1B2-70CA-4986-A551-CD5CB2661818}">
      <dgm:prSet phldrT="[Text]"/>
      <dgm:spPr/>
      <dgm:t>
        <a:bodyPr/>
        <a:lstStyle/>
        <a:p>
          <a:r>
            <a:rPr lang="en-GB" dirty="0"/>
            <a:t>Capt. James (émigré)</a:t>
          </a:r>
        </a:p>
        <a:p>
          <a:r>
            <a:rPr lang="en-GB" dirty="0"/>
            <a:t>1620-86</a:t>
          </a:r>
        </a:p>
        <a:p>
          <a:r>
            <a:rPr lang="en-GB" dirty="0"/>
            <a:t>M ? </a:t>
          </a:r>
          <a:r>
            <a:rPr lang="en-GB" dirty="0" err="1"/>
            <a:t>Lewknor</a:t>
          </a:r>
          <a:endParaRPr lang="en-GB" dirty="0"/>
        </a:p>
      </dgm:t>
    </dgm:pt>
    <dgm:pt modelId="{861FFF9E-EDDE-4BA4-9702-32706EB24A41}" type="parTrans" cxnId="{02514FF6-1E8D-493B-B1A5-4B088BFB82F5}">
      <dgm:prSet/>
      <dgm:spPr/>
      <dgm:t>
        <a:bodyPr/>
        <a:lstStyle/>
        <a:p>
          <a:endParaRPr lang="en-GB"/>
        </a:p>
      </dgm:t>
    </dgm:pt>
    <dgm:pt modelId="{E41C9327-A360-4BF1-982B-BBE15EA1BF32}" type="sibTrans" cxnId="{02514FF6-1E8D-493B-B1A5-4B088BFB82F5}">
      <dgm:prSet/>
      <dgm:spPr/>
      <dgm:t>
        <a:bodyPr/>
        <a:lstStyle/>
        <a:p>
          <a:endParaRPr lang="en-GB"/>
        </a:p>
      </dgm:t>
    </dgm:pt>
    <dgm:pt modelId="{90BBF2BF-B314-4F2E-AA5A-CF76D8142731}">
      <dgm:prSet/>
      <dgm:spPr/>
      <dgm:t>
        <a:bodyPr/>
        <a:lstStyle/>
        <a:p>
          <a:r>
            <a:rPr lang="en-GB" dirty="0"/>
            <a:t>John William 1664-1726</a:t>
          </a:r>
        </a:p>
        <a:p>
          <a:r>
            <a:rPr lang="en-GB" dirty="0"/>
            <a:t>M Elizabeth Davis 1679-1732</a:t>
          </a:r>
        </a:p>
      </dgm:t>
    </dgm:pt>
    <dgm:pt modelId="{7BDD242A-D84F-419A-BF78-E38A1DDF4353}" type="parTrans" cxnId="{A6FBED7C-4620-4C87-BB32-D7D0E73AA701}">
      <dgm:prSet/>
      <dgm:spPr/>
      <dgm:t>
        <a:bodyPr/>
        <a:lstStyle/>
        <a:p>
          <a:endParaRPr lang="en-GB"/>
        </a:p>
      </dgm:t>
    </dgm:pt>
    <dgm:pt modelId="{CEC4AB68-6596-4F67-98B3-E081E62CB746}" type="sibTrans" cxnId="{A6FBED7C-4620-4C87-BB32-D7D0E73AA701}">
      <dgm:prSet/>
      <dgm:spPr/>
      <dgm:t>
        <a:bodyPr/>
        <a:lstStyle/>
        <a:p>
          <a:endParaRPr lang="en-GB"/>
        </a:p>
      </dgm:t>
    </dgm:pt>
    <dgm:pt modelId="{88ABF773-B315-426F-AE26-7AB72B02B51E}">
      <dgm:prSet/>
      <dgm:spPr/>
      <dgm:t>
        <a:bodyPr/>
        <a:lstStyle/>
        <a:p>
          <a:r>
            <a:rPr lang="en-GB" dirty="0"/>
            <a:t>Capt. Thomas 1657-</a:t>
          </a:r>
        </a:p>
        <a:p>
          <a:r>
            <a:rPr lang="en-GB" dirty="0"/>
            <a:t>M Mary Perry</a:t>
          </a:r>
        </a:p>
      </dgm:t>
    </dgm:pt>
    <dgm:pt modelId="{F5ED39A2-C8D2-475A-BEB8-216108CB82DD}" type="parTrans" cxnId="{24928DFC-2DFA-4CE3-88B0-4B8E107007D0}">
      <dgm:prSet/>
      <dgm:spPr/>
      <dgm:t>
        <a:bodyPr/>
        <a:lstStyle/>
        <a:p>
          <a:endParaRPr lang="en-GB"/>
        </a:p>
      </dgm:t>
    </dgm:pt>
    <dgm:pt modelId="{3397616F-4C08-4CDB-B69C-4F00BE57A7DD}" type="sibTrans" cxnId="{24928DFC-2DFA-4CE3-88B0-4B8E107007D0}">
      <dgm:prSet/>
      <dgm:spPr/>
      <dgm:t>
        <a:bodyPr/>
        <a:lstStyle/>
        <a:p>
          <a:endParaRPr lang="en-GB"/>
        </a:p>
      </dgm:t>
    </dgm:pt>
    <dgm:pt modelId="{E3523B25-2CC5-400E-9907-DC6C9D3B4237}">
      <dgm:prSet/>
      <dgm:spPr/>
      <dgm:t>
        <a:bodyPr/>
        <a:lstStyle/>
        <a:p>
          <a:r>
            <a:rPr lang="en-GB" dirty="0"/>
            <a:t>Thomas</a:t>
          </a:r>
        </a:p>
        <a:p>
          <a:r>
            <a:rPr lang="en-GB" dirty="0"/>
            <a:t>M Anne Reading</a:t>
          </a:r>
        </a:p>
      </dgm:t>
    </dgm:pt>
    <dgm:pt modelId="{7EF2FFF5-2490-44DC-AEF3-1AC493EDC7B3}" type="parTrans" cxnId="{3C592E53-36B6-4A17-8E68-E704BCD10561}">
      <dgm:prSet/>
      <dgm:spPr/>
      <dgm:t>
        <a:bodyPr/>
        <a:lstStyle/>
        <a:p>
          <a:endParaRPr lang="en-GB"/>
        </a:p>
      </dgm:t>
    </dgm:pt>
    <dgm:pt modelId="{8E0EFFBF-4FB2-4709-9278-5EEA45481022}" type="sibTrans" cxnId="{3C592E53-36B6-4A17-8E68-E704BCD10561}">
      <dgm:prSet/>
      <dgm:spPr/>
      <dgm:t>
        <a:bodyPr/>
        <a:lstStyle/>
        <a:p>
          <a:endParaRPr lang="en-GB"/>
        </a:p>
      </dgm:t>
    </dgm:pt>
    <dgm:pt modelId="{43AE4838-A4AC-4643-8E7A-9E17B090A879}">
      <dgm:prSet/>
      <dgm:spPr/>
      <dgm:t>
        <a:bodyPr/>
        <a:lstStyle/>
        <a:p>
          <a:r>
            <a:rPr lang="en-GB" dirty="0"/>
            <a:t>Col. Jacob 1726-89</a:t>
          </a:r>
        </a:p>
        <a:p>
          <a:r>
            <a:rPr lang="en-GB" dirty="0"/>
            <a:t>M Barbara Gray </a:t>
          </a:r>
        </a:p>
        <a:p>
          <a:r>
            <a:rPr lang="en-GB" dirty="0"/>
            <a:t>1726-63</a:t>
          </a:r>
        </a:p>
      </dgm:t>
    </dgm:pt>
    <dgm:pt modelId="{587D5BA9-E6EF-4F4E-8E4A-00315A70A484}" type="parTrans" cxnId="{1C23AD56-172D-4504-832B-F86BAB6D8840}">
      <dgm:prSet/>
      <dgm:spPr/>
      <dgm:t>
        <a:bodyPr/>
        <a:lstStyle/>
        <a:p>
          <a:endParaRPr lang="en-GB"/>
        </a:p>
      </dgm:t>
    </dgm:pt>
    <dgm:pt modelId="{4958A010-C45F-4A6C-888F-83A4626C223B}" type="sibTrans" cxnId="{1C23AD56-172D-4504-832B-F86BAB6D8840}">
      <dgm:prSet/>
      <dgm:spPr/>
      <dgm:t>
        <a:bodyPr/>
        <a:lstStyle/>
        <a:p>
          <a:endParaRPr lang="en-GB"/>
        </a:p>
      </dgm:t>
    </dgm:pt>
    <dgm:pt modelId="{8B93F3AE-111E-4D59-A41A-B91B320112DC}">
      <dgm:prSet/>
      <dgm:spPr/>
      <dgm:t>
        <a:bodyPr/>
        <a:lstStyle/>
        <a:p>
          <a:r>
            <a:rPr lang="en-GB" dirty="0"/>
            <a:t>Major Reading</a:t>
          </a:r>
        </a:p>
        <a:p>
          <a:r>
            <a:rPr lang="en-GB" dirty="0"/>
            <a:t>1757-1807</a:t>
          </a:r>
        </a:p>
        <a:p>
          <a:r>
            <a:rPr lang="en-GB" dirty="0"/>
            <a:t>M Lucy Harvey 1774-1818</a:t>
          </a:r>
        </a:p>
      </dgm:t>
    </dgm:pt>
    <dgm:pt modelId="{CF5E055A-4169-407C-9ACE-3F92F246E797}" type="parTrans" cxnId="{42EB11CF-D92F-4522-BF51-F9605F306E24}">
      <dgm:prSet/>
      <dgm:spPr/>
      <dgm:t>
        <a:bodyPr/>
        <a:lstStyle/>
        <a:p>
          <a:endParaRPr lang="en-GB"/>
        </a:p>
      </dgm:t>
    </dgm:pt>
    <dgm:pt modelId="{7279A40F-5F60-47A1-91DA-B17C348BAA48}" type="sibTrans" cxnId="{42EB11CF-D92F-4522-BF51-F9605F306E24}">
      <dgm:prSet/>
      <dgm:spPr/>
      <dgm:t>
        <a:bodyPr/>
        <a:lstStyle/>
        <a:p>
          <a:endParaRPr lang="en-GB"/>
        </a:p>
      </dgm:t>
    </dgm:pt>
    <dgm:pt modelId="{82E3D6DC-1B4B-4AC6-B2EA-A2C9D5EFF9AE}">
      <dgm:prSet/>
      <dgm:spPr/>
      <dgm:t>
        <a:bodyPr/>
        <a:lstStyle/>
        <a:p>
          <a:r>
            <a:rPr lang="en-GB" dirty="0"/>
            <a:t>Joseph 1716-74</a:t>
          </a:r>
        </a:p>
        <a:p>
          <a:r>
            <a:rPr lang="en-GB" dirty="0"/>
            <a:t>M Elizabeth Scarborough 1741-</a:t>
          </a:r>
        </a:p>
      </dgm:t>
    </dgm:pt>
    <dgm:pt modelId="{5C86DD46-BFF9-474E-BFF3-87D167BF8EFF}" type="parTrans" cxnId="{74D17786-A4DB-43A8-A584-7C1D715105E3}">
      <dgm:prSet/>
      <dgm:spPr/>
      <dgm:t>
        <a:bodyPr/>
        <a:lstStyle/>
        <a:p>
          <a:endParaRPr lang="en-GB"/>
        </a:p>
      </dgm:t>
    </dgm:pt>
    <dgm:pt modelId="{2723E651-4C05-49F0-977D-1AEA5B677112}" type="sibTrans" cxnId="{74D17786-A4DB-43A8-A584-7C1D715105E3}">
      <dgm:prSet/>
      <dgm:spPr/>
      <dgm:t>
        <a:bodyPr/>
        <a:lstStyle/>
        <a:p>
          <a:endParaRPr lang="en-GB"/>
        </a:p>
      </dgm:t>
    </dgm:pt>
    <dgm:pt modelId="{4AAD2D0E-B062-43DF-BE39-AC61EA15AE5A}">
      <dgm:prSet/>
      <dgm:spPr/>
      <dgm:t>
        <a:bodyPr/>
        <a:lstStyle/>
        <a:p>
          <a:r>
            <a:rPr lang="en-GB" dirty="0"/>
            <a:t>No sons</a:t>
          </a:r>
        </a:p>
      </dgm:t>
    </dgm:pt>
    <dgm:pt modelId="{7E2315E2-EDA4-4A4A-9407-59922A7969E8}" type="parTrans" cxnId="{763AC4AF-46B3-4BEA-9E35-43237A2BC01D}">
      <dgm:prSet/>
      <dgm:spPr/>
      <dgm:t>
        <a:bodyPr/>
        <a:lstStyle/>
        <a:p>
          <a:endParaRPr lang="en-GB"/>
        </a:p>
      </dgm:t>
    </dgm:pt>
    <dgm:pt modelId="{7AE9CFFC-5829-4804-8F60-2A84A3D562D9}" type="sibTrans" cxnId="{763AC4AF-46B3-4BEA-9E35-43237A2BC01D}">
      <dgm:prSet/>
      <dgm:spPr/>
      <dgm:t>
        <a:bodyPr/>
        <a:lstStyle/>
        <a:p>
          <a:endParaRPr lang="en-GB"/>
        </a:p>
      </dgm:t>
    </dgm:pt>
    <dgm:pt modelId="{DDE8DD39-D6DE-4144-ABBA-7ED8CB498ACD}">
      <dgm:prSet/>
      <dgm:spPr/>
      <dgm:t>
        <a:bodyPr/>
        <a:lstStyle/>
        <a:p>
          <a:r>
            <a:rPr lang="en-GB" dirty="0"/>
            <a:t>Joseph 1755-94</a:t>
          </a:r>
        </a:p>
        <a:p>
          <a:r>
            <a:rPr lang="en-GB" dirty="0"/>
            <a:t>M Lydia Bonner 1740-99</a:t>
          </a:r>
        </a:p>
      </dgm:t>
    </dgm:pt>
    <dgm:pt modelId="{588936D5-0281-4968-8B39-8820740F712A}" type="parTrans" cxnId="{C506DEBC-BBEC-49A5-822F-17B7B4BE692E}">
      <dgm:prSet/>
      <dgm:spPr/>
      <dgm:t>
        <a:bodyPr/>
        <a:lstStyle/>
        <a:p>
          <a:endParaRPr lang="en-GB"/>
        </a:p>
      </dgm:t>
    </dgm:pt>
    <dgm:pt modelId="{F41E402A-B96B-49D0-B626-BC71D0A9413C}" type="sibTrans" cxnId="{C506DEBC-BBEC-49A5-822F-17B7B4BE692E}">
      <dgm:prSet/>
      <dgm:spPr/>
      <dgm:t>
        <a:bodyPr/>
        <a:lstStyle/>
        <a:p>
          <a:endParaRPr lang="en-GB"/>
        </a:p>
      </dgm:t>
    </dgm:pt>
    <dgm:pt modelId="{9B740523-723C-4894-8242-857A0B0EF9A5}">
      <dgm:prSet/>
      <dgm:spPr/>
      <dgm:t>
        <a:bodyPr/>
        <a:lstStyle/>
        <a:p>
          <a:r>
            <a:rPr lang="en-GB" dirty="0"/>
            <a:t>John Bonner 1777-1825</a:t>
          </a:r>
        </a:p>
        <a:p>
          <a:r>
            <a:rPr lang="en-GB" dirty="0"/>
            <a:t>M Mary Mutter</a:t>
          </a:r>
        </a:p>
      </dgm:t>
    </dgm:pt>
    <dgm:pt modelId="{C97E777D-946D-497C-B0A5-FEB45650A869}" type="parTrans" cxnId="{D8775B77-DF13-43F2-8730-835B4D229646}">
      <dgm:prSet/>
      <dgm:spPr/>
      <dgm:t>
        <a:bodyPr/>
        <a:lstStyle/>
        <a:p>
          <a:endParaRPr lang="en-GB"/>
        </a:p>
      </dgm:t>
    </dgm:pt>
    <dgm:pt modelId="{F487F8C6-40CC-4B47-9E76-EA66E5278874}" type="sibTrans" cxnId="{D8775B77-DF13-43F2-8730-835B4D229646}">
      <dgm:prSet/>
      <dgm:spPr/>
      <dgm:t>
        <a:bodyPr/>
        <a:lstStyle/>
        <a:p>
          <a:endParaRPr lang="en-GB"/>
        </a:p>
      </dgm:t>
    </dgm:pt>
    <dgm:pt modelId="{78A5E4D6-697F-420B-A492-FFB811CC84B3}">
      <dgm:prSet/>
      <dgm:spPr/>
      <dgm:t>
        <a:bodyPr/>
        <a:lstStyle/>
        <a:p>
          <a:r>
            <a:rPr lang="en-GB" dirty="0"/>
            <a:t>No sons</a:t>
          </a:r>
        </a:p>
      </dgm:t>
    </dgm:pt>
    <dgm:pt modelId="{9408AFF5-CAFD-49EA-8FD4-C81E7D133759}" type="parTrans" cxnId="{B6BEE802-7422-457A-8233-49BA64E0C760}">
      <dgm:prSet/>
      <dgm:spPr/>
      <dgm:t>
        <a:bodyPr/>
        <a:lstStyle/>
        <a:p>
          <a:endParaRPr lang="en-GB"/>
        </a:p>
      </dgm:t>
    </dgm:pt>
    <dgm:pt modelId="{1AE47137-3952-4E90-A50B-75F0F851AB9D}" type="sibTrans" cxnId="{B6BEE802-7422-457A-8233-49BA64E0C760}">
      <dgm:prSet/>
      <dgm:spPr/>
      <dgm:t>
        <a:bodyPr/>
        <a:lstStyle/>
        <a:p>
          <a:endParaRPr lang="en-GB"/>
        </a:p>
      </dgm:t>
    </dgm:pt>
    <dgm:pt modelId="{E23C6F12-C29B-4A4E-A194-403B10DB4738}" type="pres">
      <dgm:prSet presAssocID="{DC2CC3EF-D18B-468D-8C32-DDC8A26B8C7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2B70DA6-66C2-4692-8C15-F130A3B7A1DF}" type="pres">
      <dgm:prSet presAssocID="{D0F48469-D34C-406A-9312-ECF8DF30F78E}" presName="hierRoot1" presStyleCnt="0">
        <dgm:presLayoutVars>
          <dgm:hierBranch val="init"/>
        </dgm:presLayoutVars>
      </dgm:prSet>
      <dgm:spPr/>
    </dgm:pt>
    <dgm:pt modelId="{99F63995-3418-4C44-AA2E-36335CA38D29}" type="pres">
      <dgm:prSet presAssocID="{D0F48469-D34C-406A-9312-ECF8DF30F78E}" presName="rootComposite1" presStyleCnt="0"/>
      <dgm:spPr/>
    </dgm:pt>
    <dgm:pt modelId="{273E646B-002B-4397-98D3-1B45F41AE656}" type="pres">
      <dgm:prSet presAssocID="{D0F48469-D34C-406A-9312-ECF8DF30F78E}" presName="rootText1" presStyleLbl="node0" presStyleIdx="0" presStyleCnt="1">
        <dgm:presLayoutVars>
          <dgm:chPref val="3"/>
        </dgm:presLayoutVars>
      </dgm:prSet>
      <dgm:spPr/>
    </dgm:pt>
    <dgm:pt modelId="{9CFD6D90-4A35-4B5A-BB5F-52C090164D59}" type="pres">
      <dgm:prSet presAssocID="{D0F48469-D34C-406A-9312-ECF8DF30F78E}" presName="rootConnector1" presStyleLbl="node1" presStyleIdx="0" presStyleCnt="0"/>
      <dgm:spPr/>
    </dgm:pt>
    <dgm:pt modelId="{344BB5B9-A46A-424C-A848-B6D6216403E2}" type="pres">
      <dgm:prSet presAssocID="{D0F48469-D34C-406A-9312-ECF8DF30F78E}" presName="hierChild2" presStyleCnt="0"/>
      <dgm:spPr/>
    </dgm:pt>
    <dgm:pt modelId="{4B46C8BB-27DE-4A2B-8419-8A57EB56317B}" type="pres">
      <dgm:prSet presAssocID="{861FFF9E-EDDE-4BA4-9702-32706EB24A41}" presName="Name37" presStyleLbl="parChTrans1D2" presStyleIdx="0" presStyleCnt="1"/>
      <dgm:spPr/>
    </dgm:pt>
    <dgm:pt modelId="{74ECB060-6B01-4C3B-A5F0-87A3A8048058}" type="pres">
      <dgm:prSet presAssocID="{B27DF1B2-70CA-4986-A551-CD5CB2661818}" presName="hierRoot2" presStyleCnt="0">
        <dgm:presLayoutVars>
          <dgm:hierBranch val="init"/>
        </dgm:presLayoutVars>
      </dgm:prSet>
      <dgm:spPr/>
    </dgm:pt>
    <dgm:pt modelId="{36A58257-941D-4DF7-A3E3-FBB7C1C8DE3D}" type="pres">
      <dgm:prSet presAssocID="{B27DF1B2-70CA-4986-A551-CD5CB2661818}" presName="rootComposite" presStyleCnt="0"/>
      <dgm:spPr/>
    </dgm:pt>
    <dgm:pt modelId="{3E9EADB1-F5F9-4473-A9B3-E66F56F30758}" type="pres">
      <dgm:prSet presAssocID="{B27DF1B2-70CA-4986-A551-CD5CB2661818}" presName="rootText" presStyleLbl="node2" presStyleIdx="0" presStyleCnt="1">
        <dgm:presLayoutVars>
          <dgm:chPref val="3"/>
        </dgm:presLayoutVars>
      </dgm:prSet>
      <dgm:spPr/>
    </dgm:pt>
    <dgm:pt modelId="{BDA89E22-34FC-4C66-B718-59BD613B207E}" type="pres">
      <dgm:prSet presAssocID="{B27DF1B2-70CA-4986-A551-CD5CB2661818}" presName="rootConnector" presStyleLbl="node2" presStyleIdx="0" presStyleCnt="1"/>
      <dgm:spPr/>
    </dgm:pt>
    <dgm:pt modelId="{E0E0F766-6C9C-46CC-8B63-5BD4B7642D82}" type="pres">
      <dgm:prSet presAssocID="{B27DF1B2-70CA-4986-A551-CD5CB2661818}" presName="hierChild4" presStyleCnt="0"/>
      <dgm:spPr/>
    </dgm:pt>
    <dgm:pt modelId="{FF219121-01E0-461E-AC0A-C6089E72BD42}" type="pres">
      <dgm:prSet presAssocID="{F5ED39A2-C8D2-475A-BEB8-216108CB82DD}" presName="Name37" presStyleLbl="parChTrans1D3" presStyleIdx="0" presStyleCnt="2"/>
      <dgm:spPr/>
    </dgm:pt>
    <dgm:pt modelId="{663A432F-D384-4A6E-BADD-071FA1FC8E8C}" type="pres">
      <dgm:prSet presAssocID="{88ABF773-B315-426F-AE26-7AB72B02B51E}" presName="hierRoot2" presStyleCnt="0">
        <dgm:presLayoutVars>
          <dgm:hierBranch val="init"/>
        </dgm:presLayoutVars>
      </dgm:prSet>
      <dgm:spPr/>
    </dgm:pt>
    <dgm:pt modelId="{F7AE7D63-FB39-4569-8795-90AE71DF0603}" type="pres">
      <dgm:prSet presAssocID="{88ABF773-B315-426F-AE26-7AB72B02B51E}" presName="rootComposite" presStyleCnt="0"/>
      <dgm:spPr/>
    </dgm:pt>
    <dgm:pt modelId="{BADED55B-59F7-4679-911E-C7B414654691}" type="pres">
      <dgm:prSet presAssocID="{88ABF773-B315-426F-AE26-7AB72B02B51E}" presName="rootText" presStyleLbl="node3" presStyleIdx="0" presStyleCnt="2">
        <dgm:presLayoutVars>
          <dgm:chPref val="3"/>
        </dgm:presLayoutVars>
      </dgm:prSet>
      <dgm:spPr/>
    </dgm:pt>
    <dgm:pt modelId="{A668F272-A641-4CD4-95BB-BC1DCE92C954}" type="pres">
      <dgm:prSet presAssocID="{88ABF773-B315-426F-AE26-7AB72B02B51E}" presName="rootConnector" presStyleLbl="node3" presStyleIdx="0" presStyleCnt="2"/>
      <dgm:spPr/>
    </dgm:pt>
    <dgm:pt modelId="{75DEA39D-E228-47E4-B2EB-7A75B2017131}" type="pres">
      <dgm:prSet presAssocID="{88ABF773-B315-426F-AE26-7AB72B02B51E}" presName="hierChild4" presStyleCnt="0"/>
      <dgm:spPr/>
    </dgm:pt>
    <dgm:pt modelId="{ED6164AB-3B23-42DC-8E32-132FADC9FCFF}" type="pres">
      <dgm:prSet presAssocID="{7EF2FFF5-2490-44DC-AEF3-1AC493EDC7B3}" presName="Name37" presStyleLbl="parChTrans1D4" presStyleIdx="0" presStyleCnt="8"/>
      <dgm:spPr/>
    </dgm:pt>
    <dgm:pt modelId="{D3AAAC9F-15FF-436E-A55F-F308D71E2168}" type="pres">
      <dgm:prSet presAssocID="{E3523B25-2CC5-400E-9907-DC6C9D3B4237}" presName="hierRoot2" presStyleCnt="0">
        <dgm:presLayoutVars>
          <dgm:hierBranch val="init"/>
        </dgm:presLayoutVars>
      </dgm:prSet>
      <dgm:spPr/>
    </dgm:pt>
    <dgm:pt modelId="{36CC7070-6FAF-45D8-87E7-033204299906}" type="pres">
      <dgm:prSet presAssocID="{E3523B25-2CC5-400E-9907-DC6C9D3B4237}" presName="rootComposite" presStyleCnt="0"/>
      <dgm:spPr/>
    </dgm:pt>
    <dgm:pt modelId="{2904BD49-A536-4287-A374-3B366E0CA6E5}" type="pres">
      <dgm:prSet presAssocID="{E3523B25-2CC5-400E-9907-DC6C9D3B4237}" presName="rootText" presStyleLbl="node4" presStyleIdx="0" presStyleCnt="8">
        <dgm:presLayoutVars>
          <dgm:chPref val="3"/>
        </dgm:presLayoutVars>
      </dgm:prSet>
      <dgm:spPr/>
    </dgm:pt>
    <dgm:pt modelId="{02BDC156-A637-4555-AB59-AE3637AC873B}" type="pres">
      <dgm:prSet presAssocID="{E3523B25-2CC5-400E-9907-DC6C9D3B4237}" presName="rootConnector" presStyleLbl="node4" presStyleIdx="0" presStyleCnt="8"/>
      <dgm:spPr/>
    </dgm:pt>
    <dgm:pt modelId="{C55BC1CA-9A4F-46E8-BF68-262C557CCB54}" type="pres">
      <dgm:prSet presAssocID="{E3523B25-2CC5-400E-9907-DC6C9D3B4237}" presName="hierChild4" presStyleCnt="0"/>
      <dgm:spPr/>
    </dgm:pt>
    <dgm:pt modelId="{282CBCC0-AD02-4111-91BF-28976B011580}" type="pres">
      <dgm:prSet presAssocID="{587D5BA9-E6EF-4F4E-8E4A-00315A70A484}" presName="Name37" presStyleLbl="parChTrans1D4" presStyleIdx="1" presStyleCnt="8"/>
      <dgm:spPr/>
    </dgm:pt>
    <dgm:pt modelId="{B25EC1ED-ABA8-4649-8632-E47D0D80FAB6}" type="pres">
      <dgm:prSet presAssocID="{43AE4838-A4AC-4643-8E7A-9E17B090A879}" presName="hierRoot2" presStyleCnt="0">
        <dgm:presLayoutVars>
          <dgm:hierBranch val="init"/>
        </dgm:presLayoutVars>
      </dgm:prSet>
      <dgm:spPr/>
    </dgm:pt>
    <dgm:pt modelId="{4B63CF74-5C8B-4D97-A16C-2675C302224A}" type="pres">
      <dgm:prSet presAssocID="{43AE4838-A4AC-4643-8E7A-9E17B090A879}" presName="rootComposite" presStyleCnt="0"/>
      <dgm:spPr/>
    </dgm:pt>
    <dgm:pt modelId="{B0FE5F7F-C2AE-4FDF-AAF7-6439BE827D5B}" type="pres">
      <dgm:prSet presAssocID="{43AE4838-A4AC-4643-8E7A-9E17B090A879}" presName="rootText" presStyleLbl="node4" presStyleIdx="1" presStyleCnt="8">
        <dgm:presLayoutVars>
          <dgm:chPref val="3"/>
        </dgm:presLayoutVars>
      </dgm:prSet>
      <dgm:spPr/>
    </dgm:pt>
    <dgm:pt modelId="{627DF489-73B1-43DB-83A1-A93E092F22BB}" type="pres">
      <dgm:prSet presAssocID="{43AE4838-A4AC-4643-8E7A-9E17B090A879}" presName="rootConnector" presStyleLbl="node4" presStyleIdx="1" presStyleCnt="8"/>
      <dgm:spPr/>
    </dgm:pt>
    <dgm:pt modelId="{FF0C36BA-2180-4233-A017-E7E9D65C1F02}" type="pres">
      <dgm:prSet presAssocID="{43AE4838-A4AC-4643-8E7A-9E17B090A879}" presName="hierChild4" presStyleCnt="0"/>
      <dgm:spPr/>
    </dgm:pt>
    <dgm:pt modelId="{A6D14776-425D-416E-B796-2E9B5F15BAAF}" type="pres">
      <dgm:prSet presAssocID="{CF5E055A-4169-407C-9ACE-3F92F246E797}" presName="Name37" presStyleLbl="parChTrans1D4" presStyleIdx="2" presStyleCnt="8"/>
      <dgm:spPr/>
    </dgm:pt>
    <dgm:pt modelId="{5286ABAB-303F-4E1F-A59D-8FEBBC1C7FFB}" type="pres">
      <dgm:prSet presAssocID="{8B93F3AE-111E-4D59-A41A-B91B320112DC}" presName="hierRoot2" presStyleCnt="0">
        <dgm:presLayoutVars>
          <dgm:hierBranch val="init"/>
        </dgm:presLayoutVars>
      </dgm:prSet>
      <dgm:spPr/>
    </dgm:pt>
    <dgm:pt modelId="{06BD2D0D-4A52-4746-9C88-1E468EF24A56}" type="pres">
      <dgm:prSet presAssocID="{8B93F3AE-111E-4D59-A41A-B91B320112DC}" presName="rootComposite" presStyleCnt="0"/>
      <dgm:spPr/>
    </dgm:pt>
    <dgm:pt modelId="{E25ABCAE-D7F9-4AB7-BD13-24FACB8CE01E}" type="pres">
      <dgm:prSet presAssocID="{8B93F3AE-111E-4D59-A41A-B91B320112DC}" presName="rootText" presStyleLbl="node4" presStyleIdx="2" presStyleCnt="8">
        <dgm:presLayoutVars>
          <dgm:chPref val="3"/>
        </dgm:presLayoutVars>
      </dgm:prSet>
      <dgm:spPr/>
    </dgm:pt>
    <dgm:pt modelId="{506BF9B0-F559-42F2-B00D-165EA9776A1B}" type="pres">
      <dgm:prSet presAssocID="{8B93F3AE-111E-4D59-A41A-B91B320112DC}" presName="rootConnector" presStyleLbl="node4" presStyleIdx="2" presStyleCnt="8"/>
      <dgm:spPr/>
    </dgm:pt>
    <dgm:pt modelId="{D4499F59-8F57-4C74-B7C5-B77DE4A7D6BA}" type="pres">
      <dgm:prSet presAssocID="{8B93F3AE-111E-4D59-A41A-B91B320112DC}" presName="hierChild4" presStyleCnt="0"/>
      <dgm:spPr/>
    </dgm:pt>
    <dgm:pt modelId="{128DE05A-1F90-4E63-B887-DBD4D733E0B6}" type="pres">
      <dgm:prSet presAssocID="{7E2315E2-EDA4-4A4A-9407-59922A7969E8}" presName="Name37" presStyleLbl="parChTrans1D4" presStyleIdx="3" presStyleCnt="8"/>
      <dgm:spPr/>
    </dgm:pt>
    <dgm:pt modelId="{511FF9F2-A5B8-4EB1-8121-611B63B553CE}" type="pres">
      <dgm:prSet presAssocID="{4AAD2D0E-B062-43DF-BE39-AC61EA15AE5A}" presName="hierRoot2" presStyleCnt="0">
        <dgm:presLayoutVars>
          <dgm:hierBranch val="init"/>
        </dgm:presLayoutVars>
      </dgm:prSet>
      <dgm:spPr/>
    </dgm:pt>
    <dgm:pt modelId="{7B4D3A5F-A67E-458F-A22B-95E6168B303F}" type="pres">
      <dgm:prSet presAssocID="{4AAD2D0E-B062-43DF-BE39-AC61EA15AE5A}" presName="rootComposite" presStyleCnt="0"/>
      <dgm:spPr/>
    </dgm:pt>
    <dgm:pt modelId="{291D10BC-D791-4C81-846C-C8A0A5E74D1F}" type="pres">
      <dgm:prSet presAssocID="{4AAD2D0E-B062-43DF-BE39-AC61EA15AE5A}" presName="rootText" presStyleLbl="node4" presStyleIdx="3" presStyleCnt="8">
        <dgm:presLayoutVars>
          <dgm:chPref val="3"/>
        </dgm:presLayoutVars>
      </dgm:prSet>
      <dgm:spPr/>
    </dgm:pt>
    <dgm:pt modelId="{646CD7D7-3B66-480C-B279-3A92FD11952F}" type="pres">
      <dgm:prSet presAssocID="{4AAD2D0E-B062-43DF-BE39-AC61EA15AE5A}" presName="rootConnector" presStyleLbl="node4" presStyleIdx="3" presStyleCnt="8"/>
      <dgm:spPr/>
    </dgm:pt>
    <dgm:pt modelId="{083EAD51-B63C-46EA-9745-883A1C268D11}" type="pres">
      <dgm:prSet presAssocID="{4AAD2D0E-B062-43DF-BE39-AC61EA15AE5A}" presName="hierChild4" presStyleCnt="0"/>
      <dgm:spPr/>
    </dgm:pt>
    <dgm:pt modelId="{1B66ECF0-3932-43EA-8B43-46C818FB5E46}" type="pres">
      <dgm:prSet presAssocID="{4AAD2D0E-B062-43DF-BE39-AC61EA15AE5A}" presName="hierChild5" presStyleCnt="0"/>
      <dgm:spPr/>
    </dgm:pt>
    <dgm:pt modelId="{1510437D-E45C-4F8A-9B56-01EADA006A5E}" type="pres">
      <dgm:prSet presAssocID="{8B93F3AE-111E-4D59-A41A-B91B320112DC}" presName="hierChild5" presStyleCnt="0"/>
      <dgm:spPr/>
    </dgm:pt>
    <dgm:pt modelId="{1B50C3A0-5CD9-49F8-AC99-535421C0AD5C}" type="pres">
      <dgm:prSet presAssocID="{43AE4838-A4AC-4643-8E7A-9E17B090A879}" presName="hierChild5" presStyleCnt="0"/>
      <dgm:spPr/>
    </dgm:pt>
    <dgm:pt modelId="{19982206-5518-45D9-B68B-721E6B314958}" type="pres">
      <dgm:prSet presAssocID="{E3523B25-2CC5-400E-9907-DC6C9D3B4237}" presName="hierChild5" presStyleCnt="0"/>
      <dgm:spPr/>
    </dgm:pt>
    <dgm:pt modelId="{E702362B-3D7C-495C-95B0-188F10535B6E}" type="pres">
      <dgm:prSet presAssocID="{88ABF773-B315-426F-AE26-7AB72B02B51E}" presName="hierChild5" presStyleCnt="0"/>
      <dgm:spPr/>
    </dgm:pt>
    <dgm:pt modelId="{A1FB15CA-91BB-4E1A-A1D2-E980724F06EC}" type="pres">
      <dgm:prSet presAssocID="{7BDD242A-D84F-419A-BF78-E38A1DDF4353}" presName="Name37" presStyleLbl="parChTrans1D3" presStyleIdx="1" presStyleCnt="2"/>
      <dgm:spPr/>
    </dgm:pt>
    <dgm:pt modelId="{97B2B3F8-009B-4F7C-915B-DD24F00750A3}" type="pres">
      <dgm:prSet presAssocID="{90BBF2BF-B314-4F2E-AA5A-CF76D8142731}" presName="hierRoot2" presStyleCnt="0">
        <dgm:presLayoutVars>
          <dgm:hierBranch val="init"/>
        </dgm:presLayoutVars>
      </dgm:prSet>
      <dgm:spPr/>
    </dgm:pt>
    <dgm:pt modelId="{4C7D8AEE-7FD7-43A5-BD0E-046A4DB8E781}" type="pres">
      <dgm:prSet presAssocID="{90BBF2BF-B314-4F2E-AA5A-CF76D8142731}" presName="rootComposite" presStyleCnt="0"/>
      <dgm:spPr/>
    </dgm:pt>
    <dgm:pt modelId="{11059EFC-2BD6-41A4-BED9-BF5C0EB5D6A8}" type="pres">
      <dgm:prSet presAssocID="{90BBF2BF-B314-4F2E-AA5A-CF76D8142731}" presName="rootText" presStyleLbl="node3" presStyleIdx="1" presStyleCnt="2">
        <dgm:presLayoutVars>
          <dgm:chPref val="3"/>
        </dgm:presLayoutVars>
      </dgm:prSet>
      <dgm:spPr/>
    </dgm:pt>
    <dgm:pt modelId="{9645EF60-471B-4775-AC29-E22EDFACDC82}" type="pres">
      <dgm:prSet presAssocID="{90BBF2BF-B314-4F2E-AA5A-CF76D8142731}" presName="rootConnector" presStyleLbl="node3" presStyleIdx="1" presStyleCnt="2"/>
      <dgm:spPr/>
    </dgm:pt>
    <dgm:pt modelId="{4D2F3E01-4EEF-475C-A084-4AE81B2BABD6}" type="pres">
      <dgm:prSet presAssocID="{90BBF2BF-B314-4F2E-AA5A-CF76D8142731}" presName="hierChild4" presStyleCnt="0"/>
      <dgm:spPr/>
    </dgm:pt>
    <dgm:pt modelId="{9F381E60-915D-45E8-8ECB-3C723DC1D31B}" type="pres">
      <dgm:prSet presAssocID="{5C86DD46-BFF9-474E-BFF3-87D167BF8EFF}" presName="Name37" presStyleLbl="parChTrans1D4" presStyleIdx="4" presStyleCnt="8"/>
      <dgm:spPr/>
    </dgm:pt>
    <dgm:pt modelId="{8663BBF7-F703-4CBD-8C01-433B43EEF468}" type="pres">
      <dgm:prSet presAssocID="{82E3D6DC-1B4B-4AC6-B2EA-A2C9D5EFF9AE}" presName="hierRoot2" presStyleCnt="0">
        <dgm:presLayoutVars>
          <dgm:hierBranch val="init"/>
        </dgm:presLayoutVars>
      </dgm:prSet>
      <dgm:spPr/>
    </dgm:pt>
    <dgm:pt modelId="{4A5E8244-603A-41EF-ACC7-5173CE210D53}" type="pres">
      <dgm:prSet presAssocID="{82E3D6DC-1B4B-4AC6-B2EA-A2C9D5EFF9AE}" presName="rootComposite" presStyleCnt="0"/>
      <dgm:spPr/>
    </dgm:pt>
    <dgm:pt modelId="{A872709C-01A8-4BF7-AFDD-E116CEC8BEEC}" type="pres">
      <dgm:prSet presAssocID="{82E3D6DC-1B4B-4AC6-B2EA-A2C9D5EFF9AE}" presName="rootText" presStyleLbl="node4" presStyleIdx="4" presStyleCnt="8" custLinFactNeighborX="-2989">
        <dgm:presLayoutVars>
          <dgm:chPref val="3"/>
        </dgm:presLayoutVars>
      </dgm:prSet>
      <dgm:spPr/>
    </dgm:pt>
    <dgm:pt modelId="{FC4EC63B-01D6-46FA-9C7C-5B406AA2A5CD}" type="pres">
      <dgm:prSet presAssocID="{82E3D6DC-1B4B-4AC6-B2EA-A2C9D5EFF9AE}" presName="rootConnector" presStyleLbl="node4" presStyleIdx="4" presStyleCnt="8"/>
      <dgm:spPr/>
    </dgm:pt>
    <dgm:pt modelId="{F37DD0AB-FFDE-4F4E-861A-45CFE8EEF32F}" type="pres">
      <dgm:prSet presAssocID="{82E3D6DC-1B4B-4AC6-B2EA-A2C9D5EFF9AE}" presName="hierChild4" presStyleCnt="0"/>
      <dgm:spPr/>
    </dgm:pt>
    <dgm:pt modelId="{9BCB964C-D8D3-4FB1-9FBB-CDD87177C810}" type="pres">
      <dgm:prSet presAssocID="{588936D5-0281-4968-8B39-8820740F712A}" presName="Name37" presStyleLbl="parChTrans1D4" presStyleIdx="5" presStyleCnt="8"/>
      <dgm:spPr/>
    </dgm:pt>
    <dgm:pt modelId="{F316EDF8-5DAD-4319-9F3D-1C0D07890008}" type="pres">
      <dgm:prSet presAssocID="{DDE8DD39-D6DE-4144-ABBA-7ED8CB498ACD}" presName="hierRoot2" presStyleCnt="0">
        <dgm:presLayoutVars>
          <dgm:hierBranch val="init"/>
        </dgm:presLayoutVars>
      </dgm:prSet>
      <dgm:spPr/>
    </dgm:pt>
    <dgm:pt modelId="{54B75D5F-7876-44CC-9BD9-139F0C367960}" type="pres">
      <dgm:prSet presAssocID="{DDE8DD39-D6DE-4144-ABBA-7ED8CB498ACD}" presName="rootComposite" presStyleCnt="0"/>
      <dgm:spPr/>
    </dgm:pt>
    <dgm:pt modelId="{C578F381-EBC5-4013-9EE8-9EA55E830C13}" type="pres">
      <dgm:prSet presAssocID="{DDE8DD39-D6DE-4144-ABBA-7ED8CB498ACD}" presName="rootText" presStyleLbl="node4" presStyleIdx="5" presStyleCnt="8">
        <dgm:presLayoutVars>
          <dgm:chPref val="3"/>
        </dgm:presLayoutVars>
      </dgm:prSet>
      <dgm:spPr/>
    </dgm:pt>
    <dgm:pt modelId="{B5F2557A-11D7-4344-872E-16E06FF04AD0}" type="pres">
      <dgm:prSet presAssocID="{DDE8DD39-D6DE-4144-ABBA-7ED8CB498ACD}" presName="rootConnector" presStyleLbl="node4" presStyleIdx="5" presStyleCnt="8"/>
      <dgm:spPr/>
    </dgm:pt>
    <dgm:pt modelId="{E64B4FC2-A2E9-42DB-AC2D-8EEEA6EA33D6}" type="pres">
      <dgm:prSet presAssocID="{DDE8DD39-D6DE-4144-ABBA-7ED8CB498ACD}" presName="hierChild4" presStyleCnt="0"/>
      <dgm:spPr/>
    </dgm:pt>
    <dgm:pt modelId="{DF13A6CB-C039-4809-B7C8-8A9634FE965E}" type="pres">
      <dgm:prSet presAssocID="{C97E777D-946D-497C-B0A5-FEB45650A869}" presName="Name37" presStyleLbl="parChTrans1D4" presStyleIdx="6" presStyleCnt="8"/>
      <dgm:spPr/>
    </dgm:pt>
    <dgm:pt modelId="{2ADE885D-C319-4DDD-9BCE-A9A412DF6938}" type="pres">
      <dgm:prSet presAssocID="{9B740523-723C-4894-8242-857A0B0EF9A5}" presName="hierRoot2" presStyleCnt="0">
        <dgm:presLayoutVars>
          <dgm:hierBranch val="init"/>
        </dgm:presLayoutVars>
      </dgm:prSet>
      <dgm:spPr/>
    </dgm:pt>
    <dgm:pt modelId="{ABD3510E-826A-4620-A6A9-D66DD12836B7}" type="pres">
      <dgm:prSet presAssocID="{9B740523-723C-4894-8242-857A0B0EF9A5}" presName="rootComposite" presStyleCnt="0"/>
      <dgm:spPr/>
    </dgm:pt>
    <dgm:pt modelId="{3087A500-935F-42F3-A3F7-41DAFEFF3BD7}" type="pres">
      <dgm:prSet presAssocID="{9B740523-723C-4894-8242-857A0B0EF9A5}" presName="rootText" presStyleLbl="node4" presStyleIdx="6" presStyleCnt="8">
        <dgm:presLayoutVars>
          <dgm:chPref val="3"/>
        </dgm:presLayoutVars>
      </dgm:prSet>
      <dgm:spPr/>
    </dgm:pt>
    <dgm:pt modelId="{E079D9B4-F1C8-463A-8EEE-D3B44C65A017}" type="pres">
      <dgm:prSet presAssocID="{9B740523-723C-4894-8242-857A0B0EF9A5}" presName="rootConnector" presStyleLbl="node4" presStyleIdx="6" presStyleCnt="8"/>
      <dgm:spPr/>
    </dgm:pt>
    <dgm:pt modelId="{26C09416-1440-4F0F-9E59-F78B2F86ADDC}" type="pres">
      <dgm:prSet presAssocID="{9B740523-723C-4894-8242-857A0B0EF9A5}" presName="hierChild4" presStyleCnt="0"/>
      <dgm:spPr/>
    </dgm:pt>
    <dgm:pt modelId="{68254348-FB3D-4C36-83FA-10FD4B8C6346}" type="pres">
      <dgm:prSet presAssocID="{9408AFF5-CAFD-49EA-8FD4-C81E7D133759}" presName="Name37" presStyleLbl="parChTrans1D4" presStyleIdx="7" presStyleCnt="8"/>
      <dgm:spPr/>
    </dgm:pt>
    <dgm:pt modelId="{4E0E6E84-A8AD-4488-9B06-6E386E0072A2}" type="pres">
      <dgm:prSet presAssocID="{78A5E4D6-697F-420B-A492-FFB811CC84B3}" presName="hierRoot2" presStyleCnt="0">
        <dgm:presLayoutVars>
          <dgm:hierBranch val="init"/>
        </dgm:presLayoutVars>
      </dgm:prSet>
      <dgm:spPr/>
    </dgm:pt>
    <dgm:pt modelId="{8E324986-2D41-430E-842D-9D32A4D67E16}" type="pres">
      <dgm:prSet presAssocID="{78A5E4D6-697F-420B-A492-FFB811CC84B3}" presName="rootComposite" presStyleCnt="0"/>
      <dgm:spPr/>
    </dgm:pt>
    <dgm:pt modelId="{6A3D7551-BFD4-4BFD-AA90-30AE44B2CB42}" type="pres">
      <dgm:prSet presAssocID="{78A5E4D6-697F-420B-A492-FFB811CC84B3}" presName="rootText" presStyleLbl="node4" presStyleIdx="7" presStyleCnt="8">
        <dgm:presLayoutVars>
          <dgm:chPref val="3"/>
        </dgm:presLayoutVars>
      </dgm:prSet>
      <dgm:spPr/>
    </dgm:pt>
    <dgm:pt modelId="{0CB11AEB-22C6-46AE-9472-6A8BAEA00AB5}" type="pres">
      <dgm:prSet presAssocID="{78A5E4D6-697F-420B-A492-FFB811CC84B3}" presName="rootConnector" presStyleLbl="node4" presStyleIdx="7" presStyleCnt="8"/>
      <dgm:spPr/>
    </dgm:pt>
    <dgm:pt modelId="{14FEC6F3-4449-4BD0-9FAC-B4CF3FDE9471}" type="pres">
      <dgm:prSet presAssocID="{78A5E4D6-697F-420B-A492-FFB811CC84B3}" presName="hierChild4" presStyleCnt="0"/>
      <dgm:spPr/>
    </dgm:pt>
    <dgm:pt modelId="{0150FB1C-98D7-4D40-9A19-F96A79DE4E39}" type="pres">
      <dgm:prSet presAssocID="{78A5E4D6-697F-420B-A492-FFB811CC84B3}" presName="hierChild5" presStyleCnt="0"/>
      <dgm:spPr/>
    </dgm:pt>
    <dgm:pt modelId="{1F8E8D6D-2735-4482-9977-0E7F470B7DF8}" type="pres">
      <dgm:prSet presAssocID="{9B740523-723C-4894-8242-857A0B0EF9A5}" presName="hierChild5" presStyleCnt="0"/>
      <dgm:spPr/>
    </dgm:pt>
    <dgm:pt modelId="{81D467AF-EF0D-465C-93E6-DA8B7D741D34}" type="pres">
      <dgm:prSet presAssocID="{DDE8DD39-D6DE-4144-ABBA-7ED8CB498ACD}" presName="hierChild5" presStyleCnt="0"/>
      <dgm:spPr/>
    </dgm:pt>
    <dgm:pt modelId="{46B88B9D-E6A9-4B62-88A0-2ECE7EC067B9}" type="pres">
      <dgm:prSet presAssocID="{82E3D6DC-1B4B-4AC6-B2EA-A2C9D5EFF9AE}" presName="hierChild5" presStyleCnt="0"/>
      <dgm:spPr/>
    </dgm:pt>
    <dgm:pt modelId="{D2F5BBA1-E721-4B54-B5AB-726E7052B908}" type="pres">
      <dgm:prSet presAssocID="{90BBF2BF-B314-4F2E-AA5A-CF76D8142731}" presName="hierChild5" presStyleCnt="0"/>
      <dgm:spPr/>
    </dgm:pt>
    <dgm:pt modelId="{085368B7-3275-4752-A936-92D5A1E58FEB}" type="pres">
      <dgm:prSet presAssocID="{B27DF1B2-70CA-4986-A551-CD5CB2661818}" presName="hierChild5" presStyleCnt="0"/>
      <dgm:spPr/>
    </dgm:pt>
    <dgm:pt modelId="{DC4689BC-4CED-4D83-A2F7-5E06283D760E}" type="pres">
      <dgm:prSet presAssocID="{D0F48469-D34C-406A-9312-ECF8DF30F78E}" presName="hierChild3" presStyleCnt="0"/>
      <dgm:spPr/>
    </dgm:pt>
  </dgm:ptLst>
  <dgm:cxnLst>
    <dgm:cxn modelId="{951EF301-88D3-4B50-BAAF-6F992111A29C}" type="presOf" srcId="{DDE8DD39-D6DE-4144-ABBA-7ED8CB498ACD}" destId="{B5F2557A-11D7-4344-872E-16E06FF04AD0}" srcOrd="1" destOrd="0" presId="urn:microsoft.com/office/officeart/2005/8/layout/orgChart1"/>
    <dgm:cxn modelId="{4E71E102-14AF-426F-803E-D55F1E3FE39F}" type="presOf" srcId="{88ABF773-B315-426F-AE26-7AB72B02B51E}" destId="{BADED55B-59F7-4679-911E-C7B414654691}" srcOrd="0" destOrd="0" presId="urn:microsoft.com/office/officeart/2005/8/layout/orgChart1"/>
    <dgm:cxn modelId="{B6BEE802-7422-457A-8233-49BA64E0C760}" srcId="{9B740523-723C-4894-8242-857A0B0EF9A5}" destId="{78A5E4D6-697F-420B-A492-FFB811CC84B3}" srcOrd="0" destOrd="0" parTransId="{9408AFF5-CAFD-49EA-8FD4-C81E7D133759}" sibTransId="{1AE47137-3952-4E90-A50B-75F0F851AB9D}"/>
    <dgm:cxn modelId="{C1221704-6164-4E27-BD26-0227373E3E8E}" type="presOf" srcId="{88ABF773-B315-426F-AE26-7AB72B02B51E}" destId="{A668F272-A641-4CD4-95BB-BC1DCE92C954}" srcOrd="1" destOrd="0" presId="urn:microsoft.com/office/officeart/2005/8/layout/orgChart1"/>
    <dgm:cxn modelId="{5351DB06-0326-436D-B622-BFD23544677C}" type="presOf" srcId="{43AE4838-A4AC-4643-8E7A-9E17B090A879}" destId="{B0FE5F7F-C2AE-4FDF-AAF7-6439BE827D5B}" srcOrd="0" destOrd="0" presId="urn:microsoft.com/office/officeart/2005/8/layout/orgChart1"/>
    <dgm:cxn modelId="{D33B6613-EFBE-48DF-84B1-6CD24FD88D7F}" type="presOf" srcId="{B27DF1B2-70CA-4986-A551-CD5CB2661818}" destId="{3E9EADB1-F5F9-4473-A9B3-E66F56F30758}" srcOrd="0" destOrd="0" presId="urn:microsoft.com/office/officeart/2005/8/layout/orgChart1"/>
    <dgm:cxn modelId="{F9592E14-C60E-4884-824E-B1B612C95A38}" type="presOf" srcId="{7E2315E2-EDA4-4A4A-9407-59922A7969E8}" destId="{128DE05A-1F90-4E63-B887-DBD4D733E0B6}" srcOrd="0" destOrd="0" presId="urn:microsoft.com/office/officeart/2005/8/layout/orgChart1"/>
    <dgm:cxn modelId="{37E0761C-747C-49AE-80CB-3B7405AD5F7D}" type="presOf" srcId="{D0F48469-D34C-406A-9312-ECF8DF30F78E}" destId="{273E646B-002B-4397-98D3-1B45F41AE656}" srcOrd="0" destOrd="0" presId="urn:microsoft.com/office/officeart/2005/8/layout/orgChart1"/>
    <dgm:cxn modelId="{62DF7D1E-019F-413E-98FC-34628E0565EF}" type="presOf" srcId="{E3523B25-2CC5-400E-9907-DC6C9D3B4237}" destId="{02BDC156-A637-4555-AB59-AE3637AC873B}" srcOrd="1" destOrd="0" presId="urn:microsoft.com/office/officeart/2005/8/layout/orgChart1"/>
    <dgm:cxn modelId="{8830B31F-610D-4B69-B69C-D2C4C025F828}" type="presOf" srcId="{7BDD242A-D84F-419A-BF78-E38A1DDF4353}" destId="{A1FB15CA-91BB-4E1A-A1D2-E980724F06EC}" srcOrd="0" destOrd="0" presId="urn:microsoft.com/office/officeart/2005/8/layout/orgChart1"/>
    <dgm:cxn modelId="{C240FF21-20E7-44F5-B6BD-1EFD23A75182}" type="presOf" srcId="{9B740523-723C-4894-8242-857A0B0EF9A5}" destId="{E079D9B4-F1C8-463A-8EEE-D3B44C65A017}" srcOrd="1" destOrd="0" presId="urn:microsoft.com/office/officeart/2005/8/layout/orgChart1"/>
    <dgm:cxn modelId="{8F3EC325-E8B9-4E23-BD45-7A0B5C7036F4}" type="presOf" srcId="{7EF2FFF5-2490-44DC-AEF3-1AC493EDC7B3}" destId="{ED6164AB-3B23-42DC-8E32-132FADC9FCFF}" srcOrd="0" destOrd="0" presId="urn:microsoft.com/office/officeart/2005/8/layout/orgChart1"/>
    <dgm:cxn modelId="{09137326-C37D-4779-85FF-2E3B0DFA7F39}" type="presOf" srcId="{DDE8DD39-D6DE-4144-ABBA-7ED8CB498ACD}" destId="{C578F381-EBC5-4013-9EE8-9EA55E830C13}" srcOrd="0" destOrd="0" presId="urn:microsoft.com/office/officeart/2005/8/layout/orgChart1"/>
    <dgm:cxn modelId="{4B981137-8A23-487A-962D-E08704167B23}" type="presOf" srcId="{E3523B25-2CC5-400E-9907-DC6C9D3B4237}" destId="{2904BD49-A536-4287-A374-3B366E0CA6E5}" srcOrd="0" destOrd="0" presId="urn:microsoft.com/office/officeart/2005/8/layout/orgChart1"/>
    <dgm:cxn modelId="{43FC1E3A-1429-4AC7-8801-744908782625}" type="presOf" srcId="{B27DF1B2-70CA-4986-A551-CD5CB2661818}" destId="{BDA89E22-34FC-4C66-B718-59BD613B207E}" srcOrd="1" destOrd="0" presId="urn:microsoft.com/office/officeart/2005/8/layout/orgChart1"/>
    <dgm:cxn modelId="{F3057D5D-38C9-49F8-A060-6508F2F811FE}" type="presOf" srcId="{D0F48469-D34C-406A-9312-ECF8DF30F78E}" destId="{9CFD6D90-4A35-4B5A-BB5F-52C090164D59}" srcOrd="1" destOrd="0" presId="urn:microsoft.com/office/officeart/2005/8/layout/orgChart1"/>
    <dgm:cxn modelId="{74274747-556C-4E69-8155-8E475B1BC612}" srcId="{DC2CC3EF-D18B-468D-8C32-DDC8A26B8C75}" destId="{D0F48469-D34C-406A-9312-ECF8DF30F78E}" srcOrd="0" destOrd="0" parTransId="{DE7DC7BA-624F-4147-BADB-D59BE5A49ED1}" sibTransId="{3E9EF4A9-5CFD-4F25-9918-310918DD7804}"/>
    <dgm:cxn modelId="{8907834C-E0FA-4451-903D-D73A8ACDA2B9}" type="presOf" srcId="{8B93F3AE-111E-4D59-A41A-B91B320112DC}" destId="{506BF9B0-F559-42F2-B00D-165EA9776A1B}" srcOrd="1" destOrd="0" presId="urn:microsoft.com/office/officeart/2005/8/layout/orgChart1"/>
    <dgm:cxn modelId="{DE68636E-851C-4DAE-AF60-FA6A71DCD972}" type="presOf" srcId="{587D5BA9-E6EF-4F4E-8E4A-00315A70A484}" destId="{282CBCC0-AD02-4111-91BF-28976B011580}" srcOrd="0" destOrd="0" presId="urn:microsoft.com/office/officeart/2005/8/layout/orgChart1"/>
    <dgm:cxn modelId="{C4178B4F-F33C-4645-99D1-AB2821EA0E44}" type="presOf" srcId="{90BBF2BF-B314-4F2E-AA5A-CF76D8142731}" destId="{11059EFC-2BD6-41A4-BED9-BF5C0EB5D6A8}" srcOrd="0" destOrd="0" presId="urn:microsoft.com/office/officeart/2005/8/layout/orgChart1"/>
    <dgm:cxn modelId="{CE755E50-1E83-43F4-A754-A8987B143759}" type="presOf" srcId="{78A5E4D6-697F-420B-A492-FFB811CC84B3}" destId="{0CB11AEB-22C6-46AE-9472-6A8BAEA00AB5}" srcOrd="1" destOrd="0" presId="urn:microsoft.com/office/officeart/2005/8/layout/orgChart1"/>
    <dgm:cxn modelId="{65BD9950-3C2F-436C-9B46-A74446F3627C}" type="presOf" srcId="{90BBF2BF-B314-4F2E-AA5A-CF76D8142731}" destId="{9645EF60-471B-4775-AC29-E22EDFACDC82}" srcOrd="1" destOrd="0" presId="urn:microsoft.com/office/officeart/2005/8/layout/orgChart1"/>
    <dgm:cxn modelId="{B0219971-A3EE-4770-9173-8FDA28ACDE64}" type="presOf" srcId="{861FFF9E-EDDE-4BA4-9702-32706EB24A41}" destId="{4B46C8BB-27DE-4A2B-8419-8A57EB56317B}" srcOrd="0" destOrd="0" presId="urn:microsoft.com/office/officeart/2005/8/layout/orgChart1"/>
    <dgm:cxn modelId="{508B0052-FC6E-4C1C-9447-554F98B68051}" type="presOf" srcId="{F5ED39A2-C8D2-475A-BEB8-216108CB82DD}" destId="{FF219121-01E0-461E-AC0A-C6089E72BD42}" srcOrd="0" destOrd="0" presId="urn:microsoft.com/office/officeart/2005/8/layout/orgChart1"/>
    <dgm:cxn modelId="{3C592E53-36B6-4A17-8E68-E704BCD10561}" srcId="{88ABF773-B315-426F-AE26-7AB72B02B51E}" destId="{E3523B25-2CC5-400E-9907-DC6C9D3B4237}" srcOrd="0" destOrd="0" parTransId="{7EF2FFF5-2490-44DC-AEF3-1AC493EDC7B3}" sibTransId="{8E0EFFBF-4FB2-4709-9278-5EEA45481022}"/>
    <dgm:cxn modelId="{1C23AD56-172D-4504-832B-F86BAB6D8840}" srcId="{E3523B25-2CC5-400E-9907-DC6C9D3B4237}" destId="{43AE4838-A4AC-4643-8E7A-9E17B090A879}" srcOrd="0" destOrd="0" parTransId="{587D5BA9-E6EF-4F4E-8E4A-00315A70A484}" sibTransId="{4958A010-C45F-4A6C-888F-83A4626C223B}"/>
    <dgm:cxn modelId="{D8775B77-DF13-43F2-8730-835B4D229646}" srcId="{DDE8DD39-D6DE-4144-ABBA-7ED8CB498ACD}" destId="{9B740523-723C-4894-8242-857A0B0EF9A5}" srcOrd="0" destOrd="0" parTransId="{C97E777D-946D-497C-B0A5-FEB45650A869}" sibTransId="{F487F8C6-40CC-4B47-9E76-EA66E5278874}"/>
    <dgm:cxn modelId="{FBECBF78-F036-420B-A41E-E9FE70000A01}" type="presOf" srcId="{4AAD2D0E-B062-43DF-BE39-AC61EA15AE5A}" destId="{646CD7D7-3B66-480C-B279-3A92FD11952F}" srcOrd="1" destOrd="0" presId="urn:microsoft.com/office/officeart/2005/8/layout/orgChart1"/>
    <dgm:cxn modelId="{A6FBED7C-4620-4C87-BB32-D7D0E73AA701}" srcId="{B27DF1B2-70CA-4986-A551-CD5CB2661818}" destId="{90BBF2BF-B314-4F2E-AA5A-CF76D8142731}" srcOrd="1" destOrd="0" parTransId="{7BDD242A-D84F-419A-BF78-E38A1DDF4353}" sibTransId="{CEC4AB68-6596-4F67-98B3-E081E62CB746}"/>
    <dgm:cxn modelId="{74D17786-A4DB-43A8-A584-7C1D715105E3}" srcId="{90BBF2BF-B314-4F2E-AA5A-CF76D8142731}" destId="{82E3D6DC-1B4B-4AC6-B2EA-A2C9D5EFF9AE}" srcOrd="0" destOrd="0" parTransId="{5C86DD46-BFF9-474E-BFF3-87D167BF8EFF}" sibTransId="{2723E651-4C05-49F0-977D-1AEA5B677112}"/>
    <dgm:cxn modelId="{76EB3E8A-895D-4231-A817-15712FE6DBF7}" type="presOf" srcId="{5C86DD46-BFF9-474E-BFF3-87D167BF8EFF}" destId="{9F381E60-915D-45E8-8ECB-3C723DC1D31B}" srcOrd="0" destOrd="0" presId="urn:microsoft.com/office/officeart/2005/8/layout/orgChart1"/>
    <dgm:cxn modelId="{4331DB98-E045-48BB-8237-E61302EAF0B9}" type="presOf" srcId="{4AAD2D0E-B062-43DF-BE39-AC61EA15AE5A}" destId="{291D10BC-D791-4C81-846C-C8A0A5E74D1F}" srcOrd="0" destOrd="0" presId="urn:microsoft.com/office/officeart/2005/8/layout/orgChart1"/>
    <dgm:cxn modelId="{C5E44599-8A17-4961-83E3-AA9B0A1445F9}" type="presOf" srcId="{9408AFF5-CAFD-49EA-8FD4-C81E7D133759}" destId="{68254348-FB3D-4C36-83FA-10FD4B8C6346}" srcOrd="0" destOrd="0" presId="urn:microsoft.com/office/officeart/2005/8/layout/orgChart1"/>
    <dgm:cxn modelId="{946A7E9F-9585-41B1-AF9D-4517A40B0F16}" type="presOf" srcId="{8B93F3AE-111E-4D59-A41A-B91B320112DC}" destId="{E25ABCAE-D7F9-4AB7-BD13-24FACB8CE01E}" srcOrd="0" destOrd="0" presId="urn:microsoft.com/office/officeart/2005/8/layout/orgChart1"/>
    <dgm:cxn modelId="{FDE285A1-9717-4C7B-A328-1DD740ECA234}" type="presOf" srcId="{43AE4838-A4AC-4643-8E7A-9E17B090A879}" destId="{627DF489-73B1-43DB-83A1-A93E092F22BB}" srcOrd="1" destOrd="0" presId="urn:microsoft.com/office/officeart/2005/8/layout/orgChart1"/>
    <dgm:cxn modelId="{4773C7A2-68A0-4D22-BC34-728644BD7897}" type="presOf" srcId="{9B740523-723C-4894-8242-857A0B0EF9A5}" destId="{3087A500-935F-42F3-A3F7-41DAFEFF3BD7}" srcOrd="0" destOrd="0" presId="urn:microsoft.com/office/officeart/2005/8/layout/orgChart1"/>
    <dgm:cxn modelId="{7452C9A8-6FEB-4F6E-B2C8-5E0A9CCCE0C3}" type="presOf" srcId="{82E3D6DC-1B4B-4AC6-B2EA-A2C9D5EFF9AE}" destId="{FC4EC63B-01D6-46FA-9C7C-5B406AA2A5CD}" srcOrd="1" destOrd="0" presId="urn:microsoft.com/office/officeart/2005/8/layout/orgChart1"/>
    <dgm:cxn modelId="{763AC4AF-46B3-4BEA-9E35-43237A2BC01D}" srcId="{8B93F3AE-111E-4D59-A41A-B91B320112DC}" destId="{4AAD2D0E-B062-43DF-BE39-AC61EA15AE5A}" srcOrd="0" destOrd="0" parTransId="{7E2315E2-EDA4-4A4A-9407-59922A7969E8}" sibTransId="{7AE9CFFC-5829-4804-8F60-2A84A3D562D9}"/>
    <dgm:cxn modelId="{158BD2B3-EC1F-4053-8CF0-4FB6F4052722}" type="presOf" srcId="{CF5E055A-4169-407C-9ACE-3F92F246E797}" destId="{A6D14776-425D-416E-B796-2E9B5F15BAAF}" srcOrd="0" destOrd="0" presId="urn:microsoft.com/office/officeart/2005/8/layout/orgChart1"/>
    <dgm:cxn modelId="{C506DEBC-BBEC-49A5-822F-17B7B4BE692E}" srcId="{82E3D6DC-1B4B-4AC6-B2EA-A2C9D5EFF9AE}" destId="{DDE8DD39-D6DE-4144-ABBA-7ED8CB498ACD}" srcOrd="0" destOrd="0" parTransId="{588936D5-0281-4968-8B39-8820740F712A}" sibTransId="{F41E402A-B96B-49D0-B626-BC71D0A9413C}"/>
    <dgm:cxn modelId="{D2E01DC3-7736-44ED-B841-09375B92B8F7}" type="presOf" srcId="{78A5E4D6-697F-420B-A492-FFB811CC84B3}" destId="{6A3D7551-BFD4-4BFD-AA90-30AE44B2CB42}" srcOrd="0" destOrd="0" presId="urn:microsoft.com/office/officeart/2005/8/layout/orgChart1"/>
    <dgm:cxn modelId="{8F88F7CD-AE59-476D-974B-DAE2DCF33A3F}" type="presOf" srcId="{588936D5-0281-4968-8B39-8820740F712A}" destId="{9BCB964C-D8D3-4FB1-9FBB-CDD87177C810}" srcOrd="0" destOrd="0" presId="urn:microsoft.com/office/officeart/2005/8/layout/orgChart1"/>
    <dgm:cxn modelId="{42EB11CF-D92F-4522-BF51-F9605F306E24}" srcId="{43AE4838-A4AC-4643-8E7A-9E17B090A879}" destId="{8B93F3AE-111E-4D59-A41A-B91B320112DC}" srcOrd="0" destOrd="0" parTransId="{CF5E055A-4169-407C-9ACE-3F92F246E797}" sibTransId="{7279A40F-5F60-47A1-91DA-B17C348BAA48}"/>
    <dgm:cxn modelId="{9A5832D4-4075-4933-8EBD-173AE6EE931B}" type="presOf" srcId="{DC2CC3EF-D18B-468D-8C32-DDC8A26B8C75}" destId="{E23C6F12-C29B-4A4E-A194-403B10DB4738}" srcOrd="0" destOrd="0" presId="urn:microsoft.com/office/officeart/2005/8/layout/orgChart1"/>
    <dgm:cxn modelId="{2D5FBEE4-ADD3-4979-BE8A-8BED48D9FBC3}" type="presOf" srcId="{C97E777D-946D-497C-B0A5-FEB45650A869}" destId="{DF13A6CB-C039-4809-B7C8-8A9634FE965E}" srcOrd="0" destOrd="0" presId="urn:microsoft.com/office/officeart/2005/8/layout/orgChart1"/>
    <dgm:cxn modelId="{9B3568F2-C693-4B81-92CB-013811E4AF41}" type="presOf" srcId="{82E3D6DC-1B4B-4AC6-B2EA-A2C9D5EFF9AE}" destId="{A872709C-01A8-4BF7-AFDD-E116CEC8BEEC}" srcOrd="0" destOrd="0" presId="urn:microsoft.com/office/officeart/2005/8/layout/orgChart1"/>
    <dgm:cxn modelId="{02514FF6-1E8D-493B-B1A5-4B088BFB82F5}" srcId="{D0F48469-D34C-406A-9312-ECF8DF30F78E}" destId="{B27DF1B2-70CA-4986-A551-CD5CB2661818}" srcOrd="0" destOrd="0" parTransId="{861FFF9E-EDDE-4BA4-9702-32706EB24A41}" sibTransId="{E41C9327-A360-4BF1-982B-BBE15EA1BF32}"/>
    <dgm:cxn modelId="{24928DFC-2DFA-4CE3-88B0-4B8E107007D0}" srcId="{B27DF1B2-70CA-4986-A551-CD5CB2661818}" destId="{88ABF773-B315-426F-AE26-7AB72B02B51E}" srcOrd="0" destOrd="0" parTransId="{F5ED39A2-C8D2-475A-BEB8-216108CB82DD}" sibTransId="{3397616F-4C08-4CDB-B69C-4F00BE57A7DD}"/>
    <dgm:cxn modelId="{70131030-7A59-4C1B-826D-9678138EA27E}" type="presParOf" srcId="{E23C6F12-C29B-4A4E-A194-403B10DB4738}" destId="{22B70DA6-66C2-4692-8C15-F130A3B7A1DF}" srcOrd="0" destOrd="0" presId="urn:microsoft.com/office/officeart/2005/8/layout/orgChart1"/>
    <dgm:cxn modelId="{5A49DAD7-645B-4399-BF3D-2FD8B2771E25}" type="presParOf" srcId="{22B70DA6-66C2-4692-8C15-F130A3B7A1DF}" destId="{99F63995-3418-4C44-AA2E-36335CA38D29}" srcOrd="0" destOrd="0" presId="urn:microsoft.com/office/officeart/2005/8/layout/orgChart1"/>
    <dgm:cxn modelId="{4EB499EF-EBCE-4471-B98A-687CAE7DE6AE}" type="presParOf" srcId="{99F63995-3418-4C44-AA2E-36335CA38D29}" destId="{273E646B-002B-4397-98D3-1B45F41AE656}" srcOrd="0" destOrd="0" presId="urn:microsoft.com/office/officeart/2005/8/layout/orgChart1"/>
    <dgm:cxn modelId="{2255623C-1176-4DEF-BE0E-46C7E60EDEC4}" type="presParOf" srcId="{99F63995-3418-4C44-AA2E-36335CA38D29}" destId="{9CFD6D90-4A35-4B5A-BB5F-52C090164D59}" srcOrd="1" destOrd="0" presId="urn:microsoft.com/office/officeart/2005/8/layout/orgChart1"/>
    <dgm:cxn modelId="{3BC8F57A-E640-47F5-BF33-5BB51F984F0C}" type="presParOf" srcId="{22B70DA6-66C2-4692-8C15-F130A3B7A1DF}" destId="{344BB5B9-A46A-424C-A848-B6D6216403E2}" srcOrd="1" destOrd="0" presId="urn:microsoft.com/office/officeart/2005/8/layout/orgChart1"/>
    <dgm:cxn modelId="{00834EE9-21EE-49C8-AAFC-E2CB597E5C8E}" type="presParOf" srcId="{344BB5B9-A46A-424C-A848-B6D6216403E2}" destId="{4B46C8BB-27DE-4A2B-8419-8A57EB56317B}" srcOrd="0" destOrd="0" presId="urn:microsoft.com/office/officeart/2005/8/layout/orgChart1"/>
    <dgm:cxn modelId="{7ED0395F-4B08-4206-A9C1-E10F5856E164}" type="presParOf" srcId="{344BB5B9-A46A-424C-A848-B6D6216403E2}" destId="{74ECB060-6B01-4C3B-A5F0-87A3A8048058}" srcOrd="1" destOrd="0" presId="urn:microsoft.com/office/officeart/2005/8/layout/orgChart1"/>
    <dgm:cxn modelId="{FFA2345E-DC90-4C8A-9341-CD72317CF9DB}" type="presParOf" srcId="{74ECB060-6B01-4C3B-A5F0-87A3A8048058}" destId="{36A58257-941D-4DF7-A3E3-FBB7C1C8DE3D}" srcOrd="0" destOrd="0" presId="urn:microsoft.com/office/officeart/2005/8/layout/orgChart1"/>
    <dgm:cxn modelId="{A42BD334-DFDF-40AB-9034-C13BC01BDE11}" type="presParOf" srcId="{36A58257-941D-4DF7-A3E3-FBB7C1C8DE3D}" destId="{3E9EADB1-F5F9-4473-A9B3-E66F56F30758}" srcOrd="0" destOrd="0" presId="urn:microsoft.com/office/officeart/2005/8/layout/orgChart1"/>
    <dgm:cxn modelId="{BAF527A5-FD53-4D77-A6D5-63D62A283BEB}" type="presParOf" srcId="{36A58257-941D-4DF7-A3E3-FBB7C1C8DE3D}" destId="{BDA89E22-34FC-4C66-B718-59BD613B207E}" srcOrd="1" destOrd="0" presId="urn:microsoft.com/office/officeart/2005/8/layout/orgChart1"/>
    <dgm:cxn modelId="{1F8EE48A-539A-4115-B0BF-A3ED05682934}" type="presParOf" srcId="{74ECB060-6B01-4C3B-A5F0-87A3A8048058}" destId="{E0E0F766-6C9C-46CC-8B63-5BD4B7642D82}" srcOrd="1" destOrd="0" presId="urn:microsoft.com/office/officeart/2005/8/layout/orgChart1"/>
    <dgm:cxn modelId="{B8EC9E6B-FA70-48AA-AD0B-5D0B23CD1075}" type="presParOf" srcId="{E0E0F766-6C9C-46CC-8B63-5BD4B7642D82}" destId="{FF219121-01E0-461E-AC0A-C6089E72BD42}" srcOrd="0" destOrd="0" presId="urn:microsoft.com/office/officeart/2005/8/layout/orgChart1"/>
    <dgm:cxn modelId="{34DBE4DA-5146-4C2C-A504-19ECF39641DB}" type="presParOf" srcId="{E0E0F766-6C9C-46CC-8B63-5BD4B7642D82}" destId="{663A432F-D384-4A6E-BADD-071FA1FC8E8C}" srcOrd="1" destOrd="0" presId="urn:microsoft.com/office/officeart/2005/8/layout/orgChart1"/>
    <dgm:cxn modelId="{E6F56AD5-E917-44C8-9E9C-8FD5A06495FF}" type="presParOf" srcId="{663A432F-D384-4A6E-BADD-071FA1FC8E8C}" destId="{F7AE7D63-FB39-4569-8795-90AE71DF0603}" srcOrd="0" destOrd="0" presId="urn:microsoft.com/office/officeart/2005/8/layout/orgChart1"/>
    <dgm:cxn modelId="{E693AE83-A123-4309-B728-9E67172C9CE1}" type="presParOf" srcId="{F7AE7D63-FB39-4569-8795-90AE71DF0603}" destId="{BADED55B-59F7-4679-911E-C7B414654691}" srcOrd="0" destOrd="0" presId="urn:microsoft.com/office/officeart/2005/8/layout/orgChart1"/>
    <dgm:cxn modelId="{9C7F1498-30B5-4F62-B82F-99380F6F0E67}" type="presParOf" srcId="{F7AE7D63-FB39-4569-8795-90AE71DF0603}" destId="{A668F272-A641-4CD4-95BB-BC1DCE92C954}" srcOrd="1" destOrd="0" presId="urn:microsoft.com/office/officeart/2005/8/layout/orgChart1"/>
    <dgm:cxn modelId="{1C03490A-A251-4D2D-B7FA-8CD450567F17}" type="presParOf" srcId="{663A432F-D384-4A6E-BADD-071FA1FC8E8C}" destId="{75DEA39D-E228-47E4-B2EB-7A75B2017131}" srcOrd="1" destOrd="0" presId="urn:microsoft.com/office/officeart/2005/8/layout/orgChart1"/>
    <dgm:cxn modelId="{3475A375-1564-4657-A804-04BFBD591DD4}" type="presParOf" srcId="{75DEA39D-E228-47E4-B2EB-7A75B2017131}" destId="{ED6164AB-3B23-42DC-8E32-132FADC9FCFF}" srcOrd="0" destOrd="0" presId="urn:microsoft.com/office/officeart/2005/8/layout/orgChart1"/>
    <dgm:cxn modelId="{2AF006AE-B1A9-44DB-8C0D-871A8FE9BAC8}" type="presParOf" srcId="{75DEA39D-E228-47E4-B2EB-7A75B2017131}" destId="{D3AAAC9F-15FF-436E-A55F-F308D71E2168}" srcOrd="1" destOrd="0" presId="urn:microsoft.com/office/officeart/2005/8/layout/orgChart1"/>
    <dgm:cxn modelId="{4D6657AC-7CAF-4A2F-8189-328D01061050}" type="presParOf" srcId="{D3AAAC9F-15FF-436E-A55F-F308D71E2168}" destId="{36CC7070-6FAF-45D8-87E7-033204299906}" srcOrd="0" destOrd="0" presId="urn:microsoft.com/office/officeart/2005/8/layout/orgChart1"/>
    <dgm:cxn modelId="{678A3464-9064-44A7-9AFD-A9C1E72CED29}" type="presParOf" srcId="{36CC7070-6FAF-45D8-87E7-033204299906}" destId="{2904BD49-A536-4287-A374-3B366E0CA6E5}" srcOrd="0" destOrd="0" presId="urn:microsoft.com/office/officeart/2005/8/layout/orgChart1"/>
    <dgm:cxn modelId="{41580879-9688-4EDE-A5E5-B6A25123EDD2}" type="presParOf" srcId="{36CC7070-6FAF-45D8-87E7-033204299906}" destId="{02BDC156-A637-4555-AB59-AE3637AC873B}" srcOrd="1" destOrd="0" presId="urn:microsoft.com/office/officeart/2005/8/layout/orgChart1"/>
    <dgm:cxn modelId="{413EF82E-6193-4C57-B6BC-D282E2240CD8}" type="presParOf" srcId="{D3AAAC9F-15FF-436E-A55F-F308D71E2168}" destId="{C55BC1CA-9A4F-46E8-BF68-262C557CCB54}" srcOrd="1" destOrd="0" presId="urn:microsoft.com/office/officeart/2005/8/layout/orgChart1"/>
    <dgm:cxn modelId="{B7118515-A700-4190-A40E-6053F7AB1152}" type="presParOf" srcId="{C55BC1CA-9A4F-46E8-BF68-262C557CCB54}" destId="{282CBCC0-AD02-4111-91BF-28976B011580}" srcOrd="0" destOrd="0" presId="urn:microsoft.com/office/officeart/2005/8/layout/orgChart1"/>
    <dgm:cxn modelId="{306300D8-ECDA-40A1-9B83-C1CD59ABE79B}" type="presParOf" srcId="{C55BC1CA-9A4F-46E8-BF68-262C557CCB54}" destId="{B25EC1ED-ABA8-4649-8632-E47D0D80FAB6}" srcOrd="1" destOrd="0" presId="urn:microsoft.com/office/officeart/2005/8/layout/orgChart1"/>
    <dgm:cxn modelId="{7A15F78A-56DC-416B-BD52-C2CB57A8EA80}" type="presParOf" srcId="{B25EC1ED-ABA8-4649-8632-E47D0D80FAB6}" destId="{4B63CF74-5C8B-4D97-A16C-2675C302224A}" srcOrd="0" destOrd="0" presId="urn:microsoft.com/office/officeart/2005/8/layout/orgChart1"/>
    <dgm:cxn modelId="{E5E433BA-E540-4DE5-A52C-F3CCCD284C84}" type="presParOf" srcId="{4B63CF74-5C8B-4D97-A16C-2675C302224A}" destId="{B0FE5F7F-C2AE-4FDF-AAF7-6439BE827D5B}" srcOrd="0" destOrd="0" presId="urn:microsoft.com/office/officeart/2005/8/layout/orgChart1"/>
    <dgm:cxn modelId="{FB03EAD7-2BCE-4709-971D-67593BA4A852}" type="presParOf" srcId="{4B63CF74-5C8B-4D97-A16C-2675C302224A}" destId="{627DF489-73B1-43DB-83A1-A93E092F22BB}" srcOrd="1" destOrd="0" presId="urn:microsoft.com/office/officeart/2005/8/layout/orgChart1"/>
    <dgm:cxn modelId="{B7EF73CD-24E5-4C48-9F0F-47EA48920FAF}" type="presParOf" srcId="{B25EC1ED-ABA8-4649-8632-E47D0D80FAB6}" destId="{FF0C36BA-2180-4233-A017-E7E9D65C1F02}" srcOrd="1" destOrd="0" presId="urn:microsoft.com/office/officeart/2005/8/layout/orgChart1"/>
    <dgm:cxn modelId="{18629043-8EF3-4108-A4B9-55F1C58112C0}" type="presParOf" srcId="{FF0C36BA-2180-4233-A017-E7E9D65C1F02}" destId="{A6D14776-425D-416E-B796-2E9B5F15BAAF}" srcOrd="0" destOrd="0" presId="urn:microsoft.com/office/officeart/2005/8/layout/orgChart1"/>
    <dgm:cxn modelId="{3DE5FD54-8653-4BD6-ADE5-510041BF3BB6}" type="presParOf" srcId="{FF0C36BA-2180-4233-A017-E7E9D65C1F02}" destId="{5286ABAB-303F-4E1F-A59D-8FEBBC1C7FFB}" srcOrd="1" destOrd="0" presId="urn:microsoft.com/office/officeart/2005/8/layout/orgChart1"/>
    <dgm:cxn modelId="{3DAF0A70-4682-4635-9546-1475531A0B18}" type="presParOf" srcId="{5286ABAB-303F-4E1F-A59D-8FEBBC1C7FFB}" destId="{06BD2D0D-4A52-4746-9C88-1E468EF24A56}" srcOrd="0" destOrd="0" presId="urn:microsoft.com/office/officeart/2005/8/layout/orgChart1"/>
    <dgm:cxn modelId="{D9A5FC5E-3911-4DE0-92DF-3922B58228E3}" type="presParOf" srcId="{06BD2D0D-4A52-4746-9C88-1E468EF24A56}" destId="{E25ABCAE-D7F9-4AB7-BD13-24FACB8CE01E}" srcOrd="0" destOrd="0" presId="urn:microsoft.com/office/officeart/2005/8/layout/orgChart1"/>
    <dgm:cxn modelId="{EBEEEE16-7FC4-4D16-993E-B8272C99F312}" type="presParOf" srcId="{06BD2D0D-4A52-4746-9C88-1E468EF24A56}" destId="{506BF9B0-F559-42F2-B00D-165EA9776A1B}" srcOrd="1" destOrd="0" presId="urn:microsoft.com/office/officeart/2005/8/layout/orgChart1"/>
    <dgm:cxn modelId="{936E2854-14F3-476D-B5EC-DAA770BEE7F3}" type="presParOf" srcId="{5286ABAB-303F-4E1F-A59D-8FEBBC1C7FFB}" destId="{D4499F59-8F57-4C74-B7C5-B77DE4A7D6BA}" srcOrd="1" destOrd="0" presId="urn:microsoft.com/office/officeart/2005/8/layout/orgChart1"/>
    <dgm:cxn modelId="{897683EC-95DF-421F-9751-52B6220D0C00}" type="presParOf" srcId="{D4499F59-8F57-4C74-B7C5-B77DE4A7D6BA}" destId="{128DE05A-1F90-4E63-B887-DBD4D733E0B6}" srcOrd="0" destOrd="0" presId="urn:microsoft.com/office/officeart/2005/8/layout/orgChart1"/>
    <dgm:cxn modelId="{C6B90FFE-265F-46FE-A2A5-B7193EBA0E3A}" type="presParOf" srcId="{D4499F59-8F57-4C74-B7C5-B77DE4A7D6BA}" destId="{511FF9F2-A5B8-4EB1-8121-611B63B553CE}" srcOrd="1" destOrd="0" presId="urn:microsoft.com/office/officeart/2005/8/layout/orgChart1"/>
    <dgm:cxn modelId="{B8BCBAEF-1D16-4DFA-83B7-EFE25F1D47E1}" type="presParOf" srcId="{511FF9F2-A5B8-4EB1-8121-611B63B553CE}" destId="{7B4D3A5F-A67E-458F-A22B-95E6168B303F}" srcOrd="0" destOrd="0" presId="urn:microsoft.com/office/officeart/2005/8/layout/orgChart1"/>
    <dgm:cxn modelId="{3BFD9B7F-F7ED-4A90-BC15-7A6B2557A8DF}" type="presParOf" srcId="{7B4D3A5F-A67E-458F-A22B-95E6168B303F}" destId="{291D10BC-D791-4C81-846C-C8A0A5E74D1F}" srcOrd="0" destOrd="0" presId="urn:microsoft.com/office/officeart/2005/8/layout/orgChart1"/>
    <dgm:cxn modelId="{EFDA8FEA-DD90-4BD4-B0AD-83074CE20D31}" type="presParOf" srcId="{7B4D3A5F-A67E-458F-A22B-95E6168B303F}" destId="{646CD7D7-3B66-480C-B279-3A92FD11952F}" srcOrd="1" destOrd="0" presId="urn:microsoft.com/office/officeart/2005/8/layout/orgChart1"/>
    <dgm:cxn modelId="{90AE7B3B-856E-49C7-B56D-F610AE763E40}" type="presParOf" srcId="{511FF9F2-A5B8-4EB1-8121-611B63B553CE}" destId="{083EAD51-B63C-46EA-9745-883A1C268D11}" srcOrd="1" destOrd="0" presId="urn:microsoft.com/office/officeart/2005/8/layout/orgChart1"/>
    <dgm:cxn modelId="{80C4606F-AF00-4A7B-9B3C-D64C8B2E1894}" type="presParOf" srcId="{511FF9F2-A5B8-4EB1-8121-611B63B553CE}" destId="{1B66ECF0-3932-43EA-8B43-46C818FB5E46}" srcOrd="2" destOrd="0" presId="urn:microsoft.com/office/officeart/2005/8/layout/orgChart1"/>
    <dgm:cxn modelId="{3480F75C-9711-45F5-9F29-EF64C45C1301}" type="presParOf" srcId="{5286ABAB-303F-4E1F-A59D-8FEBBC1C7FFB}" destId="{1510437D-E45C-4F8A-9B56-01EADA006A5E}" srcOrd="2" destOrd="0" presId="urn:microsoft.com/office/officeart/2005/8/layout/orgChart1"/>
    <dgm:cxn modelId="{A071F920-0247-4CA6-9C3D-9F02BC7A0666}" type="presParOf" srcId="{B25EC1ED-ABA8-4649-8632-E47D0D80FAB6}" destId="{1B50C3A0-5CD9-49F8-AC99-535421C0AD5C}" srcOrd="2" destOrd="0" presId="urn:microsoft.com/office/officeart/2005/8/layout/orgChart1"/>
    <dgm:cxn modelId="{B3D8D5AC-1651-49D1-95D0-9C12A4DFC9CA}" type="presParOf" srcId="{D3AAAC9F-15FF-436E-A55F-F308D71E2168}" destId="{19982206-5518-45D9-B68B-721E6B314958}" srcOrd="2" destOrd="0" presId="urn:microsoft.com/office/officeart/2005/8/layout/orgChart1"/>
    <dgm:cxn modelId="{98D2BF0C-2E6E-4F78-9372-77C73FFD06FA}" type="presParOf" srcId="{663A432F-D384-4A6E-BADD-071FA1FC8E8C}" destId="{E702362B-3D7C-495C-95B0-188F10535B6E}" srcOrd="2" destOrd="0" presId="urn:microsoft.com/office/officeart/2005/8/layout/orgChart1"/>
    <dgm:cxn modelId="{CAFC5B14-1B7F-43E6-97EE-4879239DD2DE}" type="presParOf" srcId="{E0E0F766-6C9C-46CC-8B63-5BD4B7642D82}" destId="{A1FB15CA-91BB-4E1A-A1D2-E980724F06EC}" srcOrd="2" destOrd="0" presId="urn:microsoft.com/office/officeart/2005/8/layout/orgChart1"/>
    <dgm:cxn modelId="{61FD9B63-DD27-4341-81F6-2D7C55BA980F}" type="presParOf" srcId="{E0E0F766-6C9C-46CC-8B63-5BD4B7642D82}" destId="{97B2B3F8-009B-4F7C-915B-DD24F00750A3}" srcOrd="3" destOrd="0" presId="urn:microsoft.com/office/officeart/2005/8/layout/orgChart1"/>
    <dgm:cxn modelId="{BC9FC110-3904-416C-BB83-4B0EDD2A6F63}" type="presParOf" srcId="{97B2B3F8-009B-4F7C-915B-DD24F00750A3}" destId="{4C7D8AEE-7FD7-43A5-BD0E-046A4DB8E781}" srcOrd="0" destOrd="0" presId="urn:microsoft.com/office/officeart/2005/8/layout/orgChart1"/>
    <dgm:cxn modelId="{4B602707-8E66-44E8-92B1-5714C64FA8EA}" type="presParOf" srcId="{4C7D8AEE-7FD7-43A5-BD0E-046A4DB8E781}" destId="{11059EFC-2BD6-41A4-BED9-BF5C0EB5D6A8}" srcOrd="0" destOrd="0" presId="urn:microsoft.com/office/officeart/2005/8/layout/orgChart1"/>
    <dgm:cxn modelId="{ABA8CAF2-4E8B-4AE5-8D49-5AEB94AA6DF4}" type="presParOf" srcId="{4C7D8AEE-7FD7-43A5-BD0E-046A4DB8E781}" destId="{9645EF60-471B-4775-AC29-E22EDFACDC82}" srcOrd="1" destOrd="0" presId="urn:microsoft.com/office/officeart/2005/8/layout/orgChart1"/>
    <dgm:cxn modelId="{295D269B-3103-4D50-998F-B8CAB92FAAA3}" type="presParOf" srcId="{97B2B3F8-009B-4F7C-915B-DD24F00750A3}" destId="{4D2F3E01-4EEF-475C-A084-4AE81B2BABD6}" srcOrd="1" destOrd="0" presId="urn:microsoft.com/office/officeart/2005/8/layout/orgChart1"/>
    <dgm:cxn modelId="{37120267-F886-4F6D-A13B-58ACCB3F0C18}" type="presParOf" srcId="{4D2F3E01-4EEF-475C-A084-4AE81B2BABD6}" destId="{9F381E60-915D-45E8-8ECB-3C723DC1D31B}" srcOrd="0" destOrd="0" presId="urn:microsoft.com/office/officeart/2005/8/layout/orgChart1"/>
    <dgm:cxn modelId="{EA52DBC7-EC0F-4FFA-8726-52601025F8FD}" type="presParOf" srcId="{4D2F3E01-4EEF-475C-A084-4AE81B2BABD6}" destId="{8663BBF7-F703-4CBD-8C01-433B43EEF468}" srcOrd="1" destOrd="0" presId="urn:microsoft.com/office/officeart/2005/8/layout/orgChart1"/>
    <dgm:cxn modelId="{B3738750-755B-4681-8071-CC32A2452582}" type="presParOf" srcId="{8663BBF7-F703-4CBD-8C01-433B43EEF468}" destId="{4A5E8244-603A-41EF-ACC7-5173CE210D53}" srcOrd="0" destOrd="0" presId="urn:microsoft.com/office/officeart/2005/8/layout/orgChart1"/>
    <dgm:cxn modelId="{9C845569-8C09-47EB-9A4D-2AE89A781F00}" type="presParOf" srcId="{4A5E8244-603A-41EF-ACC7-5173CE210D53}" destId="{A872709C-01A8-4BF7-AFDD-E116CEC8BEEC}" srcOrd="0" destOrd="0" presId="urn:microsoft.com/office/officeart/2005/8/layout/orgChart1"/>
    <dgm:cxn modelId="{F534F539-6C5C-4750-BC19-37E07C72B47D}" type="presParOf" srcId="{4A5E8244-603A-41EF-ACC7-5173CE210D53}" destId="{FC4EC63B-01D6-46FA-9C7C-5B406AA2A5CD}" srcOrd="1" destOrd="0" presId="urn:microsoft.com/office/officeart/2005/8/layout/orgChart1"/>
    <dgm:cxn modelId="{B4BC0CDC-D9AA-4C10-AF0B-6C95F67AB425}" type="presParOf" srcId="{8663BBF7-F703-4CBD-8C01-433B43EEF468}" destId="{F37DD0AB-FFDE-4F4E-861A-45CFE8EEF32F}" srcOrd="1" destOrd="0" presId="urn:microsoft.com/office/officeart/2005/8/layout/orgChart1"/>
    <dgm:cxn modelId="{D8B8C627-E8DE-43FA-9A97-26F192C8156C}" type="presParOf" srcId="{F37DD0AB-FFDE-4F4E-861A-45CFE8EEF32F}" destId="{9BCB964C-D8D3-4FB1-9FBB-CDD87177C810}" srcOrd="0" destOrd="0" presId="urn:microsoft.com/office/officeart/2005/8/layout/orgChart1"/>
    <dgm:cxn modelId="{572040FC-3F2C-4D05-83F3-8AC091FE3324}" type="presParOf" srcId="{F37DD0AB-FFDE-4F4E-861A-45CFE8EEF32F}" destId="{F316EDF8-5DAD-4319-9F3D-1C0D07890008}" srcOrd="1" destOrd="0" presId="urn:microsoft.com/office/officeart/2005/8/layout/orgChart1"/>
    <dgm:cxn modelId="{65DAB44E-0C51-4022-8E75-2B5576D5026C}" type="presParOf" srcId="{F316EDF8-5DAD-4319-9F3D-1C0D07890008}" destId="{54B75D5F-7876-44CC-9BD9-139F0C367960}" srcOrd="0" destOrd="0" presId="urn:microsoft.com/office/officeart/2005/8/layout/orgChart1"/>
    <dgm:cxn modelId="{A0FCDE29-1C6D-4F46-9CA1-60D7B8CCADEE}" type="presParOf" srcId="{54B75D5F-7876-44CC-9BD9-139F0C367960}" destId="{C578F381-EBC5-4013-9EE8-9EA55E830C13}" srcOrd="0" destOrd="0" presId="urn:microsoft.com/office/officeart/2005/8/layout/orgChart1"/>
    <dgm:cxn modelId="{0A2DED56-3686-4243-A931-7FEEC7074440}" type="presParOf" srcId="{54B75D5F-7876-44CC-9BD9-139F0C367960}" destId="{B5F2557A-11D7-4344-872E-16E06FF04AD0}" srcOrd="1" destOrd="0" presId="urn:microsoft.com/office/officeart/2005/8/layout/orgChart1"/>
    <dgm:cxn modelId="{29DC9238-D767-46D7-8AB0-DAEE469D0E22}" type="presParOf" srcId="{F316EDF8-5DAD-4319-9F3D-1C0D07890008}" destId="{E64B4FC2-A2E9-42DB-AC2D-8EEEA6EA33D6}" srcOrd="1" destOrd="0" presId="urn:microsoft.com/office/officeart/2005/8/layout/orgChart1"/>
    <dgm:cxn modelId="{2C881440-178F-40ED-B865-7FE6FD488E20}" type="presParOf" srcId="{E64B4FC2-A2E9-42DB-AC2D-8EEEA6EA33D6}" destId="{DF13A6CB-C039-4809-B7C8-8A9634FE965E}" srcOrd="0" destOrd="0" presId="urn:microsoft.com/office/officeart/2005/8/layout/orgChart1"/>
    <dgm:cxn modelId="{AC8F1366-AB14-419B-8C09-67A52637D5FE}" type="presParOf" srcId="{E64B4FC2-A2E9-42DB-AC2D-8EEEA6EA33D6}" destId="{2ADE885D-C319-4DDD-9BCE-A9A412DF6938}" srcOrd="1" destOrd="0" presId="urn:microsoft.com/office/officeart/2005/8/layout/orgChart1"/>
    <dgm:cxn modelId="{A29EA524-BED4-41B9-B811-1DBE983F7D8A}" type="presParOf" srcId="{2ADE885D-C319-4DDD-9BCE-A9A412DF6938}" destId="{ABD3510E-826A-4620-A6A9-D66DD12836B7}" srcOrd="0" destOrd="0" presId="urn:microsoft.com/office/officeart/2005/8/layout/orgChart1"/>
    <dgm:cxn modelId="{963B4DE6-28B3-4B64-B029-CF5C645D52FD}" type="presParOf" srcId="{ABD3510E-826A-4620-A6A9-D66DD12836B7}" destId="{3087A500-935F-42F3-A3F7-41DAFEFF3BD7}" srcOrd="0" destOrd="0" presId="urn:microsoft.com/office/officeart/2005/8/layout/orgChart1"/>
    <dgm:cxn modelId="{0DE6F2B5-47EF-465F-BDE6-1D0E0EDE7870}" type="presParOf" srcId="{ABD3510E-826A-4620-A6A9-D66DD12836B7}" destId="{E079D9B4-F1C8-463A-8EEE-D3B44C65A017}" srcOrd="1" destOrd="0" presId="urn:microsoft.com/office/officeart/2005/8/layout/orgChart1"/>
    <dgm:cxn modelId="{B9639658-605C-43D2-AB3A-D695198E7FE2}" type="presParOf" srcId="{2ADE885D-C319-4DDD-9BCE-A9A412DF6938}" destId="{26C09416-1440-4F0F-9E59-F78B2F86ADDC}" srcOrd="1" destOrd="0" presId="urn:microsoft.com/office/officeart/2005/8/layout/orgChart1"/>
    <dgm:cxn modelId="{79AEBB8C-25D9-448D-8BFF-CCBE48E2A67B}" type="presParOf" srcId="{26C09416-1440-4F0F-9E59-F78B2F86ADDC}" destId="{68254348-FB3D-4C36-83FA-10FD4B8C6346}" srcOrd="0" destOrd="0" presId="urn:microsoft.com/office/officeart/2005/8/layout/orgChart1"/>
    <dgm:cxn modelId="{1E1DEABA-AC74-4221-802C-42EBF4EC2CC9}" type="presParOf" srcId="{26C09416-1440-4F0F-9E59-F78B2F86ADDC}" destId="{4E0E6E84-A8AD-4488-9B06-6E386E0072A2}" srcOrd="1" destOrd="0" presId="urn:microsoft.com/office/officeart/2005/8/layout/orgChart1"/>
    <dgm:cxn modelId="{E5C56400-DB56-41F5-8271-2F614069AD7D}" type="presParOf" srcId="{4E0E6E84-A8AD-4488-9B06-6E386E0072A2}" destId="{8E324986-2D41-430E-842D-9D32A4D67E16}" srcOrd="0" destOrd="0" presId="urn:microsoft.com/office/officeart/2005/8/layout/orgChart1"/>
    <dgm:cxn modelId="{F3DEF2FA-EFD0-4F5F-AE9D-82C1D7033F01}" type="presParOf" srcId="{8E324986-2D41-430E-842D-9D32A4D67E16}" destId="{6A3D7551-BFD4-4BFD-AA90-30AE44B2CB42}" srcOrd="0" destOrd="0" presId="urn:microsoft.com/office/officeart/2005/8/layout/orgChart1"/>
    <dgm:cxn modelId="{71F7056C-B917-4E02-B883-B83945F1A866}" type="presParOf" srcId="{8E324986-2D41-430E-842D-9D32A4D67E16}" destId="{0CB11AEB-22C6-46AE-9472-6A8BAEA00AB5}" srcOrd="1" destOrd="0" presId="urn:microsoft.com/office/officeart/2005/8/layout/orgChart1"/>
    <dgm:cxn modelId="{A8F72B4B-3023-469F-95E5-569C78D3DAC7}" type="presParOf" srcId="{4E0E6E84-A8AD-4488-9B06-6E386E0072A2}" destId="{14FEC6F3-4449-4BD0-9FAC-B4CF3FDE9471}" srcOrd="1" destOrd="0" presId="urn:microsoft.com/office/officeart/2005/8/layout/orgChart1"/>
    <dgm:cxn modelId="{8F8DAE85-0CBA-4B14-BAA5-D35DE85B533B}" type="presParOf" srcId="{4E0E6E84-A8AD-4488-9B06-6E386E0072A2}" destId="{0150FB1C-98D7-4D40-9A19-F96A79DE4E39}" srcOrd="2" destOrd="0" presId="urn:microsoft.com/office/officeart/2005/8/layout/orgChart1"/>
    <dgm:cxn modelId="{C99F87E0-6159-478F-96EE-5807673BE995}" type="presParOf" srcId="{2ADE885D-C319-4DDD-9BCE-A9A412DF6938}" destId="{1F8E8D6D-2735-4482-9977-0E7F470B7DF8}" srcOrd="2" destOrd="0" presId="urn:microsoft.com/office/officeart/2005/8/layout/orgChart1"/>
    <dgm:cxn modelId="{6B86A39B-C18C-42C6-ABA7-ADC097F9DC6F}" type="presParOf" srcId="{F316EDF8-5DAD-4319-9F3D-1C0D07890008}" destId="{81D467AF-EF0D-465C-93E6-DA8B7D741D34}" srcOrd="2" destOrd="0" presId="urn:microsoft.com/office/officeart/2005/8/layout/orgChart1"/>
    <dgm:cxn modelId="{97B99FC8-D938-4103-87F0-223E17BB7D40}" type="presParOf" srcId="{8663BBF7-F703-4CBD-8C01-433B43EEF468}" destId="{46B88B9D-E6A9-4B62-88A0-2ECE7EC067B9}" srcOrd="2" destOrd="0" presId="urn:microsoft.com/office/officeart/2005/8/layout/orgChart1"/>
    <dgm:cxn modelId="{FFE08CF7-CD79-4308-A9C7-B8A34AE6FCC5}" type="presParOf" srcId="{97B2B3F8-009B-4F7C-915B-DD24F00750A3}" destId="{D2F5BBA1-E721-4B54-B5AB-726E7052B908}" srcOrd="2" destOrd="0" presId="urn:microsoft.com/office/officeart/2005/8/layout/orgChart1"/>
    <dgm:cxn modelId="{884C2267-B87D-44F7-B187-FA6318CF8304}" type="presParOf" srcId="{74ECB060-6B01-4C3B-A5F0-87A3A8048058}" destId="{085368B7-3275-4752-A936-92D5A1E58FEB}" srcOrd="2" destOrd="0" presId="urn:microsoft.com/office/officeart/2005/8/layout/orgChart1"/>
    <dgm:cxn modelId="{039A93C1-4D81-4BE2-95D0-B1B415965DDD}" type="presParOf" srcId="{22B70DA6-66C2-4692-8C15-F130A3B7A1DF}" destId="{DC4689BC-4CED-4D83-A2F7-5E06283D760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E7A5CC-9020-4BB5-BC67-7F528303CB5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3068C16-FAC8-41E1-89F2-17662C157EA6}">
      <dgm:prSet phldrT="[Text]"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James, 6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Baron -1581</a:t>
          </a:r>
        </a:p>
        <a:p>
          <a:r>
            <a:rPr lang="en-GB" dirty="0">
              <a:solidFill>
                <a:schemeClr val="tx1"/>
              </a:solidFill>
            </a:rPr>
            <a:t>M Katherine Leigh</a:t>
          </a:r>
        </a:p>
      </dgm:t>
    </dgm:pt>
    <dgm:pt modelId="{8AF307EB-33F9-4C67-AC10-469CCE7C44A8}" type="parTrans" cxnId="{05EB9EC9-4A25-46CB-BB07-ADEC6EA8CFA5}">
      <dgm:prSet/>
      <dgm:spPr/>
      <dgm:t>
        <a:bodyPr/>
        <a:lstStyle/>
        <a:p>
          <a:endParaRPr lang="en-GB"/>
        </a:p>
      </dgm:t>
    </dgm:pt>
    <dgm:pt modelId="{CE7D55E7-EA6E-4165-9973-E2239607F5B1}" type="sibTrans" cxnId="{05EB9EC9-4A25-46CB-BB07-ADEC6EA8CFA5}">
      <dgm:prSet/>
      <dgm:spPr/>
      <dgm:t>
        <a:bodyPr/>
        <a:lstStyle/>
        <a:p>
          <a:endParaRPr lang="en-GB"/>
        </a:p>
      </dgm:t>
    </dgm:pt>
    <dgm:pt modelId="{52139771-FEAE-44C4-8D15-AE5A3F70DC39}">
      <dgm:prSet phldrT="[Text]"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Charles, 8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Baron and Earl of Devonshire 1562-1606</a:t>
          </a:r>
        </a:p>
        <a:p>
          <a:r>
            <a:rPr lang="en-GB" dirty="0">
              <a:solidFill>
                <a:schemeClr val="tx1"/>
              </a:solidFill>
            </a:rPr>
            <a:t>M Lady Penelope Devereux 1561-1607</a:t>
          </a:r>
        </a:p>
      </dgm:t>
    </dgm:pt>
    <dgm:pt modelId="{39772CC1-F3B7-40EE-8AE1-A9087729CF67}" type="parTrans" cxnId="{0D599162-C3CC-4927-B7AB-F99537F751D9}">
      <dgm:prSet/>
      <dgm:spPr/>
      <dgm:t>
        <a:bodyPr/>
        <a:lstStyle/>
        <a:p>
          <a:endParaRPr lang="en-GB"/>
        </a:p>
      </dgm:t>
    </dgm:pt>
    <dgm:pt modelId="{D7380029-FF5F-474A-93C5-3CC84DCEF9D7}" type="sibTrans" cxnId="{0D599162-C3CC-4927-B7AB-F99537F751D9}">
      <dgm:prSet/>
      <dgm:spPr/>
      <dgm:t>
        <a:bodyPr/>
        <a:lstStyle/>
        <a:p>
          <a:endParaRPr lang="en-GB"/>
        </a:p>
      </dgm:t>
    </dgm:pt>
    <dgm:pt modelId="{B8DE4F3D-2319-4C4A-95AF-5AA754F7F3C8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Mountjoy, 9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Baron and 1</a:t>
          </a:r>
          <a:r>
            <a:rPr lang="en-GB" baseline="30000" dirty="0">
              <a:solidFill>
                <a:schemeClr val="tx1"/>
              </a:solidFill>
            </a:rPr>
            <a:t>st</a:t>
          </a:r>
          <a:r>
            <a:rPr lang="en-GB" dirty="0">
              <a:solidFill>
                <a:schemeClr val="tx1"/>
              </a:solidFill>
            </a:rPr>
            <a:t> Earl of Newport 1597-1665</a:t>
          </a:r>
        </a:p>
        <a:p>
          <a:r>
            <a:rPr lang="en-GB" dirty="0">
              <a:solidFill>
                <a:schemeClr val="tx1"/>
              </a:solidFill>
            </a:rPr>
            <a:t>M Hon. Anne Boteler-1669</a:t>
          </a:r>
        </a:p>
      </dgm:t>
    </dgm:pt>
    <dgm:pt modelId="{9DB76B16-3A2F-49EC-BECD-45161A8BDC1D}" type="parTrans" cxnId="{0F76A0B5-54B6-46EB-8723-AB72DC433429}">
      <dgm:prSet/>
      <dgm:spPr/>
      <dgm:t>
        <a:bodyPr/>
        <a:lstStyle/>
        <a:p>
          <a:endParaRPr lang="en-GB"/>
        </a:p>
      </dgm:t>
    </dgm:pt>
    <dgm:pt modelId="{74583510-BF04-4DD2-8288-C2AA06225016}" type="sibTrans" cxnId="{0F76A0B5-54B6-46EB-8723-AB72DC433429}">
      <dgm:prSet/>
      <dgm:spPr/>
      <dgm:t>
        <a:bodyPr/>
        <a:lstStyle/>
        <a:p>
          <a:endParaRPr lang="en-GB"/>
        </a:p>
      </dgm:t>
    </dgm:pt>
    <dgm:pt modelId="{3E33FD3B-591D-4E85-89F9-6246F7053CAA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Henry, 12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Baron and 4</a:t>
          </a:r>
          <a:r>
            <a:rPr lang="en-GB" baseline="30000" dirty="0">
              <a:solidFill>
                <a:schemeClr val="tx1"/>
              </a:solidFill>
            </a:rPr>
            <a:t>th</a:t>
          </a:r>
          <a:r>
            <a:rPr lang="en-GB" dirty="0">
              <a:solidFill>
                <a:schemeClr val="tx1"/>
              </a:solidFill>
            </a:rPr>
            <a:t> Earl -1679</a:t>
          </a:r>
        </a:p>
        <a:p>
          <a:r>
            <a:rPr lang="en-GB" dirty="0">
              <a:solidFill>
                <a:schemeClr val="tx1"/>
              </a:solidFill>
            </a:rPr>
            <a:t>M Suzannah Brisco</a:t>
          </a:r>
          <a:r>
            <a:rPr lang="en-GB" dirty="0"/>
            <a:t>e</a:t>
          </a:r>
        </a:p>
      </dgm:t>
    </dgm:pt>
    <dgm:pt modelId="{DAB27D34-BE5C-476A-B49B-D607E7ADE0A0}" type="parTrans" cxnId="{00ACEA61-A749-43C9-B987-B5C96D9D0CBA}">
      <dgm:prSet/>
      <dgm:spPr/>
      <dgm:t>
        <a:bodyPr/>
        <a:lstStyle/>
        <a:p>
          <a:endParaRPr lang="en-GB"/>
        </a:p>
      </dgm:t>
    </dgm:pt>
    <dgm:pt modelId="{1925567A-DE6D-4025-BE46-43621BF08B83}" type="sibTrans" cxnId="{00ACEA61-A749-43C9-B987-B5C96D9D0CBA}">
      <dgm:prSet/>
      <dgm:spPr/>
      <dgm:t>
        <a:bodyPr/>
        <a:lstStyle/>
        <a:p>
          <a:endParaRPr lang="en-GB"/>
        </a:p>
      </dgm:t>
    </dgm:pt>
    <dgm:pt modelId="{80440A88-BCA5-4982-A3BE-22DE55A1FF2C}">
      <dgm:prSet/>
      <dgm:spPr>
        <a:solidFill>
          <a:srgbClr val="FFFF00"/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Title extinct</a:t>
          </a:r>
        </a:p>
      </dgm:t>
    </dgm:pt>
    <dgm:pt modelId="{92DB76FA-D19C-42B8-AC79-142E35E9024B}" type="parTrans" cxnId="{1EFE132C-FFBF-4B42-AB15-4559A54F8E40}">
      <dgm:prSet/>
      <dgm:spPr/>
      <dgm:t>
        <a:bodyPr/>
        <a:lstStyle/>
        <a:p>
          <a:endParaRPr lang="en-GB"/>
        </a:p>
      </dgm:t>
    </dgm:pt>
    <dgm:pt modelId="{FF4B0099-3351-4D2B-951B-751000762942}" type="sibTrans" cxnId="{1EFE132C-FFBF-4B42-AB15-4559A54F8E40}">
      <dgm:prSet/>
      <dgm:spPr/>
      <dgm:t>
        <a:bodyPr/>
        <a:lstStyle/>
        <a:p>
          <a:endParaRPr lang="en-GB"/>
        </a:p>
      </dgm:t>
    </dgm:pt>
    <dgm:pt modelId="{42669C2C-E188-4298-BCB3-ADB7C3953E03}" type="pres">
      <dgm:prSet presAssocID="{64E7A5CC-9020-4BB5-BC67-7F528303CB5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13CE92B-47D7-4266-A079-2DEC31B446F7}" type="pres">
      <dgm:prSet presAssocID="{C3068C16-FAC8-41E1-89F2-17662C157EA6}" presName="hierRoot1" presStyleCnt="0">
        <dgm:presLayoutVars>
          <dgm:hierBranch val="init"/>
        </dgm:presLayoutVars>
      </dgm:prSet>
      <dgm:spPr/>
    </dgm:pt>
    <dgm:pt modelId="{1F39CEB4-7FC2-4B1C-916B-F41F5F301AE7}" type="pres">
      <dgm:prSet presAssocID="{C3068C16-FAC8-41E1-89F2-17662C157EA6}" presName="rootComposite1" presStyleCnt="0"/>
      <dgm:spPr/>
    </dgm:pt>
    <dgm:pt modelId="{732C5298-6C7A-4795-8A8A-4C5BB13FEC8F}" type="pres">
      <dgm:prSet presAssocID="{C3068C16-FAC8-41E1-89F2-17662C157EA6}" presName="rootText1" presStyleLbl="node0" presStyleIdx="0" presStyleCnt="1">
        <dgm:presLayoutVars>
          <dgm:chPref val="3"/>
        </dgm:presLayoutVars>
      </dgm:prSet>
      <dgm:spPr/>
    </dgm:pt>
    <dgm:pt modelId="{78935357-BF06-4167-A533-93E7247F9F51}" type="pres">
      <dgm:prSet presAssocID="{C3068C16-FAC8-41E1-89F2-17662C157EA6}" presName="rootConnector1" presStyleLbl="node1" presStyleIdx="0" presStyleCnt="0"/>
      <dgm:spPr/>
    </dgm:pt>
    <dgm:pt modelId="{9A6D1E4E-9950-45A9-920D-6A63A2095928}" type="pres">
      <dgm:prSet presAssocID="{C3068C16-FAC8-41E1-89F2-17662C157EA6}" presName="hierChild2" presStyleCnt="0"/>
      <dgm:spPr/>
    </dgm:pt>
    <dgm:pt modelId="{E8C885E8-B4F7-48AA-8241-169AF070B092}" type="pres">
      <dgm:prSet presAssocID="{39772CC1-F3B7-40EE-8AE1-A9087729CF67}" presName="Name37" presStyleLbl="parChTrans1D2" presStyleIdx="0" presStyleCnt="1"/>
      <dgm:spPr/>
    </dgm:pt>
    <dgm:pt modelId="{B08F8BD8-5FE6-41E8-A8CB-CC23DA0F0AAB}" type="pres">
      <dgm:prSet presAssocID="{52139771-FEAE-44C4-8D15-AE5A3F70DC39}" presName="hierRoot2" presStyleCnt="0">
        <dgm:presLayoutVars>
          <dgm:hierBranch val="init"/>
        </dgm:presLayoutVars>
      </dgm:prSet>
      <dgm:spPr/>
    </dgm:pt>
    <dgm:pt modelId="{B487DB15-17EF-4976-A7F8-3F88609C9C64}" type="pres">
      <dgm:prSet presAssocID="{52139771-FEAE-44C4-8D15-AE5A3F70DC39}" presName="rootComposite" presStyleCnt="0"/>
      <dgm:spPr/>
    </dgm:pt>
    <dgm:pt modelId="{CAED79E0-DC1A-4A93-A5B6-18FF20024306}" type="pres">
      <dgm:prSet presAssocID="{52139771-FEAE-44C4-8D15-AE5A3F70DC39}" presName="rootText" presStyleLbl="node2" presStyleIdx="0" presStyleCnt="1">
        <dgm:presLayoutVars>
          <dgm:chPref val="3"/>
        </dgm:presLayoutVars>
      </dgm:prSet>
      <dgm:spPr/>
    </dgm:pt>
    <dgm:pt modelId="{D01789F5-7F60-40AE-ADF5-C5A5C1FB80E8}" type="pres">
      <dgm:prSet presAssocID="{52139771-FEAE-44C4-8D15-AE5A3F70DC39}" presName="rootConnector" presStyleLbl="node2" presStyleIdx="0" presStyleCnt="1"/>
      <dgm:spPr/>
    </dgm:pt>
    <dgm:pt modelId="{3D085653-D692-4F70-BFC7-E0BAA593BD0E}" type="pres">
      <dgm:prSet presAssocID="{52139771-FEAE-44C4-8D15-AE5A3F70DC39}" presName="hierChild4" presStyleCnt="0"/>
      <dgm:spPr/>
    </dgm:pt>
    <dgm:pt modelId="{C5C158F0-3BFF-47D2-A424-BAB7B94B1A16}" type="pres">
      <dgm:prSet presAssocID="{9DB76B16-3A2F-49EC-BECD-45161A8BDC1D}" presName="Name37" presStyleLbl="parChTrans1D3" presStyleIdx="0" presStyleCnt="1"/>
      <dgm:spPr/>
    </dgm:pt>
    <dgm:pt modelId="{11F15029-89B7-4FE9-8CE6-99051F356850}" type="pres">
      <dgm:prSet presAssocID="{B8DE4F3D-2319-4C4A-95AF-5AA754F7F3C8}" presName="hierRoot2" presStyleCnt="0">
        <dgm:presLayoutVars>
          <dgm:hierBranch val="init"/>
        </dgm:presLayoutVars>
      </dgm:prSet>
      <dgm:spPr/>
    </dgm:pt>
    <dgm:pt modelId="{2D970118-1B71-4FB8-AD7D-0341B8DD20BA}" type="pres">
      <dgm:prSet presAssocID="{B8DE4F3D-2319-4C4A-95AF-5AA754F7F3C8}" presName="rootComposite" presStyleCnt="0"/>
      <dgm:spPr/>
    </dgm:pt>
    <dgm:pt modelId="{A0A9B2AF-A360-465F-BDFA-92357227C023}" type="pres">
      <dgm:prSet presAssocID="{B8DE4F3D-2319-4C4A-95AF-5AA754F7F3C8}" presName="rootText" presStyleLbl="node3" presStyleIdx="0" presStyleCnt="1">
        <dgm:presLayoutVars>
          <dgm:chPref val="3"/>
        </dgm:presLayoutVars>
      </dgm:prSet>
      <dgm:spPr/>
    </dgm:pt>
    <dgm:pt modelId="{26E4C9DA-D636-4977-A360-F149C8A6E56F}" type="pres">
      <dgm:prSet presAssocID="{B8DE4F3D-2319-4C4A-95AF-5AA754F7F3C8}" presName="rootConnector" presStyleLbl="node3" presStyleIdx="0" presStyleCnt="1"/>
      <dgm:spPr/>
    </dgm:pt>
    <dgm:pt modelId="{63AAD574-D0FE-47A4-BDFF-7A890D1F0CFF}" type="pres">
      <dgm:prSet presAssocID="{B8DE4F3D-2319-4C4A-95AF-5AA754F7F3C8}" presName="hierChild4" presStyleCnt="0"/>
      <dgm:spPr/>
    </dgm:pt>
    <dgm:pt modelId="{D77B1EB6-FD03-4D2E-98ED-7C02124B3868}" type="pres">
      <dgm:prSet presAssocID="{DAB27D34-BE5C-476A-B49B-D607E7ADE0A0}" presName="Name37" presStyleLbl="parChTrans1D4" presStyleIdx="0" presStyleCnt="2"/>
      <dgm:spPr/>
    </dgm:pt>
    <dgm:pt modelId="{B4AED0BC-55F2-4A2E-A1BA-C28D07462AFC}" type="pres">
      <dgm:prSet presAssocID="{3E33FD3B-591D-4E85-89F9-6246F7053CAA}" presName="hierRoot2" presStyleCnt="0">
        <dgm:presLayoutVars>
          <dgm:hierBranch val="init"/>
        </dgm:presLayoutVars>
      </dgm:prSet>
      <dgm:spPr/>
    </dgm:pt>
    <dgm:pt modelId="{37DF16A0-A93A-476B-8199-E97979229323}" type="pres">
      <dgm:prSet presAssocID="{3E33FD3B-591D-4E85-89F9-6246F7053CAA}" presName="rootComposite" presStyleCnt="0"/>
      <dgm:spPr/>
    </dgm:pt>
    <dgm:pt modelId="{4FEB16B8-4066-41D3-A271-BFB5D134ADCA}" type="pres">
      <dgm:prSet presAssocID="{3E33FD3B-591D-4E85-89F9-6246F7053CAA}" presName="rootText" presStyleLbl="node4" presStyleIdx="0" presStyleCnt="2">
        <dgm:presLayoutVars>
          <dgm:chPref val="3"/>
        </dgm:presLayoutVars>
      </dgm:prSet>
      <dgm:spPr/>
    </dgm:pt>
    <dgm:pt modelId="{0790310A-7BF3-4DC0-9137-59CBD034EA9C}" type="pres">
      <dgm:prSet presAssocID="{3E33FD3B-591D-4E85-89F9-6246F7053CAA}" presName="rootConnector" presStyleLbl="node4" presStyleIdx="0" presStyleCnt="2"/>
      <dgm:spPr/>
    </dgm:pt>
    <dgm:pt modelId="{26114F4A-4DA0-449C-A39F-C2440E4C9507}" type="pres">
      <dgm:prSet presAssocID="{3E33FD3B-591D-4E85-89F9-6246F7053CAA}" presName="hierChild4" presStyleCnt="0"/>
      <dgm:spPr/>
    </dgm:pt>
    <dgm:pt modelId="{AA7D2B6E-8061-4FD0-89BB-95C386B3A89D}" type="pres">
      <dgm:prSet presAssocID="{92DB76FA-D19C-42B8-AC79-142E35E9024B}" presName="Name37" presStyleLbl="parChTrans1D4" presStyleIdx="1" presStyleCnt="2"/>
      <dgm:spPr/>
    </dgm:pt>
    <dgm:pt modelId="{24821193-8026-4051-A66A-BA453D9CFDF3}" type="pres">
      <dgm:prSet presAssocID="{80440A88-BCA5-4982-A3BE-22DE55A1FF2C}" presName="hierRoot2" presStyleCnt="0">
        <dgm:presLayoutVars>
          <dgm:hierBranch val="init"/>
        </dgm:presLayoutVars>
      </dgm:prSet>
      <dgm:spPr/>
    </dgm:pt>
    <dgm:pt modelId="{92E9346C-52D1-4577-A6D4-9DC0F739BB70}" type="pres">
      <dgm:prSet presAssocID="{80440A88-BCA5-4982-A3BE-22DE55A1FF2C}" presName="rootComposite" presStyleCnt="0"/>
      <dgm:spPr/>
    </dgm:pt>
    <dgm:pt modelId="{E28F3563-3B84-4004-BE80-3119FF01B33F}" type="pres">
      <dgm:prSet presAssocID="{80440A88-BCA5-4982-A3BE-22DE55A1FF2C}" presName="rootText" presStyleLbl="node4" presStyleIdx="1" presStyleCnt="2">
        <dgm:presLayoutVars>
          <dgm:chPref val="3"/>
        </dgm:presLayoutVars>
      </dgm:prSet>
      <dgm:spPr/>
    </dgm:pt>
    <dgm:pt modelId="{77AD937B-54F7-4645-9A54-6B5A502B888E}" type="pres">
      <dgm:prSet presAssocID="{80440A88-BCA5-4982-A3BE-22DE55A1FF2C}" presName="rootConnector" presStyleLbl="node4" presStyleIdx="1" presStyleCnt="2"/>
      <dgm:spPr/>
    </dgm:pt>
    <dgm:pt modelId="{FC62A0BC-005C-42EF-A3C4-87799ED52B85}" type="pres">
      <dgm:prSet presAssocID="{80440A88-BCA5-4982-A3BE-22DE55A1FF2C}" presName="hierChild4" presStyleCnt="0"/>
      <dgm:spPr/>
    </dgm:pt>
    <dgm:pt modelId="{B980DD95-531C-4CA4-A5B1-B913CDDB6EB1}" type="pres">
      <dgm:prSet presAssocID="{80440A88-BCA5-4982-A3BE-22DE55A1FF2C}" presName="hierChild5" presStyleCnt="0"/>
      <dgm:spPr/>
    </dgm:pt>
    <dgm:pt modelId="{F77EC4BA-1CCA-4449-B727-9D6F6254006C}" type="pres">
      <dgm:prSet presAssocID="{3E33FD3B-591D-4E85-89F9-6246F7053CAA}" presName="hierChild5" presStyleCnt="0"/>
      <dgm:spPr/>
    </dgm:pt>
    <dgm:pt modelId="{A3D4B352-70F9-4332-8318-A46A2B514828}" type="pres">
      <dgm:prSet presAssocID="{B8DE4F3D-2319-4C4A-95AF-5AA754F7F3C8}" presName="hierChild5" presStyleCnt="0"/>
      <dgm:spPr/>
    </dgm:pt>
    <dgm:pt modelId="{766F2885-48F2-40FB-9394-ED2B55A4BF81}" type="pres">
      <dgm:prSet presAssocID="{52139771-FEAE-44C4-8D15-AE5A3F70DC39}" presName="hierChild5" presStyleCnt="0"/>
      <dgm:spPr/>
    </dgm:pt>
    <dgm:pt modelId="{F5B28057-58F0-4D01-B19B-BBA9647343C1}" type="pres">
      <dgm:prSet presAssocID="{C3068C16-FAC8-41E1-89F2-17662C157EA6}" presName="hierChild3" presStyleCnt="0"/>
      <dgm:spPr/>
    </dgm:pt>
  </dgm:ptLst>
  <dgm:cxnLst>
    <dgm:cxn modelId="{A0A26002-2914-46B4-986C-EF2514EE5DD0}" type="presOf" srcId="{52139771-FEAE-44C4-8D15-AE5A3F70DC39}" destId="{CAED79E0-DC1A-4A93-A5B6-18FF20024306}" srcOrd="0" destOrd="0" presId="urn:microsoft.com/office/officeart/2005/8/layout/orgChart1"/>
    <dgm:cxn modelId="{9399E21F-4B6A-4D59-8FEC-3BC37760A67F}" type="presOf" srcId="{52139771-FEAE-44C4-8D15-AE5A3F70DC39}" destId="{D01789F5-7F60-40AE-ADF5-C5A5C1FB80E8}" srcOrd="1" destOrd="0" presId="urn:microsoft.com/office/officeart/2005/8/layout/orgChart1"/>
    <dgm:cxn modelId="{E8E9DF2B-4001-4D91-9FAB-E853FFEF38FC}" type="presOf" srcId="{3E33FD3B-591D-4E85-89F9-6246F7053CAA}" destId="{0790310A-7BF3-4DC0-9137-59CBD034EA9C}" srcOrd="1" destOrd="0" presId="urn:microsoft.com/office/officeart/2005/8/layout/orgChart1"/>
    <dgm:cxn modelId="{1EFE132C-FFBF-4B42-AB15-4559A54F8E40}" srcId="{3E33FD3B-591D-4E85-89F9-6246F7053CAA}" destId="{80440A88-BCA5-4982-A3BE-22DE55A1FF2C}" srcOrd="0" destOrd="0" parTransId="{92DB76FA-D19C-42B8-AC79-142E35E9024B}" sibTransId="{FF4B0099-3351-4D2B-951B-751000762942}"/>
    <dgm:cxn modelId="{76045A37-EB2E-4FA0-AFC1-EA90A56F35C9}" type="presOf" srcId="{B8DE4F3D-2319-4C4A-95AF-5AA754F7F3C8}" destId="{26E4C9DA-D636-4977-A360-F149C8A6E56F}" srcOrd="1" destOrd="0" presId="urn:microsoft.com/office/officeart/2005/8/layout/orgChart1"/>
    <dgm:cxn modelId="{DC5F5439-D94D-4CC9-B744-89D5AA52314B}" type="presOf" srcId="{92DB76FA-D19C-42B8-AC79-142E35E9024B}" destId="{AA7D2B6E-8061-4FD0-89BB-95C386B3A89D}" srcOrd="0" destOrd="0" presId="urn:microsoft.com/office/officeart/2005/8/layout/orgChart1"/>
    <dgm:cxn modelId="{00ACEA61-A749-43C9-B987-B5C96D9D0CBA}" srcId="{B8DE4F3D-2319-4C4A-95AF-5AA754F7F3C8}" destId="{3E33FD3B-591D-4E85-89F9-6246F7053CAA}" srcOrd="0" destOrd="0" parTransId="{DAB27D34-BE5C-476A-B49B-D607E7ADE0A0}" sibTransId="{1925567A-DE6D-4025-BE46-43621BF08B83}"/>
    <dgm:cxn modelId="{0D599162-C3CC-4927-B7AB-F99537F751D9}" srcId="{C3068C16-FAC8-41E1-89F2-17662C157EA6}" destId="{52139771-FEAE-44C4-8D15-AE5A3F70DC39}" srcOrd="0" destOrd="0" parTransId="{39772CC1-F3B7-40EE-8AE1-A9087729CF67}" sibTransId="{D7380029-FF5F-474A-93C5-3CC84DCEF9D7}"/>
    <dgm:cxn modelId="{0A30F842-C763-47B2-BF2B-10A3B3149CBC}" type="presOf" srcId="{39772CC1-F3B7-40EE-8AE1-A9087729CF67}" destId="{E8C885E8-B4F7-48AA-8241-169AF070B092}" srcOrd="0" destOrd="0" presId="urn:microsoft.com/office/officeart/2005/8/layout/orgChart1"/>
    <dgm:cxn modelId="{5369684D-8425-43DE-BC28-04B95BA5200F}" type="presOf" srcId="{80440A88-BCA5-4982-A3BE-22DE55A1FF2C}" destId="{77AD937B-54F7-4645-9A54-6B5A502B888E}" srcOrd="1" destOrd="0" presId="urn:microsoft.com/office/officeart/2005/8/layout/orgChart1"/>
    <dgm:cxn modelId="{328BD971-704B-4061-9C81-64B73F71DD25}" type="presOf" srcId="{C3068C16-FAC8-41E1-89F2-17662C157EA6}" destId="{732C5298-6C7A-4795-8A8A-4C5BB13FEC8F}" srcOrd="0" destOrd="0" presId="urn:microsoft.com/office/officeart/2005/8/layout/orgChart1"/>
    <dgm:cxn modelId="{52DB2475-D97E-4A60-A1E5-E57A4D6AF52B}" type="presOf" srcId="{64E7A5CC-9020-4BB5-BC67-7F528303CB5B}" destId="{42669C2C-E188-4298-BCB3-ADB7C3953E03}" srcOrd="0" destOrd="0" presId="urn:microsoft.com/office/officeart/2005/8/layout/orgChart1"/>
    <dgm:cxn modelId="{113D7685-CF27-45C6-BC81-0CB7E1D1C599}" type="presOf" srcId="{9DB76B16-3A2F-49EC-BECD-45161A8BDC1D}" destId="{C5C158F0-3BFF-47D2-A424-BAB7B94B1A16}" srcOrd="0" destOrd="0" presId="urn:microsoft.com/office/officeart/2005/8/layout/orgChart1"/>
    <dgm:cxn modelId="{EEE7C198-0FF4-424C-9F9B-B1A9C6AAE4C2}" type="presOf" srcId="{3E33FD3B-591D-4E85-89F9-6246F7053CAA}" destId="{4FEB16B8-4066-41D3-A271-BFB5D134ADCA}" srcOrd="0" destOrd="0" presId="urn:microsoft.com/office/officeart/2005/8/layout/orgChart1"/>
    <dgm:cxn modelId="{4AC9C6A8-37EB-42F3-B5C1-03CB3140B320}" type="presOf" srcId="{80440A88-BCA5-4982-A3BE-22DE55A1FF2C}" destId="{E28F3563-3B84-4004-BE80-3119FF01B33F}" srcOrd="0" destOrd="0" presId="urn:microsoft.com/office/officeart/2005/8/layout/orgChart1"/>
    <dgm:cxn modelId="{0F76A0B5-54B6-46EB-8723-AB72DC433429}" srcId="{52139771-FEAE-44C4-8D15-AE5A3F70DC39}" destId="{B8DE4F3D-2319-4C4A-95AF-5AA754F7F3C8}" srcOrd="0" destOrd="0" parTransId="{9DB76B16-3A2F-49EC-BECD-45161A8BDC1D}" sibTransId="{74583510-BF04-4DD2-8288-C2AA06225016}"/>
    <dgm:cxn modelId="{E74A6ABE-3A5B-461D-9140-B27C574F580C}" type="presOf" srcId="{DAB27D34-BE5C-476A-B49B-D607E7ADE0A0}" destId="{D77B1EB6-FD03-4D2E-98ED-7C02124B3868}" srcOrd="0" destOrd="0" presId="urn:microsoft.com/office/officeart/2005/8/layout/orgChart1"/>
    <dgm:cxn modelId="{05EB9EC9-4A25-46CB-BB07-ADEC6EA8CFA5}" srcId="{64E7A5CC-9020-4BB5-BC67-7F528303CB5B}" destId="{C3068C16-FAC8-41E1-89F2-17662C157EA6}" srcOrd="0" destOrd="0" parTransId="{8AF307EB-33F9-4C67-AC10-469CCE7C44A8}" sibTransId="{CE7D55E7-EA6E-4165-9973-E2239607F5B1}"/>
    <dgm:cxn modelId="{ECB197E7-25B9-432C-B6C6-A22776F3E7CD}" type="presOf" srcId="{C3068C16-FAC8-41E1-89F2-17662C157EA6}" destId="{78935357-BF06-4167-A533-93E7247F9F51}" srcOrd="1" destOrd="0" presId="urn:microsoft.com/office/officeart/2005/8/layout/orgChart1"/>
    <dgm:cxn modelId="{788E92FE-D45F-4F3A-AD74-3DC5329394B1}" type="presOf" srcId="{B8DE4F3D-2319-4C4A-95AF-5AA754F7F3C8}" destId="{A0A9B2AF-A360-465F-BDFA-92357227C023}" srcOrd="0" destOrd="0" presId="urn:microsoft.com/office/officeart/2005/8/layout/orgChart1"/>
    <dgm:cxn modelId="{061DE362-69C1-4CDF-A3E2-B0BFFF6EC74B}" type="presParOf" srcId="{42669C2C-E188-4298-BCB3-ADB7C3953E03}" destId="{613CE92B-47D7-4266-A079-2DEC31B446F7}" srcOrd="0" destOrd="0" presId="urn:microsoft.com/office/officeart/2005/8/layout/orgChart1"/>
    <dgm:cxn modelId="{FCE74823-0712-4B16-9DCD-AE7259276699}" type="presParOf" srcId="{613CE92B-47D7-4266-A079-2DEC31B446F7}" destId="{1F39CEB4-7FC2-4B1C-916B-F41F5F301AE7}" srcOrd="0" destOrd="0" presId="urn:microsoft.com/office/officeart/2005/8/layout/orgChart1"/>
    <dgm:cxn modelId="{35C0D21C-8013-4E3D-BEBA-F4F6469FB3FF}" type="presParOf" srcId="{1F39CEB4-7FC2-4B1C-916B-F41F5F301AE7}" destId="{732C5298-6C7A-4795-8A8A-4C5BB13FEC8F}" srcOrd="0" destOrd="0" presId="urn:microsoft.com/office/officeart/2005/8/layout/orgChart1"/>
    <dgm:cxn modelId="{08375A34-E3B6-4169-BEA3-6826EC774012}" type="presParOf" srcId="{1F39CEB4-7FC2-4B1C-916B-F41F5F301AE7}" destId="{78935357-BF06-4167-A533-93E7247F9F51}" srcOrd="1" destOrd="0" presId="urn:microsoft.com/office/officeart/2005/8/layout/orgChart1"/>
    <dgm:cxn modelId="{903D9C4F-511D-4E70-8BE0-758672C6396A}" type="presParOf" srcId="{613CE92B-47D7-4266-A079-2DEC31B446F7}" destId="{9A6D1E4E-9950-45A9-920D-6A63A2095928}" srcOrd="1" destOrd="0" presId="urn:microsoft.com/office/officeart/2005/8/layout/orgChart1"/>
    <dgm:cxn modelId="{A4DFEF31-CF13-4222-B31D-6CC4B3D35323}" type="presParOf" srcId="{9A6D1E4E-9950-45A9-920D-6A63A2095928}" destId="{E8C885E8-B4F7-48AA-8241-169AF070B092}" srcOrd="0" destOrd="0" presId="urn:microsoft.com/office/officeart/2005/8/layout/orgChart1"/>
    <dgm:cxn modelId="{A3DC2359-2778-44E3-BAEE-3EA934A25418}" type="presParOf" srcId="{9A6D1E4E-9950-45A9-920D-6A63A2095928}" destId="{B08F8BD8-5FE6-41E8-A8CB-CC23DA0F0AAB}" srcOrd="1" destOrd="0" presId="urn:microsoft.com/office/officeart/2005/8/layout/orgChart1"/>
    <dgm:cxn modelId="{317247E8-5DFF-48CC-9A9D-626C70E26FF4}" type="presParOf" srcId="{B08F8BD8-5FE6-41E8-A8CB-CC23DA0F0AAB}" destId="{B487DB15-17EF-4976-A7F8-3F88609C9C64}" srcOrd="0" destOrd="0" presId="urn:microsoft.com/office/officeart/2005/8/layout/orgChart1"/>
    <dgm:cxn modelId="{D19EF310-7692-4167-94E2-7C54767AE653}" type="presParOf" srcId="{B487DB15-17EF-4976-A7F8-3F88609C9C64}" destId="{CAED79E0-DC1A-4A93-A5B6-18FF20024306}" srcOrd="0" destOrd="0" presId="urn:microsoft.com/office/officeart/2005/8/layout/orgChart1"/>
    <dgm:cxn modelId="{5419DB91-1AE0-4B07-9E72-6CA88FD42634}" type="presParOf" srcId="{B487DB15-17EF-4976-A7F8-3F88609C9C64}" destId="{D01789F5-7F60-40AE-ADF5-C5A5C1FB80E8}" srcOrd="1" destOrd="0" presId="urn:microsoft.com/office/officeart/2005/8/layout/orgChart1"/>
    <dgm:cxn modelId="{3B886416-6A47-4141-9662-0ADB4A909C25}" type="presParOf" srcId="{B08F8BD8-5FE6-41E8-A8CB-CC23DA0F0AAB}" destId="{3D085653-D692-4F70-BFC7-E0BAA593BD0E}" srcOrd="1" destOrd="0" presId="urn:microsoft.com/office/officeart/2005/8/layout/orgChart1"/>
    <dgm:cxn modelId="{FEA9EDD9-899E-4F70-8F91-81D7EE54EF03}" type="presParOf" srcId="{3D085653-D692-4F70-BFC7-E0BAA593BD0E}" destId="{C5C158F0-3BFF-47D2-A424-BAB7B94B1A16}" srcOrd="0" destOrd="0" presId="urn:microsoft.com/office/officeart/2005/8/layout/orgChart1"/>
    <dgm:cxn modelId="{F979002D-588F-43F8-B630-603BAE3D42FC}" type="presParOf" srcId="{3D085653-D692-4F70-BFC7-E0BAA593BD0E}" destId="{11F15029-89B7-4FE9-8CE6-99051F356850}" srcOrd="1" destOrd="0" presId="urn:microsoft.com/office/officeart/2005/8/layout/orgChart1"/>
    <dgm:cxn modelId="{D78A76FF-0C11-46A9-9EA5-975677CB5A86}" type="presParOf" srcId="{11F15029-89B7-4FE9-8CE6-99051F356850}" destId="{2D970118-1B71-4FB8-AD7D-0341B8DD20BA}" srcOrd="0" destOrd="0" presId="urn:microsoft.com/office/officeart/2005/8/layout/orgChart1"/>
    <dgm:cxn modelId="{8D1AA688-D47B-40BB-A939-28BB445E83C8}" type="presParOf" srcId="{2D970118-1B71-4FB8-AD7D-0341B8DD20BA}" destId="{A0A9B2AF-A360-465F-BDFA-92357227C023}" srcOrd="0" destOrd="0" presId="urn:microsoft.com/office/officeart/2005/8/layout/orgChart1"/>
    <dgm:cxn modelId="{6428646A-681C-4B34-8EC8-45F026E3E361}" type="presParOf" srcId="{2D970118-1B71-4FB8-AD7D-0341B8DD20BA}" destId="{26E4C9DA-D636-4977-A360-F149C8A6E56F}" srcOrd="1" destOrd="0" presId="urn:microsoft.com/office/officeart/2005/8/layout/orgChart1"/>
    <dgm:cxn modelId="{9407FBD0-59A0-4651-A7BD-C90FF9B4E3F6}" type="presParOf" srcId="{11F15029-89B7-4FE9-8CE6-99051F356850}" destId="{63AAD574-D0FE-47A4-BDFF-7A890D1F0CFF}" srcOrd="1" destOrd="0" presId="urn:microsoft.com/office/officeart/2005/8/layout/orgChart1"/>
    <dgm:cxn modelId="{BA426DEE-7355-4C90-A56C-152ED53EEF1D}" type="presParOf" srcId="{63AAD574-D0FE-47A4-BDFF-7A890D1F0CFF}" destId="{D77B1EB6-FD03-4D2E-98ED-7C02124B3868}" srcOrd="0" destOrd="0" presId="urn:microsoft.com/office/officeart/2005/8/layout/orgChart1"/>
    <dgm:cxn modelId="{E739D8D2-842A-4020-8BEF-D1EB711DE0FE}" type="presParOf" srcId="{63AAD574-D0FE-47A4-BDFF-7A890D1F0CFF}" destId="{B4AED0BC-55F2-4A2E-A1BA-C28D07462AFC}" srcOrd="1" destOrd="0" presId="urn:microsoft.com/office/officeart/2005/8/layout/orgChart1"/>
    <dgm:cxn modelId="{2010933B-6976-4717-AAD2-CB1C232EA4FB}" type="presParOf" srcId="{B4AED0BC-55F2-4A2E-A1BA-C28D07462AFC}" destId="{37DF16A0-A93A-476B-8199-E97979229323}" srcOrd="0" destOrd="0" presId="urn:microsoft.com/office/officeart/2005/8/layout/orgChart1"/>
    <dgm:cxn modelId="{45EA8581-DD6E-4ED2-8CE1-0EA42CF6DE6C}" type="presParOf" srcId="{37DF16A0-A93A-476B-8199-E97979229323}" destId="{4FEB16B8-4066-41D3-A271-BFB5D134ADCA}" srcOrd="0" destOrd="0" presId="urn:microsoft.com/office/officeart/2005/8/layout/orgChart1"/>
    <dgm:cxn modelId="{BFED3FBF-EC1A-4B2E-AE8B-6D7F7F3F84A3}" type="presParOf" srcId="{37DF16A0-A93A-476B-8199-E97979229323}" destId="{0790310A-7BF3-4DC0-9137-59CBD034EA9C}" srcOrd="1" destOrd="0" presId="urn:microsoft.com/office/officeart/2005/8/layout/orgChart1"/>
    <dgm:cxn modelId="{2A7AAE3F-1F0A-4DEA-BB67-3B19BDF1BFCB}" type="presParOf" srcId="{B4AED0BC-55F2-4A2E-A1BA-C28D07462AFC}" destId="{26114F4A-4DA0-449C-A39F-C2440E4C9507}" srcOrd="1" destOrd="0" presId="urn:microsoft.com/office/officeart/2005/8/layout/orgChart1"/>
    <dgm:cxn modelId="{A860E736-EE44-40E4-813F-13B8147FBB9E}" type="presParOf" srcId="{26114F4A-4DA0-449C-A39F-C2440E4C9507}" destId="{AA7D2B6E-8061-4FD0-89BB-95C386B3A89D}" srcOrd="0" destOrd="0" presId="urn:microsoft.com/office/officeart/2005/8/layout/orgChart1"/>
    <dgm:cxn modelId="{217255DB-D98F-467A-8737-2641D7D06E04}" type="presParOf" srcId="{26114F4A-4DA0-449C-A39F-C2440E4C9507}" destId="{24821193-8026-4051-A66A-BA453D9CFDF3}" srcOrd="1" destOrd="0" presId="urn:microsoft.com/office/officeart/2005/8/layout/orgChart1"/>
    <dgm:cxn modelId="{FAC1F524-61AD-418B-95D9-BFD850A48D85}" type="presParOf" srcId="{24821193-8026-4051-A66A-BA453D9CFDF3}" destId="{92E9346C-52D1-4577-A6D4-9DC0F739BB70}" srcOrd="0" destOrd="0" presId="urn:microsoft.com/office/officeart/2005/8/layout/orgChart1"/>
    <dgm:cxn modelId="{A9DEC5AA-67DA-41DB-B965-1739276B32CA}" type="presParOf" srcId="{92E9346C-52D1-4577-A6D4-9DC0F739BB70}" destId="{E28F3563-3B84-4004-BE80-3119FF01B33F}" srcOrd="0" destOrd="0" presId="urn:microsoft.com/office/officeart/2005/8/layout/orgChart1"/>
    <dgm:cxn modelId="{1515AB19-F687-4A6C-B6E3-936BB89C9AED}" type="presParOf" srcId="{92E9346C-52D1-4577-A6D4-9DC0F739BB70}" destId="{77AD937B-54F7-4645-9A54-6B5A502B888E}" srcOrd="1" destOrd="0" presId="urn:microsoft.com/office/officeart/2005/8/layout/orgChart1"/>
    <dgm:cxn modelId="{00F99B9E-2EA9-468E-8326-D8C989B24B42}" type="presParOf" srcId="{24821193-8026-4051-A66A-BA453D9CFDF3}" destId="{FC62A0BC-005C-42EF-A3C4-87799ED52B85}" srcOrd="1" destOrd="0" presId="urn:microsoft.com/office/officeart/2005/8/layout/orgChart1"/>
    <dgm:cxn modelId="{6BFD70B6-0E9F-4B1A-8356-AB213DC40236}" type="presParOf" srcId="{24821193-8026-4051-A66A-BA453D9CFDF3}" destId="{B980DD95-531C-4CA4-A5B1-B913CDDB6EB1}" srcOrd="2" destOrd="0" presId="urn:microsoft.com/office/officeart/2005/8/layout/orgChart1"/>
    <dgm:cxn modelId="{3AFAC923-FC61-4FE3-BC38-74CA76D6B5BB}" type="presParOf" srcId="{B4AED0BC-55F2-4A2E-A1BA-C28D07462AFC}" destId="{F77EC4BA-1CCA-4449-B727-9D6F6254006C}" srcOrd="2" destOrd="0" presId="urn:microsoft.com/office/officeart/2005/8/layout/orgChart1"/>
    <dgm:cxn modelId="{113C59E7-7312-4BD9-8B23-5A04B07B4A4F}" type="presParOf" srcId="{11F15029-89B7-4FE9-8CE6-99051F356850}" destId="{A3D4B352-70F9-4332-8318-A46A2B514828}" srcOrd="2" destOrd="0" presId="urn:microsoft.com/office/officeart/2005/8/layout/orgChart1"/>
    <dgm:cxn modelId="{4EDA355F-E50A-4ABB-85E7-E721D7535F94}" type="presParOf" srcId="{B08F8BD8-5FE6-41E8-A8CB-CC23DA0F0AAB}" destId="{766F2885-48F2-40FB-9394-ED2B55A4BF81}" srcOrd="2" destOrd="0" presId="urn:microsoft.com/office/officeart/2005/8/layout/orgChart1"/>
    <dgm:cxn modelId="{94EFB019-8B2D-4566-960A-7A63F1E8A242}" type="presParOf" srcId="{613CE92B-47D7-4266-A079-2DEC31B446F7}" destId="{F5B28057-58F0-4D01-B19B-BBA9647343C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6BBFB7-5DAA-473B-B13A-DB441312C38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4DBED6E-B595-4655-88F3-23CD6EB6AA9B}">
      <dgm:prSet phldrT="[Text]"/>
      <dgm:spPr/>
      <dgm:t>
        <a:bodyPr/>
        <a:lstStyle/>
        <a:p>
          <a:r>
            <a:rPr lang="en-GB" dirty="0"/>
            <a:t>James -1752</a:t>
          </a:r>
        </a:p>
        <a:p>
          <a:r>
            <a:rPr lang="en-GB" dirty="0"/>
            <a:t>M Hannah?</a:t>
          </a:r>
        </a:p>
      </dgm:t>
    </dgm:pt>
    <dgm:pt modelId="{0E8CB419-49B0-43D4-8F19-53A179FBB4C6}" type="parTrans" cxnId="{0A794EC7-E98A-4141-B9CB-24C7F029E701}">
      <dgm:prSet/>
      <dgm:spPr/>
      <dgm:t>
        <a:bodyPr/>
        <a:lstStyle/>
        <a:p>
          <a:endParaRPr lang="en-GB"/>
        </a:p>
      </dgm:t>
    </dgm:pt>
    <dgm:pt modelId="{CC58F3B2-EC82-467B-8ECD-16E4AEE2CAD2}" type="sibTrans" cxnId="{0A794EC7-E98A-4141-B9CB-24C7F029E701}">
      <dgm:prSet/>
      <dgm:spPr/>
      <dgm:t>
        <a:bodyPr/>
        <a:lstStyle/>
        <a:p>
          <a:endParaRPr lang="en-GB"/>
        </a:p>
      </dgm:t>
    </dgm:pt>
    <dgm:pt modelId="{80603C33-4474-4438-808F-053FB0E27EAA}">
      <dgm:prSet phldrT="[Text]"/>
      <dgm:spPr/>
      <dgm:t>
        <a:bodyPr/>
        <a:lstStyle/>
        <a:p>
          <a:r>
            <a:rPr lang="en-GB" dirty="0"/>
            <a:t>John -1790</a:t>
          </a:r>
        </a:p>
        <a:p>
          <a:r>
            <a:rPr lang="en-GB" dirty="0"/>
            <a:t>M Esther ?</a:t>
          </a:r>
        </a:p>
      </dgm:t>
    </dgm:pt>
    <dgm:pt modelId="{FC40F0D0-DFE5-4CB8-97DE-0582CCFCAFD5}" type="parTrans" cxnId="{8C62BF70-4877-4651-A724-2C3395E03DC0}">
      <dgm:prSet/>
      <dgm:spPr/>
      <dgm:t>
        <a:bodyPr/>
        <a:lstStyle/>
        <a:p>
          <a:endParaRPr lang="en-GB"/>
        </a:p>
      </dgm:t>
    </dgm:pt>
    <dgm:pt modelId="{0EF92C15-D1F7-4B8B-9927-33AB75001538}" type="sibTrans" cxnId="{8C62BF70-4877-4651-A724-2C3395E03DC0}">
      <dgm:prSet/>
      <dgm:spPr/>
      <dgm:t>
        <a:bodyPr/>
        <a:lstStyle/>
        <a:p>
          <a:endParaRPr lang="en-GB"/>
        </a:p>
      </dgm:t>
    </dgm:pt>
    <dgm:pt modelId="{ADDAB60B-A8E1-4706-BA69-5F91DB514B21}">
      <dgm:prSet/>
      <dgm:spPr/>
      <dgm:t>
        <a:bodyPr/>
        <a:lstStyle/>
        <a:p>
          <a:r>
            <a:rPr lang="en-GB" dirty="0"/>
            <a:t>James -1708</a:t>
          </a:r>
        </a:p>
        <a:p>
          <a:r>
            <a:rPr lang="en-GB" dirty="0"/>
            <a:t>M ?</a:t>
          </a:r>
        </a:p>
      </dgm:t>
    </dgm:pt>
    <dgm:pt modelId="{8BE1F916-AD1F-4391-9809-AF9C20737723}" type="parTrans" cxnId="{AC05515A-09DB-4D53-8299-D8DC29C6727C}">
      <dgm:prSet/>
      <dgm:spPr/>
      <dgm:t>
        <a:bodyPr/>
        <a:lstStyle/>
        <a:p>
          <a:endParaRPr lang="en-GB"/>
        </a:p>
      </dgm:t>
    </dgm:pt>
    <dgm:pt modelId="{732F482D-5448-4121-8601-68179A5BCF9F}" type="sibTrans" cxnId="{AC05515A-09DB-4D53-8299-D8DC29C6727C}">
      <dgm:prSet/>
      <dgm:spPr/>
      <dgm:t>
        <a:bodyPr/>
        <a:lstStyle/>
        <a:p>
          <a:endParaRPr lang="en-GB"/>
        </a:p>
      </dgm:t>
    </dgm:pt>
    <dgm:pt modelId="{D0C140E9-FDCB-4409-B16B-60496844C9F8}">
      <dgm:prSet/>
      <dgm:spPr/>
      <dgm:t>
        <a:bodyPr/>
        <a:lstStyle/>
        <a:p>
          <a:r>
            <a:rPr lang="en-GB" dirty="0"/>
            <a:t>John -1678</a:t>
          </a:r>
        </a:p>
        <a:p>
          <a:r>
            <a:rPr lang="en-GB" dirty="0"/>
            <a:t>M ?</a:t>
          </a:r>
        </a:p>
      </dgm:t>
    </dgm:pt>
    <dgm:pt modelId="{7D646AC0-E932-4B55-B4FF-C20364351657}" type="parTrans" cxnId="{34F088E5-B68D-4E07-9606-C7FA731585EE}">
      <dgm:prSet/>
      <dgm:spPr/>
      <dgm:t>
        <a:bodyPr/>
        <a:lstStyle/>
        <a:p>
          <a:endParaRPr lang="en-GB"/>
        </a:p>
      </dgm:t>
    </dgm:pt>
    <dgm:pt modelId="{CAAE3AC2-E408-49FA-A681-3965D0D26806}" type="sibTrans" cxnId="{34F088E5-B68D-4E07-9606-C7FA731585EE}">
      <dgm:prSet/>
      <dgm:spPr/>
      <dgm:t>
        <a:bodyPr/>
        <a:lstStyle/>
        <a:p>
          <a:endParaRPr lang="en-GB"/>
        </a:p>
      </dgm:t>
    </dgm:pt>
    <dgm:pt modelId="{59264779-9629-49CE-BD32-3F4BC688810E}">
      <dgm:prSet/>
      <dgm:spPr/>
      <dgm:t>
        <a:bodyPr/>
        <a:lstStyle/>
        <a:p>
          <a:r>
            <a:rPr lang="en-GB" dirty="0"/>
            <a:t>Thomas -1646</a:t>
          </a:r>
        </a:p>
        <a:p>
          <a:r>
            <a:rPr lang="en-GB" dirty="0"/>
            <a:t>M ?</a:t>
          </a:r>
        </a:p>
      </dgm:t>
    </dgm:pt>
    <dgm:pt modelId="{7F421FFC-A805-486C-8DC1-1F4245C76737}" type="parTrans" cxnId="{3EC82FDD-906D-4C87-B56D-1E65A408560B}">
      <dgm:prSet/>
      <dgm:spPr/>
      <dgm:t>
        <a:bodyPr/>
        <a:lstStyle/>
        <a:p>
          <a:endParaRPr lang="en-GB"/>
        </a:p>
      </dgm:t>
    </dgm:pt>
    <dgm:pt modelId="{3D1B4E7F-C249-47D3-933F-9BB905CD6ABA}" type="sibTrans" cxnId="{3EC82FDD-906D-4C87-B56D-1E65A408560B}">
      <dgm:prSet/>
      <dgm:spPr/>
      <dgm:t>
        <a:bodyPr/>
        <a:lstStyle/>
        <a:p>
          <a:endParaRPr lang="en-GB"/>
        </a:p>
      </dgm:t>
    </dgm:pt>
    <dgm:pt modelId="{E478CBF4-B300-4F87-97E7-B7FCC798192B}">
      <dgm:prSet/>
      <dgm:spPr/>
      <dgm:t>
        <a:bodyPr/>
        <a:lstStyle/>
        <a:p>
          <a:r>
            <a:rPr lang="en-GB" dirty="0"/>
            <a:t>George</a:t>
          </a:r>
        </a:p>
        <a:p>
          <a:r>
            <a:rPr lang="en-GB" dirty="0"/>
            <a:t>M ?</a:t>
          </a:r>
        </a:p>
      </dgm:t>
    </dgm:pt>
    <dgm:pt modelId="{35181127-FF9F-40C2-B496-8FAE4C8622E5}" type="parTrans" cxnId="{BB9C47DA-B473-4116-AE39-33406AA73AEB}">
      <dgm:prSet/>
      <dgm:spPr/>
      <dgm:t>
        <a:bodyPr/>
        <a:lstStyle/>
        <a:p>
          <a:endParaRPr lang="en-GB"/>
        </a:p>
      </dgm:t>
    </dgm:pt>
    <dgm:pt modelId="{8656D764-18DA-45FE-86C8-9B715E4C0C08}" type="sibTrans" cxnId="{BB9C47DA-B473-4116-AE39-33406AA73AEB}">
      <dgm:prSet/>
      <dgm:spPr/>
      <dgm:t>
        <a:bodyPr/>
        <a:lstStyle/>
        <a:p>
          <a:endParaRPr lang="en-GB"/>
        </a:p>
      </dgm:t>
    </dgm:pt>
    <dgm:pt modelId="{3DF58579-D10F-4AFB-BD07-B3FFAA108987}">
      <dgm:prSet/>
      <dgm:spPr/>
      <dgm:t>
        <a:bodyPr/>
        <a:lstStyle/>
        <a:p>
          <a:r>
            <a:rPr lang="en-GB" dirty="0"/>
            <a:t>John</a:t>
          </a:r>
        </a:p>
        <a:p>
          <a:r>
            <a:rPr lang="en-GB" dirty="0"/>
            <a:t>M ?</a:t>
          </a:r>
        </a:p>
      </dgm:t>
    </dgm:pt>
    <dgm:pt modelId="{6C1263C1-D84C-4C03-AD0C-74139BAE0D0A}" type="parTrans" cxnId="{1EF423CB-B01F-42E1-B4B7-809E52F07E1D}">
      <dgm:prSet/>
      <dgm:spPr/>
      <dgm:t>
        <a:bodyPr/>
        <a:lstStyle/>
        <a:p>
          <a:endParaRPr lang="en-GB"/>
        </a:p>
      </dgm:t>
    </dgm:pt>
    <dgm:pt modelId="{B5F5779F-9FC4-4FDB-893D-E13C82FF05D2}" type="sibTrans" cxnId="{1EF423CB-B01F-42E1-B4B7-809E52F07E1D}">
      <dgm:prSet/>
      <dgm:spPr/>
      <dgm:t>
        <a:bodyPr/>
        <a:lstStyle/>
        <a:p>
          <a:endParaRPr lang="en-GB"/>
        </a:p>
      </dgm:t>
    </dgm:pt>
    <dgm:pt modelId="{72A6947D-9B8D-45E4-8BB4-8379BCAD521E}" type="pres">
      <dgm:prSet presAssocID="{F86BBFB7-5DAA-473B-B13A-DB441312C38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157FD6-13AF-4949-AC46-91A2DA95D104}" type="pres">
      <dgm:prSet presAssocID="{3DF58579-D10F-4AFB-BD07-B3FFAA108987}" presName="hierRoot1" presStyleCnt="0">
        <dgm:presLayoutVars>
          <dgm:hierBranch val="init"/>
        </dgm:presLayoutVars>
      </dgm:prSet>
      <dgm:spPr/>
    </dgm:pt>
    <dgm:pt modelId="{E5B24CA1-9FF5-4D23-88B5-D87304CC2486}" type="pres">
      <dgm:prSet presAssocID="{3DF58579-D10F-4AFB-BD07-B3FFAA108987}" presName="rootComposite1" presStyleCnt="0"/>
      <dgm:spPr/>
    </dgm:pt>
    <dgm:pt modelId="{38213682-A3F0-4FE6-AF96-12F9BCA55EB6}" type="pres">
      <dgm:prSet presAssocID="{3DF58579-D10F-4AFB-BD07-B3FFAA108987}" presName="rootText1" presStyleLbl="node0" presStyleIdx="0" presStyleCnt="1">
        <dgm:presLayoutVars>
          <dgm:chPref val="3"/>
        </dgm:presLayoutVars>
      </dgm:prSet>
      <dgm:spPr/>
    </dgm:pt>
    <dgm:pt modelId="{129C01A0-33D7-4560-B90B-A6FADAC01C54}" type="pres">
      <dgm:prSet presAssocID="{3DF58579-D10F-4AFB-BD07-B3FFAA108987}" presName="rootConnector1" presStyleLbl="node1" presStyleIdx="0" presStyleCnt="0"/>
      <dgm:spPr/>
    </dgm:pt>
    <dgm:pt modelId="{22987A66-CB14-4DFF-9BCD-C58AA38829DB}" type="pres">
      <dgm:prSet presAssocID="{3DF58579-D10F-4AFB-BD07-B3FFAA108987}" presName="hierChild2" presStyleCnt="0"/>
      <dgm:spPr/>
    </dgm:pt>
    <dgm:pt modelId="{6A2BC506-7A2C-46D4-BD56-D968B0295CA1}" type="pres">
      <dgm:prSet presAssocID="{35181127-FF9F-40C2-B496-8FAE4C8622E5}" presName="Name37" presStyleLbl="parChTrans1D2" presStyleIdx="0" presStyleCnt="1"/>
      <dgm:spPr/>
    </dgm:pt>
    <dgm:pt modelId="{C0E67A5D-E3C1-4146-8DF1-D5F9C16C533C}" type="pres">
      <dgm:prSet presAssocID="{E478CBF4-B300-4F87-97E7-B7FCC798192B}" presName="hierRoot2" presStyleCnt="0">
        <dgm:presLayoutVars>
          <dgm:hierBranch val="init"/>
        </dgm:presLayoutVars>
      </dgm:prSet>
      <dgm:spPr/>
    </dgm:pt>
    <dgm:pt modelId="{C363A8FC-682B-4A28-BA7A-578DC6AD6DAB}" type="pres">
      <dgm:prSet presAssocID="{E478CBF4-B300-4F87-97E7-B7FCC798192B}" presName="rootComposite" presStyleCnt="0"/>
      <dgm:spPr/>
    </dgm:pt>
    <dgm:pt modelId="{D1D3AEA0-16D7-4C29-A877-B0EE74DDCBA3}" type="pres">
      <dgm:prSet presAssocID="{E478CBF4-B300-4F87-97E7-B7FCC798192B}" presName="rootText" presStyleLbl="node2" presStyleIdx="0" presStyleCnt="1">
        <dgm:presLayoutVars>
          <dgm:chPref val="3"/>
        </dgm:presLayoutVars>
      </dgm:prSet>
      <dgm:spPr/>
    </dgm:pt>
    <dgm:pt modelId="{E2C5ED0E-4827-4C0B-8B82-248FD17FAF08}" type="pres">
      <dgm:prSet presAssocID="{E478CBF4-B300-4F87-97E7-B7FCC798192B}" presName="rootConnector" presStyleLbl="node2" presStyleIdx="0" presStyleCnt="1"/>
      <dgm:spPr/>
    </dgm:pt>
    <dgm:pt modelId="{86C5AB7D-4B2A-4A3A-8B1E-E3300FACD407}" type="pres">
      <dgm:prSet presAssocID="{E478CBF4-B300-4F87-97E7-B7FCC798192B}" presName="hierChild4" presStyleCnt="0"/>
      <dgm:spPr/>
    </dgm:pt>
    <dgm:pt modelId="{C9C992C4-29B1-4304-BDB2-BD120E90F229}" type="pres">
      <dgm:prSet presAssocID="{7F421FFC-A805-486C-8DC1-1F4245C76737}" presName="Name37" presStyleLbl="parChTrans1D3" presStyleIdx="0" presStyleCnt="1"/>
      <dgm:spPr/>
    </dgm:pt>
    <dgm:pt modelId="{2D94D47F-4F84-4AF1-BDD9-690B175D21A7}" type="pres">
      <dgm:prSet presAssocID="{59264779-9629-49CE-BD32-3F4BC688810E}" presName="hierRoot2" presStyleCnt="0">
        <dgm:presLayoutVars>
          <dgm:hierBranch val="init"/>
        </dgm:presLayoutVars>
      </dgm:prSet>
      <dgm:spPr/>
    </dgm:pt>
    <dgm:pt modelId="{695957DA-A3FF-4DF4-B39F-7EBF9F3E5F5E}" type="pres">
      <dgm:prSet presAssocID="{59264779-9629-49CE-BD32-3F4BC688810E}" presName="rootComposite" presStyleCnt="0"/>
      <dgm:spPr/>
    </dgm:pt>
    <dgm:pt modelId="{E832C7BD-1D02-48B3-AD40-4D24D99588E8}" type="pres">
      <dgm:prSet presAssocID="{59264779-9629-49CE-BD32-3F4BC688810E}" presName="rootText" presStyleLbl="node3" presStyleIdx="0" presStyleCnt="1">
        <dgm:presLayoutVars>
          <dgm:chPref val="3"/>
        </dgm:presLayoutVars>
      </dgm:prSet>
      <dgm:spPr/>
    </dgm:pt>
    <dgm:pt modelId="{376778E5-FD3C-4A6F-9584-ACC685303046}" type="pres">
      <dgm:prSet presAssocID="{59264779-9629-49CE-BD32-3F4BC688810E}" presName="rootConnector" presStyleLbl="node3" presStyleIdx="0" presStyleCnt="1"/>
      <dgm:spPr/>
    </dgm:pt>
    <dgm:pt modelId="{7F71E03F-00B9-4D83-AE8F-BD0759B2B58C}" type="pres">
      <dgm:prSet presAssocID="{59264779-9629-49CE-BD32-3F4BC688810E}" presName="hierChild4" presStyleCnt="0"/>
      <dgm:spPr/>
    </dgm:pt>
    <dgm:pt modelId="{41D882F9-8C5C-4842-A0EE-87756BE772C5}" type="pres">
      <dgm:prSet presAssocID="{7D646AC0-E932-4B55-B4FF-C20364351657}" presName="Name37" presStyleLbl="parChTrans1D4" presStyleIdx="0" presStyleCnt="4"/>
      <dgm:spPr/>
    </dgm:pt>
    <dgm:pt modelId="{C1AC3344-DE84-4ECE-95B2-32F39BBA95D0}" type="pres">
      <dgm:prSet presAssocID="{D0C140E9-FDCB-4409-B16B-60496844C9F8}" presName="hierRoot2" presStyleCnt="0">
        <dgm:presLayoutVars>
          <dgm:hierBranch val="init"/>
        </dgm:presLayoutVars>
      </dgm:prSet>
      <dgm:spPr/>
    </dgm:pt>
    <dgm:pt modelId="{7673BCFC-F2A5-499A-B74D-0497B9C99EF4}" type="pres">
      <dgm:prSet presAssocID="{D0C140E9-FDCB-4409-B16B-60496844C9F8}" presName="rootComposite" presStyleCnt="0"/>
      <dgm:spPr/>
    </dgm:pt>
    <dgm:pt modelId="{5D593BFA-9A10-4D52-A183-9A44FE525F08}" type="pres">
      <dgm:prSet presAssocID="{D0C140E9-FDCB-4409-B16B-60496844C9F8}" presName="rootText" presStyleLbl="node4" presStyleIdx="0" presStyleCnt="4">
        <dgm:presLayoutVars>
          <dgm:chPref val="3"/>
        </dgm:presLayoutVars>
      </dgm:prSet>
      <dgm:spPr/>
    </dgm:pt>
    <dgm:pt modelId="{F177B20C-0411-4276-92C2-433FF72F4B9D}" type="pres">
      <dgm:prSet presAssocID="{D0C140E9-FDCB-4409-B16B-60496844C9F8}" presName="rootConnector" presStyleLbl="node4" presStyleIdx="0" presStyleCnt="4"/>
      <dgm:spPr/>
    </dgm:pt>
    <dgm:pt modelId="{96E19700-63BD-47A4-9F3B-7AAFA2E7795A}" type="pres">
      <dgm:prSet presAssocID="{D0C140E9-FDCB-4409-B16B-60496844C9F8}" presName="hierChild4" presStyleCnt="0"/>
      <dgm:spPr/>
    </dgm:pt>
    <dgm:pt modelId="{B8D576F6-44EB-4F33-AA36-6FC931FB0F7E}" type="pres">
      <dgm:prSet presAssocID="{8BE1F916-AD1F-4391-9809-AF9C20737723}" presName="Name37" presStyleLbl="parChTrans1D4" presStyleIdx="1" presStyleCnt="4"/>
      <dgm:spPr/>
    </dgm:pt>
    <dgm:pt modelId="{D02A69DF-3B6A-4A62-9E53-42AD813F23AA}" type="pres">
      <dgm:prSet presAssocID="{ADDAB60B-A8E1-4706-BA69-5F91DB514B21}" presName="hierRoot2" presStyleCnt="0">
        <dgm:presLayoutVars>
          <dgm:hierBranch val="init"/>
        </dgm:presLayoutVars>
      </dgm:prSet>
      <dgm:spPr/>
    </dgm:pt>
    <dgm:pt modelId="{C9A7323D-FE15-4FFC-B509-C40240D875C4}" type="pres">
      <dgm:prSet presAssocID="{ADDAB60B-A8E1-4706-BA69-5F91DB514B21}" presName="rootComposite" presStyleCnt="0"/>
      <dgm:spPr/>
    </dgm:pt>
    <dgm:pt modelId="{58070BE8-DB57-4132-AA0E-C4B894EEF8D9}" type="pres">
      <dgm:prSet presAssocID="{ADDAB60B-A8E1-4706-BA69-5F91DB514B21}" presName="rootText" presStyleLbl="node4" presStyleIdx="1" presStyleCnt="4">
        <dgm:presLayoutVars>
          <dgm:chPref val="3"/>
        </dgm:presLayoutVars>
      </dgm:prSet>
      <dgm:spPr/>
    </dgm:pt>
    <dgm:pt modelId="{FA293D84-237E-4B4D-93E7-AEB8D48A1EF3}" type="pres">
      <dgm:prSet presAssocID="{ADDAB60B-A8E1-4706-BA69-5F91DB514B21}" presName="rootConnector" presStyleLbl="node4" presStyleIdx="1" presStyleCnt="4"/>
      <dgm:spPr/>
    </dgm:pt>
    <dgm:pt modelId="{98F433C2-5BB6-4A44-B239-FAF47489A298}" type="pres">
      <dgm:prSet presAssocID="{ADDAB60B-A8E1-4706-BA69-5F91DB514B21}" presName="hierChild4" presStyleCnt="0"/>
      <dgm:spPr/>
    </dgm:pt>
    <dgm:pt modelId="{E186D5C9-E612-448E-B772-E4B14B8B0F25}" type="pres">
      <dgm:prSet presAssocID="{0E8CB419-49B0-43D4-8F19-53A179FBB4C6}" presName="Name37" presStyleLbl="parChTrans1D4" presStyleIdx="2" presStyleCnt="4"/>
      <dgm:spPr/>
    </dgm:pt>
    <dgm:pt modelId="{8096E9DB-910A-49A8-A77F-0684042AE3DC}" type="pres">
      <dgm:prSet presAssocID="{04DBED6E-B595-4655-88F3-23CD6EB6AA9B}" presName="hierRoot2" presStyleCnt="0">
        <dgm:presLayoutVars>
          <dgm:hierBranch val="init"/>
        </dgm:presLayoutVars>
      </dgm:prSet>
      <dgm:spPr/>
    </dgm:pt>
    <dgm:pt modelId="{FE541AAB-2552-4481-9BF4-54886DD86357}" type="pres">
      <dgm:prSet presAssocID="{04DBED6E-B595-4655-88F3-23CD6EB6AA9B}" presName="rootComposite" presStyleCnt="0"/>
      <dgm:spPr/>
    </dgm:pt>
    <dgm:pt modelId="{A71F1702-6E3C-4059-8F34-A2663B466468}" type="pres">
      <dgm:prSet presAssocID="{04DBED6E-B595-4655-88F3-23CD6EB6AA9B}" presName="rootText" presStyleLbl="node4" presStyleIdx="2" presStyleCnt="4">
        <dgm:presLayoutVars>
          <dgm:chPref val="3"/>
        </dgm:presLayoutVars>
      </dgm:prSet>
      <dgm:spPr/>
    </dgm:pt>
    <dgm:pt modelId="{3E64B855-D535-453E-9831-B0D34FF3232D}" type="pres">
      <dgm:prSet presAssocID="{04DBED6E-B595-4655-88F3-23CD6EB6AA9B}" presName="rootConnector" presStyleLbl="node4" presStyleIdx="2" presStyleCnt="4"/>
      <dgm:spPr/>
    </dgm:pt>
    <dgm:pt modelId="{2E6E822F-0EE7-43B0-830B-3CC343432C9E}" type="pres">
      <dgm:prSet presAssocID="{04DBED6E-B595-4655-88F3-23CD6EB6AA9B}" presName="hierChild4" presStyleCnt="0"/>
      <dgm:spPr/>
    </dgm:pt>
    <dgm:pt modelId="{8BC09670-5035-4F62-B69A-D830A6EC7529}" type="pres">
      <dgm:prSet presAssocID="{FC40F0D0-DFE5-4CB8-97DE-0582CCFCAFD5}" presName="Name37" presStyleLbl="parChTrans1D4" presStyleIdx="3" presStyleCnt="4"/>
      <dgm:spPr/>
    </dgm:pt>
    <dgm:pt modelId="{980280AE-06D1-454F-B7C0-85518BDD3877}" type="pres">
      <dgm:prSet presAssocID="{80603C33-4474-4438-808F-053FB0E27EAA}" presName="hierRoot2" presStyleCnt="0">
        <dgm:presLayoutVars>
          <dgm:hierBranch val="init"/>
        </dgm:presLayoutVars>
      </dgm:prSet>
      <dgm:spPr/>
    </dgm:pt>
    <dgm:pt modelId="{CF7FABBB-389F-49E6-ACFC-E1A601AB2453}" type="pres">
      <dgm:prSet presAssocID="{80603C33-4474-4438-808F-053FB0E27EAA}" presName="rootComposite" presStyleCnt="0"/>
      <dgm:spPr/>
    </dgm:pt>
    <dgm:pt modelId="{1AA1706C-1712-465A-9AB8-C93837297B1B}" type="pres">
      <dgm:prSet presAssocID="{80603C33-4474-4438-808F-053FB0E27EAA}" presName="rootText" presStyleLbl="node4" presStyleIdx="3" presStyleCnt="4">
        <dgm:presLayoutVars>
          <dgm:chPref val="3"/>
        </dgm:presLayoutVars>
      </dgm:prSet>
      <dgm:spPr/>
    </dgm:pt>
    <dgm:pt modelId="{1C523067-2757-4ED5-82B2-FF9FF4964A94}" type="pres">
      <dgm:prSet presAssocID="{80603C33-4474-4438-808F-053FB0E27EAA}" presName="rootConnector" presStyleLbl="node4" presStyleIdx="3" presStyleCnt="4"/>
      <dgm:spPr/>
    </dgm:pt>
    <dgm:pt modelId="{ED806888-B8B5-49BF-87EE-CDB67866B988}" type="pres">
      <dgm:prSet presAssocID="{80603C33-4474-4438-808F-053FB0E27EAA}" presName="hierChild4" presStyleCnt="0"/>
      <dgm:spPr/>
    </dgm:pt>
    <dgm:pt modelId="{1E93D4C6-D99C-40BB-8F45-80E39C559D73}" type="pres">
      <dgm:prSet presAssocID="{80603C33-4474-4438-808F-053FB0E27EAA}" presName="hierChild5" presStyleCnt="0"/>
      <dgm:spPr/>
    </dgm:pt>
    <dgm:pt modelId="{59CB292F-37F0-495B-AF5A-081C46E77D54}" type="pres">
      <dgm:prSet presAssocID="{04DBED6E-B595-4655-88F3-23CD6EB6AA9B}" presName="hierChild5" presStyleCnt="0"/>
      <dgm:spPr/>
    </dgm:pt>
    <dgm:pt modelId="{CDDEBEB7-D046-47FA-86DF-D7F2F9881D28}" type="pres">
      <dgm:prSet presAssocID="{ADDAB60B-A8E1-4706-BA69-5F91DB514B21}" presName="hierChild5" presStyleCnt="0"/>
      <dgm:spPr/>
    </dgm:pt>
    <dgm:pt modelId="{C15803FD-DDC4-4055-A28F-F411A487BEE3}" type="pres">
      <dgm:prSet presAssocID="{D0C140E9-FDCB-4409-B16B-60496844C9F8}" presName="hierChild5" presStyleCnt="0"/>
      <dgm:spPr/>
    </dgm:pt>
    <dgm:pt modelId="{A88ECE51-EAD8-4E10-B00F-80F057CFC9AF}" type="pres">
      <dgm:prSet presAssocID="{59264779-9629-49CE-BD32-3F4BC688810E}" presName="hierChild5" presStyleCnt="0"/>
      <dgm:spPr/>
    </dgm:pt>
    <dgm:pt modelId="{039124F5-83CC-47ED-A398-68229BBCD63A}" type="pres">
      <dgm:prSet presAssocID="{E478CBF4-B300-4F87-97E7-B7FCC798192B}" presName="hierChild5" presStyleCnt="0"/>
      <dgm:spPr/>
    </dgm:pt>
    <dgm:pt modelId="{3E14D5C9-39FE-40D7-9869-C0682B2E39AE}" type="pres">
      <dgm:prSet presAssocID="{3DF58579-D10F-4AFB-BD07-B3FFAA108987}" presName="hierChild3" presStyleCnt="0"/>
      <dgm:spPr/>
    </dgm:pt>
  </dgm:ptLst>
  <dgm:cxnLst>
    <dgm:cxn modelId="{04A63E0B-031C-4A98-A216-EC02725A0D7E}" type="presOf" srcId="{59264779-9629-49CE-BD32-3F4BC688810E}" destId="{E832C7BD-1D02-48B3-AD40-4D24D99588E8}" srcOrd="0" destOrd="0" presId="urn:microsoft.com/office/officeart/2005/8/layout/orgChart1"/>
    <dgm:cxn modelId="{E4257319-58D5-47FF-9D5B-68D98C08F64A}" type="presOf" srcId="{80603C33-4474-4438-808F-053FB0E27EAA}" destId="{1C523067-2757-4ED5-82B2-FF9FF4964A94}" srcOrd="1" destOrd="0" presId="urn:microsoft.com/office/officeart/2005/8/layout/orgChart1"/>
    <dgm:cxn modelId="{D9AF851E-8B07-4FEA-9765-ADD727A6163E}" type="presOf" srcId="{59264779-9629-49CE-BD32-3F4BC688810E}" destId="{376778E5-FD3C-4A6F-9584-ACC685303046}" srcOrd="1" destOrd="0" presId="urn:microsoft.com/office/officeart/2005/8/layout/orgChart1"/>
    <dgm:cxn modelId="{C8FBAA25-F438-4EC1-97C7-E8229D049AD7}" type="presOf" srcId="{D0C140E9-FDCB-4409-B16B-60496844C9F8}" destId="{5D593BFA-9A10-4D52-A183-9A44FE525F08}" srcOrd="0" destOrd="0" presId="urn:microsoft.com/office/officeart/2005/8/layout/orgChart1"/>
    <dgm:cxn modelId="{8826B837-73F9-4E0B-B575-1E2357434759}" type="presOf" srcId="{E478CBF4-B300-4F87-97E7-B7FCC798192B}" destId="{D1D3AEA0-16D7-4C29-A877-B0EE74DDCBA3}" srcOrd="0" destOrd="0" presId="urn:microsoft.com/office/officeart/2005/8/layout/orgChart1"/>
    <dgm:cxn modelId="{ADE1F040-88ED-4ACB-BC31-4C6CDA2CF9C4}" type="presOf" srcId="{D0C140E9-FDCB-4409-B16B-60496844C9F8}" destId="{F177B20C-0411-4276-92C2-433FF72F4B9D}" srcOrd="1" destOrd="0" presId="urn:microsoft.com/office/officeart/2005/8/layout/orgChart1"/>
    <dgm:cxn modelId="{0361785E-C255-46C6-9958-3B76687B0BEC}" type="presOf" srcId="{04DBED6E-B595-4655-88F3-23CD6EB6AA9B}" destId="{A71F1702-6E3C-4059-8F34-A2663B466468}" srcOrd="0" destOrd="0" presId="urn:microsoft.com/office/officeart/2005/8/layout/orgChart1"/>
    <dgm:cxn modelId="{FED5A241-5920-4B79-A9BC-99EA16367713}" type="presOf" srcId="{0E8CB419-49B0-43D4-8F19-53A179FBB4C6}" destId="{E186D5C9-E612-448E-B772-E4B14B8B0F25}" srcOrd="0" destOrd="0" presId="urn:microsoft.com/office/officeart/2005/8/layout/orgChart1"/>
    <dgm:cxn modelId="{95776364-25EC-437D-B479-FEDC077A87AE}" type="presOf" srcId="{ADDAB60B-A8E1-4706-BA69-5F91DB514B21}" destId="{FA293D84-237E-4B4D-93E7-AEB8D48A1EF3}" srcOrd="1" destOrd="0" presId="urn:microsoft.com/office/officeart/2005/8/layout/orgChart1"/>
    <dgm:cxn modelId="{A7BDDF67-9A37-42B7-922D-EE5FA07A2668}" type="presOf" srcId="{F86BBFB7-5DAA-473B-B13A-DB441312C38E}" destId="{72A6947D-9B8D-45E4-8BB4-8379BCAD521E}" srcOrd="0" destOrd="0" presId="urn:microsoft.com/office/officeart/2005/8/layout/orgChart1"/>
    <dgm:cxn modelId="{E3722549-1658-4344-9419-E39DC4582ACE}" type="presOf" srcId="{8BE1F916-AD1F-4391-9809-AF9C20737723}" destId="{B8D576F6-44EB-4F33-AA36-6FC931FB0F7E}" srcOrd="0" destOrd="0" presId="urn:microsoft.com/office/officeart/2005/8/layout/orgChart1"/>
    <dgm:cxn modelId="{DE06CC69-6500-43FC-9829-031779853D57}" type="presOf" srcId="{ADDAB60B-A8E1-4706-BA69-5F91DB514B21}" destId="{58070BE8-DB57-4132-AA0E-C4B894EEF8D9}" srcOrd="0" destOrd="0" presId="urn:microsoft.com/office/officeart/2005/8/layout/orgChart1"/>
    <dgm:cxn modelId="{8C62BF70-4877-4651-A724-2C3395E03DC0}" srcId="{04DBED6E-B595-4655-88F3-23CD6EB6AA9B}" destId="{80603C33-4474-4438-808F-053FB0E27EAA}" srcOrd="0" destOrd="0" parTransId="{FC40F0D0-DFE5-4CB8-97DE-0582CCFCAFD5}" sibTransId="{0EF92C15-D1F7-4B8B-9927-33AB75001538}"/>
    <dgm:cxn modelId="{7ACB1252-8C8E-43E7-863A-90D979C1DDA6}" type="presOf" srcId="{E478CBF4-B300-4F87-97E7-B7FCC798192B}" destId="{E2C5ED0E-4827-4C0B-8B82-248FD17FAF08}" srcOrd="1" destOrd="0" presId="urn:microsoft.com/office/officeart/2005/8/layout/orgChart1"/>
    <dgm:cxn modelId="{AC05515A-09DB-4D53-8299-D8DC29C6727C}" srcId="{D0C140E9-FDCB-4409-B16B-60496844C9F8}" destId="{ADDAB60B-A8E1-4706-BA69-5F91DB514B21}" srcOrd="0" destOrd="0" parTransId="{8BE1F916-AD1F-4391-9809-AF9C20737723}" sibTransId="{732F482D-5448-4121-8601-68179A5BCF9F}"/>
    <dgm:cxn modelId="{2146797B-4A3C-4E25-8D13-9DB58E575849}" type="presOf" srcId="{80603C33-4474-4438-808F-053FB0E27EAA}" destId="{1AA1706C-1712-465A-9AB8-C93837297B1B}" srcOrd="0" destOrd="0" presId="urn:microsoft.com/office/officeart/2005/8/layout/orgChart1"/>
    <dgm:cxn modelId="{FEAFC489-4346-47ED-8BDE-933B97B6F64A}" type="presOf" srcId="{04DBED6E-B595-4655-88F3-23CD6EB6AA9B}" destId="{3E64B855-D535-453E-9831-B0D34FF3232D}" srcOrd="1" destOrd="0" presId="urn:microsoft.com/office/officeart/2005/8/layout/orgChart1"/>
    <dgm:cxn modelId="{7CD23691-B6EE-4155-A64B-74EC1DF3E844}" type="presOf" srcId="{3DF58579-D10F-4AFB-BD07-B3FFAA108987}" destId="{129C01A0-33D7-4560-B90B-A6FADAC01C54}" srcOrd="1" destOrd="0" presId="urn:microsoft.com/office/officeart/2005/8/layout/orgChart1"/>
    <dgm:cxn modelId="{1732F29D-E18F-4D86-A76B-570BB23A5CFA}" type="presOf" srcId="{35181127-FF9F-40C2-B496-8FAE4C8622E5}" destId="{6A2BC506-7A2C-46D4-BD56-D968B0295CA1}" srcOrd="0" destOrd="0" presId="urn:microsoft.com/office/officeart/2005/8/layout/orgChart1"/>
    <dgm:cxn modelId="{CF4524A3-83E6-4E88-8795-6703846530FC}" type="presOf" srcId="{3DF58579-D10F-4AFB-BD07-B3FFAA108987}" destId="{38213682-A3F0-4FE6-AF96-12F9BCA55EB6}" srcOrd="0" destOrd="0" presId="urn:microsoft.com/office/officeart/2005/8/layout/orgChart1"/>
    <dgm:cxn modelId="{A1D6A3B7-73E8-4D3E-B2F3-D440E4124C83}" type="presOf" srcId="{7F421FFC-A805-486C-8DC1-1F4245C76737}" destId="{C9C992C4-29B1-4304-BDB2-BD120E90F229}" srcOrd="0" destOrd="0" presId="urn:microsoft.com/office/officeart/2005/8/layout/orgChart1"/>
    <dgm:cxn modelId="{0A794EC7-E98A-4141-B9CB-24C7F029E701}" srcId="{ADDAB60B-A8E1-4706-BA69-5F91DB514B21}" destId="{04DBED6E-B595-4655-88F3-23CD6EB6AA9B}" srcOrd="0" destOrd="0" parTransId="{0E8CB419-49B0-43D4-8F19-53A179FBB4C6}" sibTransId="{CC58F3B2-EC82-467B-8ECD-16E4AEE2CAD2}"/>
    <dgm:cxn modelId="{1EF423CB-B01F-42E1-B4B7-809E52F07E1D}" srcId="{F86BBFB7-5DAA-473B-B13A-DB441312C38E}" destId="{3DF58579-D10F-4AFB-BD07-B3FFAA108987}" srcOrd="0" destOrd="0" parTransId="{6C1263C1-D84C-4C03-AD0C-74139BAE0D0A}" sibTransId="{B5F5779F-9FC4-4FDB-893D-E13C82FF05D2}"/>
    <dgm:cxn modelId="{BB9C47DA-B473-4116-AE39-33406AA73AEB}" srcId="{3DF58579-D10F-4AFB-BD07-B3FFAA108987}" destId="{E478CBF4-B300-4F87-97E7-B7FCC798192B}" srcOrd="0" destOrd="0" parTransId="{35181127-FF9F-40C2-B496-8FAE4C8622E5}" sibTransId="{8656D764-18DA-45FE-86C8-9B715E4C0C08}"/>
    <dgm:cxn modelId="{583C6EDA-05F0-4541-942E-14B9633FD51A}" type="presOf" srcId="{7D646AC0-E932-4B55-B4FF-C20364351657}" destId="{41D882F9-8C5C-4842-A0EE-87756BE772C5}" srcOrd="0" destOrd="0" presId="urn:microsoft.com/office/officeart/2005/8/layout/orgChart1"/>
    <dgm:cxn modelId="{3EC82FDD-906D-4C87-B56D-1E65A408560B}" srcId="{E478CBF4-B300-4F87-97E7-B7FCC798192B}" destId="{59264779-9629-49CE-BD32-3F4BC688810E}" srcOrd="0" destOrd="0" parTransId="{7F421FFC-A805-486C-8DC1-1F4245C76737}" sibTransId="{3D1B4E7F-C249-47D3-933F-9BB905CD6ABA}"/>
    <dgm:cxn modelId="{34F088E5-B68D-4E07-9606-C7FA731585EE}" srcId="{59264779-9629-49CE-BD32-3F4BC688810E}" destId="{D0C140E9-FDCB-4409-B16B-60496844C9F8}" srcOrd="0" destOrd="0" parTransId="{7D646AC0-E932-4B55-B4FF-C20364351657}" sibTransId="{CAAE3AC2-E408-49FA-A681-3965D0D26806}"/>
    <dgm:cxn modelId="{D09CE6F1-923C-4E1E-9C95-2DA56B7A3616}" type="presOf" srcId="{FC40F0D0-DFE5-4CB8-97DE-0582CCFCAFD5}" destId="{8BC09670-5035-4F62-B69A-D830A6EC7529}" srcOrd="0" destOrd="0" presId="urn:microsoft.com/office/officeart/2005/8/layout/orgChart1"/>
    <dgm:cxn modelId="{457DE2CE-3570-4448-B233-0CCE4B5C9E9D}" type="presParOf" srcId="{72A6947D-9B8D-45E4-8BB4-8379BCAD521E}" destId="{1E157FD6-13AF-4949-AC46-91A2DA95D104}" srcOrd="0" destOrd="0" presId="urn:microsoft.com/office/officeart/2005/8/layout/orgChart1"/>
    <dgm:cxn modelId="{3B70C802-8977-43EC-8F22-3942B95CB724}" type="presParOf" srcId="{1E157FD6-13AF-4949-AC46-91A2DA95D104}" destId="{E5B24CA1-9FF5-4D23-88B5-D87304CC2486}" srcOrd="0" destOrd="0" presId="urn:microsoft.com/office/officeart/2005/8/layout/orgChart1"/>
    <dgm:cxn modelId="{D6C91898-7C16-4518-96C8-FD1D9C186F54}" type="presParOf" srcId="{E5B24CA1-9FF5-4D23-88B5-D87304CC2486}" destId="{38213682-A3F0-4FE6-AF96-12F9BCA55EB6}" srcOrd="0" destOrd="0" presId="urn:microsoft.com/office/officeart/2005/8/layout/orgChart1"/>
    <dgm:cxn modelId="{FCA734A2-D5DF-4CB7-B4DB-CCB81F39BD83}" type="presParOf" srcId="{E5B24CA1-9FF5-4D23-88B5-D87304CC2486}" destId="{129C01A0-33D7-4560-B90B-A6FADAC01C54}" srcOrd="1" destOrd="0" presId="urn:microsoft.com/office/officeart/2005/8/layout/orgChart1"/>
    <dgm:cxn modelId="{DC466157-C9D4-4486-947F-D847FA542D5B}" type="presParOf" srcId="{1E157FD6-13AF-4949-AC46-91A2DA95D104}" destId="{22987A66-CB14-4DFF-9BCD-C58AA38829DB}" srcOrd="1" destOrd="0" presId="urn:microsoft.com/office/officeart/2005/8/layout/orgChart1"/>
    <dgm:cxn modelId="{F9A4D1A1-CA9E-4FBA-A43D-3541658A3727}" type="presParOf" srcId="{22987A66-CB14-4DFF-9BCD-C58AA38829DB}" destId="{6A2BC506-7A2C-46D4-BD56-D968B0295CA1}" srcOrd="0" destOrd="0" presId="urn:microsoft.com/office/officeart/2005/8/layout/orgChart1"/>
    <dgm:cxn modelId="{2E2D1322-D87E-489C-BCF6-7D668993855D}" type="presParOf" srcId="{22987A66-CB14-4DFF-9BCD-C58AA38829DB}" destId="{C0E67A5D-E3C1-4146-8DF1-D5F9C16C533C}" srcOrd="1" destOrd="0" presId="urn:microsoft.com/office/officeart/2005/8/layout/orgChart1"/>
    <dgm:cxn modelId="{7B92220E-594A-4EE1-9CA9-E7AFD6DC4432}" type="presParOf" srcId="{C0E67A5D-E3C1-4146-8DF1-D5F9C16C533C}" destId="{C363A8FC-682B-4A28-BA7A-578DC6AD6DAB}" srcOrd="0" destOrd="0" presId="urn:microsoft.com/office/officeart/2005/8/layout/orgChart1"/>
    <dgm:cxn modelId="{767F2FBF-53A8-4AB2-A31E-4FD7B1A7314B}" type="presParOf" srcId="{C363A8FC-682B-4A28-BA7A-578DC6AD6DAB}" destId="{D1D3AEA0-16D7-4C29-A877-B0EE74DDCBA3}" srcOrd="0" destOrd="0" presId="urn:microsoft.com/office/officeart/2005/8/layout/orgChart1"/>
    <dgm:cxn modelId="{2D088E60-5542-4E62-8780-AE8DEC75BEED}" type="presParOf" srcId="{C363A8FC-682B-4A28-BA7A-578DC6AD6DAB}" destId="{E2C5ED0E-4827-4C0B-8B82-248FD17FAF08}" srcOrd="1" destOrd="0" presId="urn:microsoft.com/office/officeart/2005/8/layout/orgChart1"/>
    <dgm:cxn modelId="{41693344-F8EC-4293-A436-6869CAC4F72F}" type="presParOf" srcId="{C0E67A5D-E3C1-4146-8DF1-D5F9C16C533C}" destId="{86C5AB7D-4B2A-4A3A-8B1E-E3300FACD407}" srcOrd="1" destOrd="0" presId="urn:microsoft.com/office/officeart/2005/8/layout/orgChart1"/>
    <dgm:cxn modelId="{A1A1E17F-0984-4C4F-89F8-289C5893AD5A}" type="presParOf" srcId="{86C5AB7D-4B2A-4A3A-8B1E-E3300FACD407}" destId="{C9C992C4-29B1-4304-BDB2-BD120E90F229}" srcOrd="0" destOrd="0" presId="urn:microsoft.com/office/officeart/2005/8/layout/orgChart1"/>
    <dgm:cxn modelId="{00B96776-31D7-4561-AB69-3442A2C03596}" type="presParOf" srcId="{86C5AB7D-4B2A-4A3A-8B1E-E3300FACD407}" destId="{2D94D47F-4F84-4AF1-BDD9-690B175D21A7}" srcOrd="1" destOrd="0" presId="urn:microsoft.com/office/officeart/2005/8/layout/orgChart1"/>
    <dgm:cxn modelId="{D13281EF-EFCD-4A40-837B-08CE4E3F35DE}" type="presParOf" srcId="{2D94D47F-4F84-4AF1-BDD9-690B175D21A7}" destId="{695957DA-A3FF-4DF4-B39F-7EBF9F3E5F5E}" srcOrd="0" destOrd="0" presId="urn:microsoft.com/office/officeart/2005/8/layout/orgChart1"/>
    <dgm:cxn modelId="{07CCF937-A030-42D4-8A4F-2AD7AD7868F0}" type="presParOf" srcId="{695957DA-A3FF-4DF4-B39F-7EBF9F3E5F5E}" destId="{E832C7BD-1D02-48B3-AD40-4D24D99588E8}" srcOrd="0" destOrd="0" presId="urn:microsoft.com/office/officeart/2005/8/layout/orgChart1"/>
    <dgm:cxn modelId="{D3EA0DAA-CE9C-4982-98CE-5A7855C8C7E3}" type="presParOf" srcId="{695957DA-A3FF-4DF4-B39F-7EBF9F3E5F5E}" destId="{376778E5-FD3C-4A6F-9584-ACC685303046}" srcOrd="1" destOrd="0" presId="urn:microsoft.com/office/officeart/2005/8/layout/orgChart1"/>
    <dgm:cxn modelId="{9D107ED9-1C4F-4CEA-BAE4-083D98043EF9}" type="presParOf" srcId="{2D94D47F-4F84-4AF1-BDD9-690B175D21A7}" destId="{7F71E03F-00B9-4D83-AE8F-BD0759B2B58C}" srcOrd="1" destOrd="0" presId="urn:microsoft.com/office/officeart/2005/8/layout/orgChart1"/>
    <dgm:cxn modelId="{BF0F3218-E444-428C-81A8-501ABA25FADD}" type="presParOf" srcId="{7F71E03F-00B9-4D83-AE8F-BD0759B2B58C}" destId="{41D882F9-8C5C-4842-A0EE-87756BE772C5}" srcOrd="0" destOrd="0" presId="urn:microsoft.com/office/officeart/2005/8/layout/orgChart1"/>
    <dgm:cxn modelId="{0BA8A6CC-ED5D-4CB6-9526-349D80B6E4E4}" type="presParOf" srcId="{7F71E03F-00B9-4D83-AE8F-BD0759B2B58C}" destId="{C1AC3344-DE84-4ECE-95B2-32F39BBA95D0}" srcOrd="1" destOrd="0" presId="urn:microsoft.com/office/officeart/2005/8/layout/orgChart1"/>
    <dgm:cxn modelId="{951CDC04-9692-4B7F-B993-09A05ECD45A4}" type="presParOf" srcId="{C1AC3344-DE84-4ECE-95B2-32F39BBA95D0}" destId="{7673BCFC-F2A5-499A-B74D-0497B9C99EF4}" srcOrd="0" destOrd="0" presId="urn:microsoft.com/office/officeart/2005/8/layout/orgChart1"/>
    <dgm:cxn modelId="{31E44953-5C5E-4A04-BBE7-317E5B27F1A8}" type="presParOf" srcId="{7673BCFC-F2A5-499A-B74D-0497B9C99EF4}" destId="{5D593BFA-9A10-4D52-A183-9A44FE525F08}" srcOrd="0" destOrd="0" presId="urn:microsoft.com/office/officeart/2005/8/layout/orgChart1"/>
    <dgm:cxn modelId="{97E80431-58F8-4B96-BA41-97FD0F3BD327}" type="presParOf" srcId="{7673BCFC-F2A5-499A-B74D-0497B9C99EF4}" destId="{F177B20C-0411-4276-92C2-433FF72F4B9D}" srcOrd="1" destOrd="0" presId="urn:microsoft.com/office/officeart/2005/8/layout/orgChart1"/>
    <dgm:cxn modelId="{A432FFD4-1306-4A6E-B2D1-9AF4703B6A4B}" type="presParOf" srcId="{C1AC3344-DE84-4ECE-95B2-32F39BBA95D0}" destId="{96E19700-63BD-47A4-9F3B-7AAFA2E7795A}" srcOrd="1" destOrd="0" presId="urn:microsoft.com/office/officeart/2005/8/layout/orgChart1"/>
    <dgm:cxn modelId="{5DD11BCE-0587-45EA-A420-3125519EFC3E}" type="presParOf" srcId="{96E19700-63BD-47A4-9F3B-7AAFA2E7795A}" destId="{B8D576F6-44EB-4F33-AA36-6FC931FB0F7E}" srcOrd="0" destOrd="0" presId="urn:microsoft.com/office/officeart/2005/8/layout/orgChart1"/>
    <dgm:cxn modelId="{0530504B-AC50-4249-A5D5-2B7BF417B301}" type="presParOf" srcId="{96E19700-63BD-47A4-9F3B-7AAFA2E7795A}" destId="{D02A69DF-3B6A-4A62-9E53-42AD813F23AA}" srcOrd="1" destOrd="0" presId="urn:microsoft.com/office/officeart/2005/8/layout/orgChart1"/>
    <dgm:cxn modelId="{4CD76361-A62E-4330-BE70-342D040E41D9}" type="presParOf" srcId="{D02A69DF-3B6A-4A62-9E53-42AD813F23AA}" destId="{C9A7323D-FE15-4FFC-B509-C40240D875C4}" srcOrd="0" destOrd="0" presId="urn:microsoft.com/office/officeart/2005/8/layout/orgChart1"/>
    <dgm:cxn modelId="{1E1536FB-6A69-4C9C-8F37-7A58AEC7A346}" type="presParOf" srcId="{C9A7323D-FE15-4FFC-B509-C40240D875C4}" destId="{58070BE8-DB57-4132-AA0E-C4B894EEF8D9}" srcOrd="0" destOrd="0" presId="urn:microsoft.com/office/officeart/2005/8/layout/orgChart1"/>
    <dgm:cxn modelId="{99A29822-7C35-4F16-8370-CEE40AC30FBD}" type="presParOf" srcId="{C9A7323D-FE15-4FFC-B509-C40240D875C4}" destId="{FA293D84-237E-4B4D-93E7-AEB8D48A1EF3}" srcOrd="1" destOrd="0" presId="urn:microsoft.com/office/officeart/2005/8/layout/orgChart1"/>
    <dgm:cxn modelId="{87C68808-7DBD-410A-B35B-1F81B2F8FC0A}" type="presParOf" srcId="{D02A69DF-3B6A-4A62-9E53-42AD813F23AA}" destId="{98F433C2-5BB6-4A44-B239-FAF47489A298}" srcOrd="1" destOrd="0" presId="urn:microsoft.com/office/officeart/2005/8/layout/orgChart1"/>
    <dgm:cxn modelId="{C0A0C013-A566-4349-990E-17B3F4C6F3AE}" type="presParOf" srcId="{98F433C2-5BB6-4A44-B239-FAF47489A298}" destId="{E186D5C9-E612-448E-B772-E4B14B8B0F25}" srcOrd="0" destOrd="0" presId="urn:microsoft.com/office/officeart/2005/8/layout/orgChart1"/>
    <dgm:cxn modelId="{10A9EE0A-F5C1-44D6-BAE2-4572446C3586}" type="presParOf" srcId="{98F433C2-5BB6-4A44-B239-FAF47489A298}" destId="{8096E9DB-910A-49A8-A77F-0684042AE3DC}" srcOrd="1" destOrd="0" presId="urn:microsoft.com/office/officeart/2005/8/layout/orgChart1"/>
    <dgm:cxn modelId="{21045442-9146-436D-971F-4DF0FF4E498F}" type="presParOf" srcId="{8096E9DB-910A-49A8-A77F-0684042AE3DC}" destId="{FE541AAB-2552-4481-9BF4-54886DD86357}" srcOrd="0" destOrd="0" presId="urn:microsoft.com/office/officeart/2005/8/layout/orgChart1"/>
    <dgm:cxn modelId="{C0304897-E677-4914-83FE-D77CFC018AC9}" type="presParOf" srcId="{FE541AAB-2552-4481-9BF4-54886DD86357}" destId="{A71F1702-6E3C-4059-8F34-A2663B466468}" srcOrd="0" destOrd="0" presId="urn:microsoft.com/office/officeart/2005/8/layout/orgChart1"/>
    <dgm:cxn modelId="{62C8936A-4BC4-40CF-AFB2-4AB26CCCAC14}" type="presParOf" srcId="{FE541AAB-2552-4481-9BF4-54886DD86357}" destId="{3E64B855-D535-453E-9831-B0D34FF3232D}" srcOrd="1" destOrd="0" presId="urn:microsoft.com/office/officeart/2005/8/layout/orgChart1"/>
    <dgm:cxn modelId="{3F4D7FBC-9ED2-41BD-AA27-453C2C81756F}" type="presParOf" srcId="{8096E9DB-910A-49A8-A77F-0684042AE3DC}" destId="{2E6E822F-0EE7-43B0-830B-3CC343432C9E}" srcOrd="1" destOrd="0" presId="urn:microsoft.com/office/officeart/2005/8/layout/orgChart1"/>
    <dgm:cxn modelId="{A6916CAB-0920-4F52-8859-203510D70D6A}" type="presParOf" srcId="{2E6E822F-0EE7-43B0-830B-3CC343432C9E}" destId="{8BC09670-5035-4F62-B69A-D830A6EC7529}" srcOrd="0" destOrd="0" presId="urn:microsoft.com/office/officeart/2005/8/layout/orgChart1"/>
    <dgm:cxn modelId="{9A00BA3B-317C-45F1-BD3F-2C0DD0437388}" type="presParOf" srcId="{2E6E822F-0EE7-43B0-830B-3CC343432C9E}" destId="{980280AE-06D1-454F-B7C0-85518BDD3877}" srcOrd="1" destOrd="0" presId="urn:microsoft.com/office/officeart/2005/8/layout/orgChart1"/>
    <dgm:cxn modelId="{49A60AB7-4490-410C-92DF-43DA3F3A6BA6}" type="presParOf" srcId="{980280AE-06D1-454F-B7C0-85518BDD3877}" destId="{CF7FABBB-389F-49E6-ACFC-E1A601AB2453}" srcOrd="0" destOrd="0" presId="urn:microsoft.com/office/officeart/2005/8/layout/orgChart1"/>
    <dgm:cxn modelId="{C592B554-DD71-46D2-A660-55FCAC5646CC}" type="presParOf" srcId="{CF7FABBB-389F-49E6-ACFC-E1A601AB2453}" destId="{1AA1706C-1712-465A-9AB8-C93837297B1B}" srcOrd="0" destOrd="0" presId="urn:microsoft.com/office/officeart/2005/8/layout/orgChart1"/>
    <dgm:cxn modelId="{DF161F59-5C43-45DB-8665-5E69F41AD51E}" type="presParOf" srcId="{CF7FABBB-389F-49E6-ACFC-E1A601AB2453}" destId="{1C523067-2757-4ED5-82B2-FF9FF4964A94}" srcOrd="1" destOrd="0" presId="urn:microsoft.com/office/officeart/2005/8/layout/orgChart1"/>
    <dgm:cxn modelId="{1F0B5271-A0F9-40C7-9FF3-40D7C35DDD9F}" type="presParOf" srcId="{980280AE-06D1-454F-B7C0-85518BDD3877}" destId="{ED806888-B8B5-49BF-87EE-CDB67866B988}" srcOrd="1" destOrd="0" presId="urn:microsoft.com/office/officeart/2005/8/layout/orgChart1"/>
    <dgm:cxn modelId="{E2091896-6B42-409F-9AA3-9BF2A94971B5}" type="presParOf" srcId="{980280AE-06D1-454F-B7C0-85518BDD3877}" destId="{1E93D4C6-D99C-40BB-8F45-80E39C559D73}" srcOrd="2" destOrd="0" presId="urn:microsoft.com/office/officeart/2005/8/layout/orgChart1"/>
    <dgm:cxn modelId="{E013161E-6A75-4ACD-9089-2F98ADDE8EB9}" type="presParOf" srcId="{8096E9DB-910A-49A8-A77F-0684042AE3DC}" destId="{59CB292F-37F0-495B-AF5A-081C46E77D54}" srcOrd="2" destOrd="0" presId="urn:microsoft.com/office/officeart/2005/8/layout/orgChart1"/>
    <dgm:cxn modelId="{5854C5C9-EC7D-43BD-95EF-DC2FA048FE81}" type="presParOf" srcId="{D02A69DF-3B6A-4A62-9E53-42AD813F23AA}" destId="{CDDEBEB7-D046-47FA-86DF-D7F2F9881D28}" srcOrd="2" destOrd="0" presId="urn:microsoft.com/office/officeart/2005/8/layout/orgChart1"/>
    <dgm:cxn modelId="{4B6F377E-CF90-4FE0-B6F6-285B408EEB56}" type="presParOf" srcId="{C1AC3344-DE84-4ECE-95B2-32F39BBA95D0}" destId="{C15803FD-DDC4-4055-A28F-F411A487BEE3}" srcOrd="2" destOrd="0" presId="urn:microsoft.com/office/officeart/2005/8/layout/orgChart1"/>
    <dgm:cxn modelId="{CA91BE73-A083-466F-852A-71E7C7A213B7}" type="presParOf" srcId="{2D94D47F-4F84-4AF1-BDD9-690B175D21A7}" destId="{A88ECE51-EAD8-4E10-B00F-80F057CFC9AF}" srcOrd="2" destOrd="0" presId="urn:microsoft.com/office/officeart/2005/8/layout/orgChart1"/>
    <dgm:cxn modelId="{04660E61-F49F-417B-9F93-07072F1EB396}" type="presParOf" srcId="{C0E67A5D-E3C1-4146-8DF1-D5F9C16C533C}" destId="{039124F5-83CC-47ED-A398-68229BBCD63A}" srcOrd="2" destOrd="0" presId="urn:microsoft.com/office/officeart/2005/8/layout/orgChart1"/>
    <dgm:cxn modelId="{7CEEA5A6-C8CF-4687-B169-EB08D5BFD831}" type="presParOf" srcId="{1E157FD6-13AF-4949-AC46-91A2DA95D104}" destId="{3E14D5C9-39FE-40D7-9869-C0682B2E39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1264D29-8588-4D46-8731-92AA2F7BF8D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4B2EBCD-EB72-4443-AD23-E398D1399C70}">
      <dgm:prSet phldrT="[Text]"/>
      <dgm:spPr/>
      <dgm:t>
        <a:bodyPr/>
        <a:lstStyle/>
        <a:p>
          <a:r>
            <a:rPr lang="en-GB" dirty="0"/>
            <a:t>Col. Charles  1946-</a:t>
          </a:r>
        </a:p>
        <a:p>
          <a:r>
            <a:rPr lang="en-GB" dirty="0"/>
            <a:t>M Jane Amos 1950-</a:t>
          </a:r>
        </a:p>
      </dgm:t>
    </dgm:pt>
    <dgm:pt modelId="{2F67F4E1-E649-44E5-82F3-6C5AFA59CB73}" type="parTrans" cxnId="{FB49533D-931E-4A3B-9612-99036CC726E2}">
      <dgm:prSet/>
      <dgm:spPr/>
      <dgm:t>
        <a:bodyPr/>
        <a:lstStyle/>
        <a:p>
          <a:endParaRPr lang="en-GB"/>
        </a:p>
      </dgm:t>
    </dgm:pt>
    <dgm:pt modelId="{20E1C333-9A30-41D4-A270-2FD97CA2F150}" type="sibTrans" cxnId="{FB49533D-931E-4A3B-9612-99036CC726E2}">
      <dgm:prSet/>
      <dgm:spPr/>
      <dgm:t>
        <a:bodyPr/>
        <a:lstStyle/>
        <a:p>
          <a:endParaRPr lang="en-GB"/>
        </a:p>
      </dgm:t>
    </dgm:pt>
    <dgm:pt modelId="{235AE325-EBC5-42CE-93A7-5C19E147E769}">
      <dgm:prSet phldrT="[Text]"/>
      <dgm:spPr/>
      <dgm:t>
        <a:bodyPr/>
        <a:lstStyle/>
        <a:p>
          <a:r>
            <a:rPr lang="en-GB" dirty="0"/>
            <a:t>Capt. JAMES (Blunt) 1974-</a:t>
          </a:r>
        </a:p>
      </dgm:t>
    </dgm:pt>
    <dgm:pt modelId="{71CF4F2A-10C4-4279-B79B-2AA0A1105363}" type="parTrans" cxnId="{2CBB5321-2667-43BE-AC93-68D237820FDA}">
      <dgm:prSet/>
      <dgm:spPr/>
      <dgm:t>
        <a:bodyPr/>
        <a:lstStyle/>
        <a:p>
          <a:endParaRPr lang="en-GB"/>
        </a:p>
      </dgm:t>
    </dgm:pt>
    <dgm:pt modelId="{B0FD3BBB-5390-42A4-9365-14EDEB50E591}" type="sibTrans" cxnId="{2CBB5321-2667-43BE-AC93-68D237820FDA}">
      <dgm:prSet/>
      <dgm:spPr/>
      <dgm:t>
        <a:bodyPr/>
        <a:lstStyle/>
        <a:p>
          <a:endParaRPr lang="en-GB"/>
        </a:p>
      </dgm:t>
    </dgm:pt>
    <dgm:pt modelId="{87FE4321-C1A4-4677-9998-380FFA76C816}">
      <dgm:prSet/>
      <dgm:spPr/>
      <dgm:t>
        <a:bodyPr/>
        <a:lstStyle/>
        <a:p>
          <a:r>
            <a:rPr lang="en-GB" dirty="0"/>
            <a:t>Hubert 1910-79</a:t>
          </a:r>
        </a:p>
        <a:p>
          <a:r>
            <a:rPr lang="en-GB" dirty="0"/>
            <a:t>M Marion Emily Barclay 1907-</a:t>
          </a:r>
        </a:p>
      </dgm:t>
    </dgm:pt>
    <dgm:pt modelId="{E09B2517-CDFD-4ECC-90D6-60AEBBC7F2A8}" type="parTrans" cxnId="{709C0409-7551-4A61-BC73-CE4C19FF212D}">
      <dgm:prSet/>
      <dgm:spPr/>
      <dgm:t>
        <a:bodyPr/>
        <a:lstStyle/>
        <a:p>
          <a:endParaRPr lang="en-GB"/>
        </a:p>
      </dgm:t>
    </dgm:pt>
    <dgm:pt modelId="{778A1C9C-9C61-41E0-B9B9-9ABCC0A22C8E}" type="sibTrans" cxnId="{709C0409-7551-4A61-BC73-CE4C19FF212D}">
      <dgm:prSet/>
      <dgm:spPr/>
      <dgm:t>
        <a:bodyPr/>
        <a:lstStyle/>
        <a:p>
          <a:endParaRPr lang="en-GB"/>
        </a:p>
      </dgm:t>
    </dgm:pt>
    <dgm:pt modelId="{034D2C2C-ADAF-4CFC-B9BB-9A4AB1087BA2}">
      <dgm:prSet/>
      <dgm:spPr/>
      <dgm:t>
        <a:bodyPr/>
        <a:lstStyle/>
        <a:p>
          <a:r>
            <a:rPr lang="en-GB" dirty="0"/>
            <a:t>Capt. </a:t>
          </a:r>
          <a:r>
            <a:rPr lang="en-GB" dirty="0" err="1"/>
            <a:t>Greville</a:t>
          </a:r>
          <a:r>
            <a:rPr lang="en-GB" dirty="0"/>
            <a:t> 1883-1914</a:t>
          </a:r>
        </a:p>
        <a:p>
          <a:r>
            <a:rPr lang="en-GB" dirty="0"/>
            <a:t>M Gladys Isabel -1910</a:t>
          </a:r>
        </a:p>
      </dgm:t>
    </dgm:pt>
    <dgm:pt modelId="{D4C8BCC1-4FA1-4256-AB9C-B9004A8486BE}" type="parTrans" cxnId="{F1A977F5-E44D-4605-8EFC-027E9B593F21}">
      <dgm:prSet/>
      <dgm:spPr/>
      <dgm:t>
        <a:bodyPr/>
        <a:lstStyle/>
        <a:p>
          <a:endParaRPr lang="en-GB"/>
        </a:p>
      </dgm:t>
    </dgm:pt>
    <dgm:pt modelId="{E8D1DF38-EC2C-4E47-AE8A-DFD80166CF61}" type="sibTrans" cxnId="{F1A977F5-E44D-4605-8EFC-027E9B593F21}">
      <dgm:prSet/>
      <dgm:spPr/>
      <dgm:t>
        <a:bodyPr/>
        <a:lstStyle/>
        <a:p>
          <a:endParaRPr lang="en-GB"/>
        </a:p>
      </dgm:t>
    </dgm:pt>
    <dgm:pt modelId="{95201579-F136-47AE-A48D-659BB8DB6780}">
      <dgm:prSet/>
      <dgm:spPr/>
      <dgm:t>
        <a:bodyPr/>
        <a:lstStyle/>
        <a:p>
          <a:r>
            <a:rPr lang="en-GB" dirty="0"/>
            <a:t>Major Charles Hubert 1855-1900</a:t>
          </a:r>
        </a:p>
        <a:p>
          <a:r>
            <a:rPr lang="en-GB" dirty="0"/>
            <a:t>M1 Eleanor Philips</a:t>
          </a:r>
        </a:p>
      </dgm:t>
    </dgm:pt>
    <dgm:pt modelId="{91788736-097C-453A-B359-157AE9B74BD0}" type="parTrans" cxnId="{594164BC-C3C6-471A-8B23-BA90BA8AD78C}">
      <dgm:prSet/>
      <dgm:spPr/>
      <dgm:t>
        <a:bodyPr/>
        <a:lstStyle/>
        <a:p>
          <a:endParaRPr lang="en-GB"/>
        </a:p>
      </dgm:t>
    </dgm:pt>
    <dgm:pt modelId="{DB0F696E-3CCE-446A-A1CB-56FB94A65C99}" type="sibTrans" cxnId="{594164BC-C3C6-471A-8B23-BA90BA8AD78C}">
      <dgm:prSet/>
      <dgm:spPr/>
      <dgm:t>
        <a:bodyPr/>
        <a:lstStyle/>
        <a:p>
          <a:endParaRPr lang="en-GB"/>
        </a:p>
      </dgm:t>
    </dgm:pt>
    <dgm:pt modelId="{FA457AB6-2A4F-42A4-8574-9E40580ED855}">
      <dgm:prSet/>
      <dgm:spPr/>
      <dgm:t>
        <a:bodyPr/>
        <a:lstStyle/>
        <a:p>
          <a:r>
            <a:rPr lang="en-GB" dirty="0"/>
            <a:t>John Hillier -1866</a:t>
          </a:r>
        </a:p>
        <a:p>
          <a:r>
            <a:rPr lang="en-GB" dirty="0"/>
            <a:t>M Sarah Catherine ?</a:t>
          </a:r>
        </a:p>
      </dgm:t>
    </dgm:pt>
    <dgm:pt modelId="{285C0690-42EE-4FCB-8284-814BF0A5CC5A}" type="parTrans" cxnId="{46FFEFD9-B7CA-4B6A-857A-B29F3C7CA0E7}">
      <dgm:prSet/>
      <dgm:spPr/>
      <dgm:t>
        <a:bodyPr/>
        <a:lstStyle/>
        <a:p>
          <a:endParaRPr lang="en-GB"/>
        </a:p>
      </dgm:t>
    </dgm:pt>
    <dgm:pt modelId="{BD191654-FED2-4BE0-9D80-0463B93F8826}" type="sibTrans" cxnId="{46FFEFD9-B7CA-4B6A-857A-B29F3C7CA0E7}">
      <dgm:prSet/>
      <dgm:spPr/>
      <dgm:t>
        <a:bodyPr/>
        <a:lstStyle/>
        <a:p>
          <a:endParaRPr lang="en-GB"/>
        </a:p>
      </dgm:t>
    </dgm:pt>
    <dgm:pt modelId="{F45A1D35-EBC2-4389-B308-69D73DB9B788}">
      <dgm:prSet/>
      <dgm:spPr/>
      <dgm:t>
        <a:bodyPr/>
        <a:lstStyle/>
        <a:p>
          <a:r>
            <a:rPr lang="en-GB" dirty="0"/>
            <a:t>John Synge </a:t>
          </a:r>
        </a:p>
        <a:p>
          <a:r>
            <a:rPr lang="en-GB" dirty="0"/>
            <a:t>1779-1856</a:t>
          </a:r>
        </a:p>
        <a:p>
          <a:r>
            <a:rPr lang="en-GB" dirty="0"/>
            <a:t>M ?</a:t>
          </a:r>
        </a:p>
      </dgm:t>
    </dgm:pt>
    <dgm:pt modelId="{4D66F75B-B0E0-4E27-A089-0555080E8CC7}" type="parTrans" cxnId="{FA320ADF-EF41-4962-B141-77E21A2F22D3}">
      <dgm:prSet/>
      <dgm:spPr/>
      <dgm:t>
        <a:bodyPr/>
        <a:lstStyle/>
        <a:p>
          <a:endParaRPr lang="en-GB"/>
        </a:p>
      </dgm:t>
    </dgm:pt>
    <dgm:pt modelId="{B826036A-CBB2-42B3-9A30-10BDFF3ECC07}" type="sibTrans" cxnId="{FA320ADF-EF41-4962-B141-77E21A2F22D3}">
      <dgm:prSet/>
      <dgm:spPr/>
      <dgm:t>
        <a:bodyPr/>
        <a:lstStyle/>
        <a:p>
          <a:endParaRPr lang="en-GB"/>
        </a:p>
      </dgm:t>
    </dgm:pt>
    <dgm:pt modelId="{76493A7F-A909-492A-A9A6-7EA6E5EADC94}">
      <dgm:prSet/>
      <dgm:spPr/>
      <dgm:t>
        <a:bodyPr/>
        <a:lstStyle/>
        <a:p>
          <a:r>
            <a:rPr lang="en-GB" dirty="0"/>
            <a:t>John 1754-1834</a:t>
          </a:r>
        </a:p>
        <a:p>
          <a:r>
            <a:rPr lang="en-GB" dirty="0"/>
            <a:t>M Martha Synge </a:t>
          </a:r>
        </a:p>
      </dgm:t>
    </dgm:pt>
    <dgm:pt modelId="{7DDB7B82-D5B9-471E-9981-E8429BB3E575}" type="parTrans" cxnId="{9C2ABEE6-56B0-4414-8E8F-400FA25373FE}">
      <dgm:prSet/>
      <dgm:spPr/>
      <dgm:t>
        <a:bodyPr/>
        <a:lstStyle/>
        <a:p>
          <a:endParaRPr lang="en-GB"/>
        </a:p>
      </dgm:t>
    </dgm:pt>
    <dgm:pt modelId="{028ABFC7-D9E6-444E-83C3-A5C9BCBCDEFC}" type="sibTrans" cxnId="{9C2ABEE6-56B0-4414-8E8F-400FA25373FE}">
      <dgm:prSet/>
      <dgm:spPr/>
      <dgm:t>
        <a:bodyPr/>
        <a:lstStyle/>
        <a:p>
          <a:endParaRPr lang="en-GB"/>
        </a:p>
      </dgm:t>
    </dgm:pt>
    <dgm:pt modelId="{E7A62B1C-FC64-4EB6-81B6-091FF61675CF}">
      <dgm:prSet/>
      <dgm:spPr/>
      <dgm:t>
        <a:bodyPr/>
        <a:lstStyle/>
        <a:p>
          <a:r>
            <a:rPr lang="en-GB" dirty="0"/>
            <a:t>John -1790</a:t>
          </a:r>
        </a:p>
        <a:p>
          <a:r>
            <a:rPr lang="en-GB" dirty="0"/>
            <a:t>M1 Esther ?</a:t>
          </a:r>
        </a:p>
      </dgm:t>
    </dgm:pt>
    <dgm:pt modelId="{C42FAA02-9D02-454A-9190-AB2837BED950}" type="parTrans" cxnId="{6BB99104-3671-484C-A857-AB608EA432EF}">
      <dgm:prSet/>
      <dgm:spPr/>
      <dgm:t>
        <a:bodyPr/>
        <a:lstStyle/>
        <a:p>
          <a:endParaRPr lang="en-GB"/>
        </a:p>
      </dgm:t>
    </dgm:pt>
    <dgm:pt modelId="{E8E63116-BA5D-4323-BF16-B840274D26AB}" type="sibTrans" cxnId="{6BB99104-3671-484C-A857-AB608EA432EF}">
      <dgm:prSet/>
      <dgm:spPr/>
      <dgm:t>
        <a:bodyPr/>
        <a:lstStyle/>
        <a:p>
          <a:endParaRPr lang="en-GB"/>
        </a:p>
      </dgm:t>
    </dgm:pt>
    <dgm:pt modelId="{4E8A3836-373E-4901-A62B-9D247F9F6F69}" type="pres">
      <dgm:prSet presAssocID="{11264D29-8588-4D46-8731-92AA2F7BF8D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81AD0F2-8893-4F3F-8644-0ED86FAE0C40}" type="pres">
      <dgm:prSet presAssocID="{E7A62B1C-FC64-4EB6-81B6-091FF61675CF}" presName="hierRoot1" presStyleCnt="0">
        <dgm:presLayoutVars>
          <dgm:hierBranch val="init"/>
        </dgm:presLayoutVars>
      </dgm:prSet>
      <dgm:spPr/>
    </dgm:pt>
    <dgm:pt modelId="{E7286B8C-021C-44F6-BE6B-6E1B9914702B}" type="pres">
      <dgm:prSet presAssocID="{E7A62B1C-FC64-4EB6-81B6-091FF61675CF}" presName="rootComposite1" presStyleCnt="0"/>
      <dgm:spPr/>
    </dgm:pt>
    <dgm:pt modelId="{CC2BBFF8-16B4-41AB-985D-449FD3B70C82}" type="pres">
      <dgm:prSet presAssocID="{E7A62B1C-FC64-4EB6-81B6-091FF61675CF}" presName="rootText1" presStyleLbl="node0" presStyleIdx="0" presStyleCnt="1">
        <dgm:presLayoutVars>
          <dgm:chPref val="3"/>
        </dgm:presLayoutVars>
      </dgm:prSet>
      <dgm:spPr/>
    </dgm:pt>
    <dgm:pt modelId="{37596172-C3A0-4B2C-9952-1AA5308FD493}" type="pres">
      <dgm:prSet presAssocID="{E7A62B1C-FC64-4EB6-81B6-091FF61675CF}" presName="rootConnector1" presStyleLbl="node1" presStyleIdx="0" presStyleCnt="0"/>
      <dgm:spPr/>
    </dgm:pt>
    <dgm:pt modelId="{2EA071FF-2DBF-4F37-BE41-62DFB5054E6B}" type="pres">
      <dgm:prSet presAssocID="{E7A62B1C-FC64-4EB6-81B6-091FF61675CF}" presName="hierChild2" presStyleCnt="0"/>
      <dgm:spPr/>
    </dgm:pt>
    <dgm:pt modelId="{B86E866F-63FE-4CB5-A0C5-175F3832D634}" type="pres">
      <dgm:prSet presAssocID="{7DDB7B82-D5B9-471E-9981-E8429BB3E575}" presName="Name37" presStyleLbl="parChTrans1D2" presStyleIdx="0" presStyleCnt="1"/>
      <dgm:spPr/>
    </dgm:pt>
    <dgm:pt modelId="{4DE0276D-B728-415E-8333-C7D34FF3A849}" type="pres">
      <dgm:prSet presAssocID="{76493A7F-A909-492A-A9A6-7EA6E5EADC94}" presName="hierRoot2" presStyleCnt="0">
        <dgm:presLayoutVars>
          <dgm:hierBranch val="init"/>
        </dgm:presLayoutVars>
      </dgm:prSet>
      <dgm:spPr/>
    </dgm:pt>
    <dgm:pt modelId="{438294F1-339D-48C6-B319-AE5C14D549B5}" type="pres">
      <dgm:prSet presAssocID="{76493A7F-A909-492A-A9A6-7EA6E5EADC94}" presName="rootComposite" presStyleCnt="0"/>
      <dgm:spPr/>
    </dgm:pt>
    <dgm:pt modelId="{D86499F2-7A24-4137-A401-294E3B53A87C}" type="pres">
      <dgm:prSet presAssocID="{76493A7F-A909-492A-A9A6-7EA6E5EADC94}" presName="rootText" presStyleLbl="node2" presStyleIdx="0" presStyleCnt="1">
        <dgm:presLayoutVars>
          <dgm:chPref val="3"/>
        </dgm:presLayoutVars>
      </dgm:prSet>
      <dgm:spPr/>
    </dgm:pt>
    <dgm:pt modelId="{39A577CC-AAC4-4288-88C0-58631319F071}" type="pres">
      <dgm:prSet presAssocID="{76493A7F-A909-492A-A9A6-7EA6E5EADC94}" presName="rootConnector" presStyleLbl="node2" presStyleIdx="0" presStyleCnt="1"/>
      <dgm:spPr/>
    </dgm:pt>
    <dgm:pt modelId="{EA7160AC-7A75-48E5-8B4A-C8CFEADF8132}" type="pres">
      <dgm:prSet presAssocID="{76493A7F-A909-492A-A9A6-7EA6E5EADC94}" presName="hierChild4" presStyleCnt="0"/>
      <dgm:spPr/>
    </dgm:pt>
    <dgm:pt modelId="{228CEDB6-9517-410E-ACBE-020AD51EFB5E}" type="pres">
      <dgm:prSet presAssocID="{4D66F75B-B0E0-4E27-A089-0555080E8CC7}" presName="Name37" presStyleLbl="parChTrans1D3" presStyleIdx="0" presStyleCnt="1"/>
      <dgm:spPr/>
    </dgm:pt>
    <dgm:pt modelId="{B603B343-52C7-4E8F-9192-0A8039DB4B91}" type="pres">
      <dgm:prSet presAssocID="{F45A1D35-EBC2-4389-B308-69D73DB9B788}" presName="hierRoot2" presStyleCnt="0">
        <dgm:presLayoutVars>
          <dgm:hierBranch val="init"/>
        </dgm:presLayoutVars>
      </dgm:prSet>
      <dgm:spPr/>
    </dgm:pt>
    <dgm:pt modelId="{CB70D62E-F351-48D2-9C95-8B6C0765501E}" type="pres">
      <dgm:prSet presAssocID="{F45A1D35-EBC2-4389-B308-69D73DB9B788}" presName="rootComposite" presStyleCnt="0"/>
      <dgm:spPr/>
    </dgm:pt>
    <dgm:pt modelId="{E7D13625-B149-4F3D-8FC3-74E05CF07496}" type="pres">
      <dgm:prSet presAssocID="{F45A1D35-EBC2-4389-B308-69D73DB9B788}" presName="rootText" presStyleLbl="node3" presStyleIdx="0" presStyleCnt="1">
        <dgm:presLayoutVars>
          <dgm:chPref val="3"/>
        </dgm:presLayoutVars>
      </dgm:prSet>
      <dgm:spPr/>
    </dgm:pt>
    <dgm:pt modelId="{306970F3-8385-4C57-AFE4-2AEC3F6D5306}" type="pres">
      <dgm:prSet presAssocID="{F45A1D35-EBC2-4389-B308-69D73DB9B788}" presName="rootConnector" presStyleLbl="node3" presStyleIdx="0" presStyleCnt="1"/>
      <dgm:spPr/>
    </dgm:pt>
    <dgm:pt modelId="{DBEFFA13-9C8A-4636-84F7-D49B2A64C873}" type="pres">
      <dgm:prSet presAssocID="{F45A1D35-EBC2-4389-B308-69D73DB9B788}" presName="hierChild4" presStyleCnt="0"/>
      <dgm:spPr/>
    </dgm:pt>
    <dgm:pt modelId="{44E0A6FF-09BF-4BC9-98BF-7AC448AB07D8}" type="pres">
      <dgm:prSet presAssocID="{285C0690-42EE-4FCB-8284-814BF0A5CC5A}" presName="Name37" presStyleLbl="parChTrans1D4" presStyleIdx="0" presStyleCnt="6"/>
      <dgm:spPr/>
    </dgm:pt>
    <dgm:pt modelId="{C6D52D22-2AF5-4E5D-BAC7-66FDBC29DC96}" type="pres">
      <dgm:prSet presAssocID="{FA457AB6-2A4F-42A4-8574-9E40580ED855}" presName="hierRoot2" presStyleCnt="0">
        <dgm:presLayoutVars>
          <dgm:hierBranch val="init"/>
        </dgm:presLayoutVars>
      </dgm:prSet>
      <dgm:spPr/>
    </dgm:pt>
    <dgm:pt modelId="{A2E9A680-3BFE-42F3-9446-F92E921754DF}" type="pres">
      <dgm:prSet presAssocID="{FA457AB6-2A4F-42A4-8574-9E40580ED855}" presName="rootComposite" presStyleCnt="0"/>
      <dgm:spPr/>
    </dgm:pt>
    <dgm:pt modelId="{EF8F7BD7-53B7-4933-8B11-DE73D8FC78DD}" type="pres">
      <dgm:prSet presAssocID="{FA457AB6-2A4F-42A4-8574-9E40580ED855}" presName="rootText" presStyleLbl="node4" presStyleIdx="0" presStyleCnt="6">
        <dgm:presLayoutVars>
          <dgm:chPref val="3"/>
        </dgm:presLayoutVars>
      </dgm:prSet>
      <dgm:spPr/>
    </dgm:pt>
    <dgm:pt modelId="{D39B5076-1088-4D0A-8FC0-EA75F4E0B743}" type="pres">
      <dgm:prSet presAssocID="{FA457AB6-2A4F-42A4-8574-9E40580ED855}" presName="rootConnector" presStyleLbl="node4" presStyleIdx="0" presStyleCnt="6"/>
      <dgm:spPr/>
    </dgm:pt>
    <dgm:pt modelId="{EE1E73AF-CF4F-490A-BDB2-494A8D85EB97}" type="pres">
      <dgm:prSet presAssocID="{FA457AB6-2A4F-42A4-8574-9E40580ED855}" presName="hierChild4" presStyleCnt="0"/>
      <dgm:spPr/>
    </dgm:pt>
    <dgm:pt modelId="{BF139F97-EB59-489F-BB01-83BD3CE407D5}" type="pres">
      <dgm:prSet presAssocID="{91788736-097C-453A-B359-157AE9B74BD0}" presName="Name37" presStyleLbl="parChTrans1D4" presStyleIdx="1" presStyleCnt="6"/>
      <dgm:spPr/>
    </dgm:pt>
    <dgm:pt modelId="{C007B8CB-7B79-4AF8-85EA-CB2ED6E6C98F}" type="pres">
      <dgm:prSet presAssocID="{95201579-F136-47AE-A48D-659BB8DB6780}" presName="hierRoot2" presStyleCnt="0">
        <dgm:presLayoutVars>
          <dgm:hierBranch val="init"/>
        </dgm:presLayoutVars>
      </dgm:prSet>
      <dgm:spPr/>
    </dgm:pt>
    <dgm:pt modelId="{A9F53F2B-E2C9-4C70-BC18-3C6D0455A092}" type="pres">
      <dgm:prSet presAssocID="{95201579-F136-47AE-A48D-659BB8DB6780}" presName="rootComposite" presStyleCnt="0"/>
      <dgm:spPr/>
    </dgm:pt>
    <dgm:pt modelId="{DD673374-3924-4249-8462-E7820A0BABBE}" type="pres">
      <dgm:prSet presAssocID="{95201579-F136-47AE-A48D-659BB8DB6780}" presName="rootText" presStyleLbl="node4" presStyleIdx="1" presStyleCnt="6">
        <dgm:presLayoutVars>
          <dgm:chPref val="3"/>
        </dgm:presLayoutVars>
      </dgm:prSet>
      <dgm:spPr/>
    </dgm:pt>
    <dgm:pt modelId="{7C989DD5-334F-4A73-9D1E-C5AD9C1F449A}" type="pres">
      <dgm:prSet presAssocID="{95201579-F136-47AE-A48D-659BB8DB6780}" presName="rootConnector" presStyleLbl="node4" presStyleIdx="1" presStyleCnt="6"/>
      <dgm:spPr/>
    </dgm:pt>
    <dgm:pt modelId="{4D94F632-9FF0-48BD-906B-B350128DFC32}" type="pres">
      <dgm:prSet presAssocID="{95201579-F136-47AE-A48D-659BB8DB6780}" presName="hierChild4" presStyleCnt="0"/>
      <dgm:spPr/>
    </dgm:pt>
    <dgm:pt modelId="{0FBA59DF-C446-4300-9376-6677883025A8}" type="pres">
      <dgm:prSet presAssocID="{D4C8BCC1-4FA1-4256-AB9C-B9004A8486BE}" presName="Name37" presStyleLbl="parChTrans1D4" presStyleIdx="2" presStyleCnt="6"/>
      <dgm:spPr/>
    </dgm:pt>
    <dgm:pt modelId="{F6B3E4FD-B710-4819-83B7-0383EF24E4EE}" type="pres">
      <dgm:prSet presAssocID="{034D2C2C-ADAF-4CFC-B9BB-9A4AB1087BA2}" presName="hierRoot2" presStyleCnt="0">
        <dgm:presLayoutVars>
          <dgm:hierBranch val="init"/>
        </dgm:presLayoutVars>
      </dgm:prSet>
      <dgm:spPr/>
    </dgm:pt>
    <dgm:pt modelId="{A8E43A68-8AD7-4A99-9135-483768DCCE97}" type="pres">
      <dgm:prSet presAssocID="{034D2C2C-ADAF-4CFC-B9BB-9A4AB1087BA2}" presName="rootComposite" presStyleCnt="0"/>
      <dgm:spPr/>
    </dgm:pt>
    <dgm:pt modelId="{724B7FAA-70AB-4785-B4F6-43C7ADA08DC7}" type="pres">
      <dgm:prSet presAssocID="{034D2C2C-ADAF-4CFC-B9BB-9A4AB1087BA2}" presName="rootText" presStyleLbl="node4" presStyleIdx="2" presStyleCnt="6">
        <dgm:presLayoutVars>
          <dgm:chPref val="3"/>
        </dgm:presLayoutVars>
      </dgm:prSet>
      <dgm:spPr/>
    </dgm:pt>
    <dgm:pt modelId="{48B4B345-0D4D-4F27-9E26-52AFEBD73DBE}" type="pres">
      <dgm:prSet presAssocID="{034D2C2C-ADAF-4CFC-B9BB-9A4AB1087BA2}" presName="rootConnector" presStyleLbl="node4" presStyleIdx="2" presStyleCnt="6"/>
      <dgm:spPr/>
    </dgm:pt>
    <dgm:pt modelId="{58A8195A-6470-4DB0-AD01-9DAAA3AB7E31}" type="pres">
      <dgm:prSet presAssocID="{034D2C2C-ADAF-4CFC-B9BB-9A4AB1087BA2}" presName="hierChild4" presStyleCnt="0"/>
      <dgm:spPr/>
    </dgm:pt>
    <dgm:pt modelId="{F04B151B-F397-443D-A083-CD041032D7E0}" type="pres">
      <dgm:prSet presAssocID="{E09B2517-CDFD-4ECC-90D6-60AEBBC7F2A8}" presName="Name37" presStyleLbl="parChTrans1D4" presStyleIdx="3" presStyleCnt="6"/>
      <dgm:spPr/>
    </dgm:pt>
    <dgm:pt modelId="{0948882B-3416-4C5A-B5D4-6C187031B5CB}" type="pres">
      <dgm:prSet presAssocID="{87FE4321-C1A4-4677-9998-380FFA76C816}" presName="hierRoot2" presStyleCnt="0">
        <dgm:presLayoutVars>
          <dgm:hierBranch val="init"/>
        </dgm:presLayoutVars>
      </dgm:prSet>
      <dgm:spPr/>
    </dgm:pt>
    <dgm:pt modelId="{D47C2EF0-C914-4959-B752-C1D1F70B0CFD}" type="pres">
      <dgm:prSet presAssocID="{87FE4321-C1A4-4677-9998-380FFA76C816}" presName="rootComposite" presStyleCnt="0"/>
      <dgm:spPr/>
    </dgm:pt>
    <dgm:pt modelId="{1E068700-7831-4E6A-AFE2-E7054756FB35}" type="pres">
      <dgm:prSet presAssocID="{87FE4321-C1A4-4677-9998-380FFA76C816}" presName="rootText" presStyleLbl="node4" presStyleIdx="3" presStyleCnt="6">
        <dgm:presLayoutVars>
          <dgm:chPref val="3"/>
        </dgm:presLayoutVars>
      </dgm:prSet>
      <dgm:spPr/>
    </dgm:pt>
    <dgm:pt modelId="{1C9B1E5B-E4EE-45A8-BEDC-7F4A05D7433A}" type="pres">
      <dgm:prSet presAssocID="{87FE4321-C1A4-4677-9998-380FFA76C816}" presName="rootConnector" presStyleLbl="node4" presStyleIdx="3" presStyleCnt="6"/>
      <dgm:spPr/>
    </dgm:pt>
    <dgm:pt modelId="{BC02C78F-1390-416D-8078-65901D553F82}" type="pres">
      <dgm:prSet presAssocID="{87FE4321-C1A4-4677-9998-380FFA76C816}" presName="hierChild4" presStyleCnt="0"/>
      <dgm:spPr/>
    </dgm:pt>
    <dgm:pt modelId="{8F42F56D-7E99-45FD-B9A4-276D120DB83C}" type="pres">
      <dgm:prSet presAssocID="{2F67F4E1-E649-44E5-82F3-6C5AFA59CB73}" presName="Name37" presStyleLbl="parChTrans1D4" presStyleIdx="4" presStyleCnt="6"/>
      <dgm:spPr/>
    </dgm:pt>
    <dgm:pt modelId="{E7F1AC82-F6AF-42AD-B167-F4715A3F43BF}" type="pres">
      <dgm:prSet presAssocID="{C4B2EBCD-EB72-4443-AD23-E398D1399C70}" presName="hierRoot2" presStyleCnt="0">
        <dgm:presLayoutVars>
          <dgm:hierBranch val="init"/>
        </dgm:presLayoutVars>
      </dgm:prSet>
      <dgm:spPr/>
    </dgm:pt>
    <dgm:pt modelId="{00F3372F-B6D8-4028-A3D1-D91BAF7282CC}" type="pres">
      <dgm:prSet presAssocID="{C4B2EBCD-EB72-4443-AD23-E398D1399C70}" presName="rootComposite" presStyleCnt="0"/>
      <dgm:spPr/>
    </dgm:pt>
    <dgm:pt modelId="{1B318162-BF7C-4C84-A2F9-F1FF3C7F7745}" type="pres">
      <dgm:prSet presAssocID="{C4B2EBCD-EB72-4443-AD23-E398D1399C70}" presName="rootText" presStyleLbl="node4" presStyleIdx="4" presStyleCnt="6">
        <dgm:presLayoutVars>
          <dgm:chPref val="3"/>
        </dgm:presLayoutVars>
      </dgm:prSet>
      <dgm:spPr/>
    </dgm:pt>
    <dgm:pt modelId="{A3B3B0D6-0286-4102-A6AC-660A4BE78B96}" type="pres">
      <dgm:prSet presAssocID="{C4B2EBCD-EB72-4443-AD23-E398D1399C70}" presName="rootConnector" presStyleLbl="node4" presStyleIdx="4" presStyleCnt="6"/>
      <dgm:spPr/>
    </dgm:pt>
    <dgm:pt modelId="{56385373-A331-4C75-B69D-33CFF5595B04}" type="pres">
      <dgm:prSet presAssocID="{C4B2EBCD-EB72-4443-AD23-E398D1399C70}" presName="hierChild4" presStyleCnt="0"/>
      <dgm:spPr/>
    </dgm:pt>
    <dgm:pt modelId="{7C269028-E0AD-433D-A308-4F8983C1E311}" type="pres">
      <dgm:prSet presAssocID="{71CF4F2A-10C4-4279-B79B-2AA0A1105363}" presName="Name37" presStyleLbl="parChTrans1D4" presStyleIdx="5" presStyleCnt="6"/>
      <dgm:spPr/>
    </dgm:pt>
    <dgm:pt modelId="{6A6E6604-BBCC-41D8-9F7A-68934EEF8948}" type="pres">
      <dgm:prSet presAssocID="{235AE325-EBC5-42CE-93A7-5C19E147E769}" presName="hierRoot2" presStyleCnt="0">
        <dgm:presLayoutVars>
          <dgm:hierBranch val="init"/>
        </dgm:presLayoutVars>
      </dgm:prSet>
      <dgm:spPr/>
    </dgm:pt>
    <dgm:pt modelId="{4AAD22E9-05B8-4DA3-A5FC-697890FF1711}" type="pres">
      <dgm:prSet presAssocID="{235AE325-EBC5-42CE-93A7-5C19E147E769}" presName="rootComposite" presStyleCnt="0"/>
      <dgm:spPr/>
    </dgm:pt>
    <dgm:pt modelId="{1AA17487-9168-4F67-8F02-8E6EDDCADD9C}" type="pres">
      <dgm:prSet presAssocID="{235AE325-EBC5-42CE-93A7-5C19E147E769}" presName="rootText" presStyleLbl="node4" presStyleIdx="5" presStyleCnt="6">
        <dgm:presLayoutVars>
          <dgm:chPref val="3"/>
        </dgm:presLayoutVars>
      </dgm:prSet>
      <dgm:spPr/>
    </dgm:pt>
    <dgm:pt modelId="{951C21DA-A384-4457-994F-DD07A31835A0}" type="pres">
      <dgm:prSet presAssocID="{235AE325-EBC5-42CE-93A7-5C19E147E769}" presName="rootConnector" presStyleLbl="node4" presStyleIdx="5" presStyleCnt="6"/>
      <dgm:spPr/>
    </dgm:pt>
    <dgm:pt modelId="{EAC3325B-9C0B-48D3-A649-FF864694A296}" type="pres">
      <dgm:prSet presAssocID="{235AE325-EBC5-42CE-93A7-5C19E147E769}" presName="hierChild4" presStyleCnt="0"/>
      <dgm:spPr/>
    </dgm:pt>
    <dgm:pt modelId="{914BB437-6824-46E8-91A9-3C6958FAB170}" type="pres">
      <dgm:prSet presAssocID="{235AE325-EBC5-42CE-93A7-5C19E147E769}" presName="hierChild5" presStyleCnt="0"/>
      <dgm:spPr/>
    </dgm:pt>
    <dgm:pt modelId="{FACA87C6-7350-44E5-AACE-16DAAB2A1377}" type="pres">
      <dgm:prSet presAssocID="{C4B2EBCD-EB72-4443-AD23-E398D1399C70}" presName="hierChild5" presStyleCnt="0"/>
      <dgm:spPr/>
    </dgm:pt>
    <dgm:pt modelId="{20F5B4A4-CADF-4D26-883D-BE5C5033A3A8}" type="pres">
      <dgm:prSet presAssocID="{87FE4321-C1A4-4677-9998-380FFA76C816}" presName="hierChild5" presStyleCnt="0"/>
      <dgm:spPr/>
    </dgm:pt>
    <dgm:pt modelId="{FAB76E08-CAB0-4C0D-B3A0-DDA221A23E1D}" type="pres">
      <dgm:prSet presAssocID="{034D2C2C-ADAF-4CFC-B9BB-9A4AB1087BA2}" presName="hierChild5" presStyleCnt="0"/>
      <dgm:spPr/>
    </dgm:pt>
    <dgm:pt modelId="{5A5A26CF-2199-429C-A9FB-20DF11F0264E}" type="pres">
      <dgm:prSet presAssocID="{95201579-F136-47AE-A48D-659BB8DB6780}" presName="hierChild5" presStyleCnt="0"/>
      <dgm:spPr/>
    </dgm:pt>
    <dgm:pt modelId="{1784B70F-C610-4CAE-BFBA-8F174A772CD9}" type="pres">
      <dgm:prSet presAssocID="{FA457AB6-2A4F-42A4-8574-9E40580ED855}" presName="hierChild5" presStyleCnt="0"/>
      <dgm:spPr/>
    </dgm:pt>
    <dgm:pt modelId="{C85EF0B8-889A-4170-9EC4-65012D304978}" type="pres">
      <dgm:prSet presAssocID="{F45A1D35-EBC2-4389-B308-69D73DB9B788}" presName="hierChild5" presStyleCnt="0"/>
      <dgm:spPr/>
    </dgm:pt>
    <dgm:pt modelId="{96EE87AB-D8E7-43D2-9C72-3957F08DBD8A}" type="pres">
      <dgm:prSet presAssocID="{76493A7F-A909-492A-A9A6-7EA6E5EADC94}" presName="hierChild5" presStyleCnt="0"/>
      <dgm:spPr/>
    </dgm:pt>
    <dgm:pt modelId="{F8B3D721-573F-42A4-9E7F-4767A038CDBF}" type="pres">
      <dgm:prSet presAssocID="{E7A62B1C-FC64-4EB6-81B6-091FF61675CF}" presName="hierChild3" presStyleCnt="0"/>
      <dgm:spPr/>
    </dgm:pt>
  </dgm:ptLst>
  <dgm:cxnLst>
    <dgm:cxn modelId="{9882B501-D243-4BDA-BFAA-1B43EB528138}" type="presOf" srcId="{7DDB7B82-D5B9-471E-9981-E8429BB3E575}" destId="{B86E866F-63FE-4CB5-A0C5-175F3832D634}" srcOrd="0" destOrd="0" presId="urn:microsoft.com/office/officeart/2005/8/layout/orgChart1"/>
    <dgm:cxn modelId="{6BB99104-3671-484C-A857-AB608EA432EF}" srcId="{11264D29-8588-4D46-8731-92AA2F7BF8D3}" destId="{E7A62B1C-FC64-4EB6-81B6-091FF61675CF}" srcOrd="0" destOrd="0" parTransId="{C42FAA02-9D02-454A-9190-AB2837BED950}" sibTransId="{E8E63116-BA5D-4323-BF16-B840274D26AB}"/>
    <dgm:cxn modelId="{C0EF8808-D091-4F05-A913-CE59B2CB904E}" type="presOf" srcId="{034D2C2C-ADAF-4CFC-B9BB-9A4AB1087BA2}" destId="{724B7FAA-70AB-4785-B4F6-43C7ADA08DC7}" srcOrd="0" destOrd="0" presId="urn:microsoft.com/office/officeart/2005/8/layout/orgChart1"/>
    <dgm:cxn modelId="{709C0409-7551-4A61-BC73-CE4C19FF212D}" srcId="{034D2C2C-ADAF-4CFC-B9BB-9A4AB1087BA2}" destId="{87FE4321-C1A4-4677-9998-380FFA76C816}" srcOrd="0" destOrd="0" parTransId="{E09B2517-CDFD-4ECC-90D6-60AEBBC7F2A8}" sibTransId="{778A1C9C-9C61-41E0-B9B9-9ABCC0A22C8E}"/>
    <dgm:cxn modelId="{2CBB5321-2667-43BE-AC93-68D237820FDA}" srcId="{C4B2EBCD-EB72-4443-AD23-E398D1399C70}" destId="{235AE325-EBC5-42CE-93A7-5C19E147E769}" srcOrd="0" destOrd="0" parTransId="{71CF4F2A-10C4-4279-B79B-2AA0A1105363}" sibTransId="{B0FD3BBB-5390-42A4-9365-14EDEB50E591}"/>
    <dgm:cxn modelId="{B2D5AE2A-5927-4AF0-99EF-22C58AA236B0}" type="presOf" srcId="{F45A1D35-EBC2-4389-B308-69D73DB9B788}" destId="{E7D13625-B149-4F3D-8FC3-74E05CF07496}" srcOrd="0" destOrd="0" presId="urn:microsoft.com/office/officeart/2005/8/layout/orgChart1"/>
    <dgm:cxn modelId="{498F2C30-CE3C-46FA-96ED-11667945892A}" type="presOf" srcId="{FA457AB6-2A4F-42A4-8574-9E40580ED855}" destId="{EF8F7BD7-53B7-4933-8B11-DE73D8FC78DD}" srcOrd="0" destOrd="0" presId="urn:microsoft.com/office/officeart/2005/8/layout/orgChart1"/>
    <dgm:cxn modelId="{FF3B5637-DA61-46A5-8C18-7C359AA7AD87}" type="presOf" srcId="{E7A62B1C-FC64-4EB6-81B6-091FF61675CF}" destId="{37596172-C3A0-4B2C-9952-1AA5308FD493}" srcOrd="1" destOrd="0" presId="urn:microsoft.com/office/officeart/2005/8/layout/orgChart1"/>
    <dgm:cxn modelId="{FB49533D-931E-4A3B-9612-99036CC726E2}" srcId="{87FE4321-C1A4-4677-9998-380FFA76C816}" destId="{C4B2EBCD-EB72-4443-AD23-E398D1399C70}" srcOrd="0" destOrd="0" parTransId="{2F67F4E1-E649-44E5-82F3-6C5AFA59CB73}" sibTransId="{20E1C333-9A30-41D4-A270-2FD97CA2F150}"/>
    <dgm:cxn modelId="{775FE361-2D61-4CF6-BA93-F228A6417B12}" type="presOf" srcId="{235AE325-EBC5-42CE-93A7-5C19E147E769}" destId="{951C21DA-A384-4457-994F-DD07A31835A0}" srcOrd="1" destOrd="0" presId="urn:microsoft.com/office/officeart/2005/8/layout/orgChart1"/>
    <dgm:cxn modelId="{1F0C8A63-611C-4CD9-924B-BF5333CFFF26}" type="presOf" srcId="{285C0690-42EE-4FCB-8284-814BF0A5CC5A}" destId="{44E0A6FF-09BF-4BC9-98BF-7AC448AB07D8}" srcOrd="0" destOrd="0" presId="urn:microsoft.com/office/officeart/2005/8/layout/orgChart1"/>
    <dgm:cxn modelId="{04E30D47-FF02-4FA7-8D5C-BC674DA6911E}" type="presOf" srcId="{E09B2517-CDFD-4ECC-90D6-60AEBBC7F2A8}" destId="{F04B151B-F397-443D-A083-CD041032D7E0}" srcOrd="0" destOrd="0" presId="urn:microsoft.com/office/officeart/2005/8/layout/orgChart1"/>
    <dgm:cxn modelId="{7BAD4F68-D327-4FA1-BCAB-14D0B1A565E4}" type="presOf" srcId="{91788736-097C-453A-B359-157AE9B74BD0}" destId="{BF139F97-EB59-489F-BB01-83BD3CE407D5}" srcOrd="0" destOrd="0" presId="urn:microsoft.com/office/officeart/2005/8/layout/orgChart1"/>
    <dgm:cxn modelId="{FA87064F-966C-4E3F-AA13-C4E4CC5C828A}" type="presOf" srcId="{4D66F75B-B0E0-4E27-A089-0555080E8CC7}" destId="{228CEDB6-9517-410E-ACBE-020AD51EFB5E}" srcOrd="0" destOrd="0" presId="urn:microsoft.com/office/officeart/2005/8/layout/orgChart1"/>
    <dgm:cxn modelId="{EE0EF779-B3B1-42AA-8766-0C09D65E4AB5}" type="presOf" srcId="{76493A7F-A909-492A-A9A6-7EA6E5EADC94}" destId="{D86499F2-7A24-4137-A401-294E3B53A87C}" srcOrd="0" destOrd="0" presId="urn:microsoft.com/office/officeart/2005/8/layout/orgChart1"/>
    <dgm:cxn modelId="{67F78F7D-0CEB-4145-B362-CCC989DC5C55}" type="presOf" srcId="{95201579-F136-47AE-A48D-659BB8DB6780}" destId="{7C989DD5-334F-4A73-9D1E-C5AD9C1F449A}" srcOrd="1" destOrd="0" presId="urn:microsoft.com/office/officeart/2005/8/layout/orgChart1"/>
    <dgm:cxn modelId="{BC9E957F-DB94-42D0-9B1C-2EE1E5CBFAE1}" type="presOf" srcId="{F45A1D35-EBC2-4389-B308-69D73DB9B788}" destId="{306970F3-8385-4C57-AFE4-2AEC3F6D5306}" srcOrd="1" destOrd="0" presId="urn:microsoft.com/office/officeart/2005/8/layout/orgChart1"/>
    <dgm:cxn modelId="{70735189-615B-439C-B1A3-1BAC4F2430B1}" type="presOf" srcId="{2F67F4E1-E649-44E5-82F3-6C5AFA59CB73}" destId="{8F42F56D-7E99-45FD-B9A4-276D120DB83C}" srcOrd="0" destOrd="0" presId="urn:microsoft.com/office/officeart/2005/8/layout/orgChart1"/>
    <dgm:cxn modelId="{6755B08C-3ADE-4B58-B5F9-5C20A2DD0551}" type="presOf" srcId="{87FE4321-C1A4-4677-9998-380FFA76C816}" destId="{1E068700-7831-4E6A-AFE2-E7054756FB35}" srcOrd="0" destOrd="0" presId="urn:microsoft.com/office/officeart/2005/8/layout/orgChart1"/>
    <dgm:cxn modelId="{DE682B95-C92F-4B01-A551-F37907DA133B}" type="presOf" srcId="{034D2C2C-ADAF-4CFC-B9BB-9A4AB1087BA2}" destId="{48B4B345-0D4D-4F27-9E26-52AFEBD73DBE}" srcOrd="1" destOrd="0" presId="urn:microsoft.com/office/officeart/2005/8/layout/orgChart1"/>
    <dgm:cxn modelId="{E287FD9D-363C-4612-A2B5-C9BC64FF970C}" type="presOf" srcId="{76493A7F-A909-492A-A9A6-7EA6E5EADC94}" destId="{39A577CC-AAC4-4288-88C0-58631319F071}" srcOrd="1" destOrd="0" presId="urn:microsoft.com/office/officeart/2005/8/layout/orgChart1"/>
    <dgm:cxn modelId="{D0231CA4-3FFA-4DB0-9521-6A71F3917C2F}" type="presOf" srcId="{95201579-F136-47AE-A48D-659BB8DB6780}" destId="{DD673374-3924-4249-8462-E7820A0BABBE}" srcOrd="0" destOrd="0" presId="urn:microsoft.com/office/officeart/2005/8/layout/orgChart1"/>
    <dgm:cxn modelId="{D49C0BAA-B822-4703-93ED-BD25FFCC695C}" type="presOf" srcId="{11264D29-8588-4D46-8731-92AA2F7BF8D3}" destId="{4E8A3836-373E-4901-A62B-9D247F9F6F69}" srcOrd="0" destOrd="0" presId="urn:microsoft.com/office/officeart/2005/8/layout/orgChart1"/>
    <dgm:cxn modelId="{D2C1DAB8-7187-44A8-9D1D-592A2C04BB7B}" type="presOf" srcId="{C4B2EBCD-EB72-4443-AD23-E398D1399C70}" destId="{1B318162-BF7C-4C84-A2F9-F1FF3C7F7745}" srcOrd="0" destOrd="0" presId="urn:microsoft.com/office/officeart/2005/8/layout/orgChart1"/>
    <dgm:cxn modelId="{594164BC-C3C6-471A-8B23-BA90BA8AD78C}" srcId="{FA457AB6-2A4F-42A4-8574-9E40580ED855}" destId="{95201579-F136-47AE-A48D-659BB8DB6780}" srcOrd="0" destOrd="0" parTransId="{91788736-097C-453A-B359-157AE9B74BD0}" sibTransId="{DB0F696E-3CCE-446A-A1CB-56FB94A65C99}"/>
    <dgm:cxn modelId="{B8C0E4BE-225C-428D-9B63-257BF30024B0}" type="presOf" srcId="{C4B2EBCD-EB72-4443-AD23-E398D1399C70}" destId="{A3B3B0D6-0286-4102-A6AC-660A4BE78B96}" srcOrd="1" destOrd="0" presId="urn:microsoft.com/office/officeart/2005/8/layout/orgChart1"/>
    <dgm:cxn modelId="{BAB1E8BF-E311-4E82-B487-CDC19542B14D}" type="presOf" srcId="{D4C8BCC1-4FA1-4256-AB9C-B9004A8486BE}" destId="{0FBA59DF-C446-4300-9376-6677883025A8}" srcOrd="0" destOrd="0" presId="urn:microsoft.com/office/officeart/2005/8/layout/orgChart1"/>
    <dgm:cxn modelId="{9D0432D7-4DBA-4A06-A930-8AACD451AD19}" type="presOf" srcId="{E7A62B1C-FC64-4EB6-81B6-091FF61675CF}" destId="{CC2BBFF8-16B4-41AB-985D-449FD3B70C82}" srcOrd="0" destOrd="0" presId="urn:microsoft.com/office/officeart/2005/8/layout/orgChart1"/>
    <dgm:cxn modelId="{46FFEFD9-B7CA-4B6A-857A-B29F3C7CA0E7}" srcId="{F45A1D35-EBC2-4389-B308-69D73DB9B788}" destId="{FA457AB6-2A4F-42A4-8574-9E40580ED855}" srcOrd="0" destOrd="0" parTransId="{285C0690-42EE-4FCB-8284-814BF0A5CC5A}" sibTransId="{BD191654-FED2-4BE0-9D80-0463B93F8826}"/>
    <dgm:cxn modelId="{FA320ADF-EF41-4962-B141-77E21A2F22D3}" srcId="{76493A7F-A909-492A-A9A6-7EA6E5EADC94}" destId="{F45A1D35-EBC2-4389-B308-69D73DB9B788}" srcOrd="0" destOrd="0" parTransId="{4D66F75B-B0E0-4E27-A089-0555080E8CC7}" sibTransId="{B826036A-CBB2-42B3-9A30-10BDFF3ECC07}"/>
    <dgm:cxn modelId="{8157FFE1-A295-4BFB-B1A5-1004D0096BF8}" type="presOf" srcId="{235AE325-EBC5-42CE-93A7-5C19E147E769}" destId="{1AA17487-9168-4F67-8F02-8E6EDDCADD9C}" srcOrd="0" destOrd="0" presId="urn:microsoft.com/office/officeart/2005/8/layout/orgChart1"/>
    <dgm:cxn modelId="{0FF53FE4-FA87-4F81-9996-F3A998DB33F9}" type="presOf" srcId="{FA457AB6-2A4F-42A4-8574-9E40580ED855}" destId="{D39B5076-1088-4D0A-8FC0-EA75F4E0B743}" srcOrd="1" destOrd="0" presId="urn:microsoft.com/office/officeart/2005/8/layout/orgChart1"/>
    <dgm:cxn modelId="{9C2ABEE6-56B0-4414-8E8F-400FA25373FE}" srcId="{E7A62B1C-FC64-4EB6-81B6-091FF61675CF}" destId="{76493A7F-A909-492A-A9A6-7EA6E5EADC94}" srcOrd="0" destOrd="0" parTransId="{7DDB7B82-D5B9-471E-9981-E8429BB3E575}" sibTransId="{028ABFC7-D9E6-444E-83C3-A5C9BCBCDEFC}"/>
    <dgm:cxn modelId="{F3E7FFEC-4AA8-4719-8CB1-0F396B6D2DE0}" type="presOf" srcId="{87FE4321-C1A4-4677-9998-380FFA76C816}" destId="{1C9B1E5B-E4EE-45A8-BEDC-7F4A05D7433A}" srcOrd="1" destOrd="0" presId="urn:microsoft.com/office/officeart/2005/8/layout/orgChart1"/>
    <dgm:cxn modelId="{C991C2EE-4827-4B24-B71F-1CAE6818F4D8}" type="presOf" srcId="{71CF4F2A-10C4-4279-B79B-2AA0A1105363}" destId="{7C269028-E0AD-433D-A308-4F8983C1E311}" srcOrd="0" destOrd="0" presId="urn:microsoft.com/office/officeart/2005/8/layout/orgChart1"/>
    <dgm:cxn modelId="{F1A977F5-E44D-4605-8EFC-027E9B593F21}" srcId="{95201579-F136-47AE-A48D-659BB8DB6780}" destId="{034D2C2C-ADAF-4CFC-B9BB-9A4AB1087BA2}" srcOrd="0" destOrd="0" parTransId="{D4C8BCC1-4FA1-4256-AB9C-B9004A8486BE}" sibTransId="{E8D1DF38-EC2C-4E47-AE8A-DFD80166CF61}"/>
    <dgm:cxn modelId="{1EC85948-EC21-4382-B0BD-93FA9F95DEEA}" type="presParOf" srcId="{4E8A3836-373E-4901-A62B-9D247F9F6F69}" destId="{781AD0F2-8893-4F3F-8644-0ED86FAE0C40}" srcOrd="0" destOrd="0" presId="urn:microsoft.com/office/officeart/2005/8/layout/orgChart1"/>
    <dgm:cxn modelId="{6B84A74D-A053-4494-A7D8-2474B8400392}" type="presParOf" srcId="{781AD0F2-8893-4F3F-8644-0ED86FAE0C40}" destId="{E7286B8C-021C-44F6-BE6B-6E1B9914702B}" srcOrd="0" destOrd="0" presId="urn:microsoft.com/office/officeart/2005/8/layout/orgChart1"/>
    <dgm:cxn modelId="{CFC26589-C424-4561-A73B-AC3EF67C791B}" type="presParOf" srcId="{E7286B8C-021C-44F6-BE6B-6E1B9914702B}" destId="{CC2BBFF8-16B4-41AB-985D-449FD3B70C82}" srcOrd="0" destOrd="0" presId="urn:microsoft.com/office/officeart/2005/8/layout/orgChart1"/>
    <dgm:cxn modelId="{923A551D-8C5D-421E-BA7D-3F1205A6C8E6}" type="presParOf" srcId="{E7286B8C-021C-44F6-BE6B-6E1B9914702B}" destId="{37596172-C3A0-4B2C-9952-1AA5308FD493}" srcOrd="1" destOrd="0" presId="urn:microsoft.com/office/officeart/2005/8/layout/orgChart1"/>
    <dgm:cxn modelId="{083B7F49-92D2-4CE0-9F92-983DB6158910}" type="presParOf" srcId="{781AD0F2-8893-4F3F-8644-0ED86FAE0C40}" destId="{2EA071FF-2DBF-4F37-BE41-62DFB5054E6B}" srcOrd="1" destOrd="0" presId="urn:microsoft.com/office/officeart/2005/8/layout/orgChart1"/>
    <dgm:cxn modelId="{465E37C8-F6EF-45AD-BE32-850C818CB340}" type="presParOf" srcId="{2EA071FF-2DBF-4F37-BE41-62DFB5054E6B}" destId="{B86E866F-63FE-4CB5-A0C5-175F3832D634}" srcOrd="0" destOrd="0" presId="urn:microsoft.com/office/officeart/2005/8/layout/orgChart1"/>
    <dgm:cxn modelId="{8B6FA137-0BBE-4AE4-87CA-E80F87B31AD5}" type="presParOf" srcId="{2EA071FF-2DBF-4F37-BE41-62DFB5054E6B}" destId="{4DE0276D-B728-415E-8333-C7D34FF3A849}" srcOrd="1" destOrd="0" presId="urn:microsoft.com/office/officeart/2005/8/layout/orgChart1"/>
    <dgm:cxn modelId="{5476A6CA-41CF-462A-ADF0-97B70F421C2C}" type="presParOf" srcId="{4DE0276D-B728-415E-8333-C7D34FF3A849}" destId="{438294F1-339D-48C6-B319-AE5C14D549B5}" srcOrd="0" destOrd="0" presId="urn:microsoft.com/office/officeart/2005/8/layout/orgChart1"/>
    <dgm:cxn modelId="{B16BE6A4-4EA7-45F5-B2D3-8FB31FDBFD51}" type="presParOf" srcId="{438294F1-339D-48C6-B319-AE5C14D549B5}" destId="{D86499F2-7A24-4137-A401-294E3B53A87C}" srcOrd="0" destOrd="0" presId="urn:microsoft.com/office/officeart/2005/8/layout/orgChart1"/>
    <dgm:cxn modelId="{2D5524EA-9B56-4535-8F7C-8DCA0696D3C9}" type="presParOf" srcId="{438294F1-339D-48C6-B319-AE5C14D549B5}" destId="{39A577CC-AAC4-4288-88C0-58631319F071}" srcOrd="1" destOrd="0" presId="urn:microsoft.com/office/officeart/2005/8/layout/orgChart1"/>
    <dgm:cxn modelId="{F21091D8-2FEE-4BF5-AF63-B48CF5A5B7F9}" type="presParOf" srcId="{4DE0276D-B728-415E-8333-C7D34FF3A849}" destId="{EA7160AC-7A75-48E5-8B4A-C8CFEADF8132}" srcOrd="1" destOrd="0" presId="urn:microsoft.com/office/officeart/2005/8/layout/orgChart1"/>
    <dgm:cxn modelId="{7D73AF4F-0F28-4C8C-B728-10E537D393C6}" type="presParOf" srcId="{EA7160AC-7A75-48E5-8B4A-C8CFEADF8132}" destId="{228CEDB6-9517-410E-ACBE-020AD51EFB5E}" srcOrd="0" destOrd="0" presId="urn:microsoft.com/office/officeart/2005/8/layout/orgChart1"/>
    <dgm:cxn modelId="{048552DE-1AD0-4FF0-9C0B-90160B12FE65}" type="presParOf" srcId="{EA7160AC-7A75-48E5-8B4A-C8CFEADF8132}" destId="{B603B343-52C7-4E8F-9192-0A8039DB4B91}" srcOrd="1" destOrd="0" presId="urn:microsoft.com/office/officeart/2005/8/layout/orgChart1"/>
    <dgm:cxn modelId="{956C7377-16B2-4A9D-92A4-1CE39FA07283}" type="presParOf" srcId="{B603B343-52C7-4E8F-9192-0A8039DB4B91}" destId="{CB70D62E-F351-48D2-9C95-8B6C0765501E}" srcOrd="0" destOrd="0" presId="urn:microsoft.com/office/officeart/2005/8/layout/orgChart1"/>
    <dgm:cxn modelId="{CD9A00EC-1CBE-4CB7-B5F2-06F8FB3893BB}" type="presParOf" srcId="{CB70D62E-F351-48D2-9C95-8B6C0765501E}" destId="{E7D13625-B149-4F3D-8FC3-74E05CF07496}" srcOrd="0" destOrd="0" presId="urn:microsoft.com/office/officeart/2005/8/layout/orgChart1"/>
    <dgm:cxn modelId="{6C1DCF02-E924-4A0E-8ABF-BA178EFCB3F9}" type="presParOf" srcId="{CB70D62E-F351-48D2-9C95-8B6C0765501E}" destId="{306970F3-8385-4C57-AFE4-2AEC3F6D5306}" srcOrd="1" destOrd="0" presId="urn:microsoft.com/office/officeart/2005/8/layout/orgChart1"/>
    <dgm:cxn modelId="{E9D3A5A7-B078-478D-8B58-16E5FBDB6E22}" type="presParOf" srcId="{B603B343-52C7-4E8F-9192-0A8039DB4B91}" destId="{DBEFFA13-9C8A-4636-84F7-D49B2A64C873}" srcOrd="1" destOrd="0" presId="urn:microsoft.com/office/officeart/2005/8/layout/orgChart1"/>
    <dgm:cxn modelId="{065B774D-8AB0-4824-83F0-8B125958F63D}" type="presParOf" srcId="{DBEFFA13-9C8A-4636-84F7-D49B2A64C873}" destId="{44E0A6FF-09BF-4BC9-98BF-7AC448AB07D8}" srcOrd="0" destOrd="0" presId="urn:microsoft.com/office/officeart/2005/8/layout/orgChart1"/>
    <dgm:cxn modelId="{AD4CB042-B437-4712-B231-A808A5ECAEE7}" type="presParOf" srcId="{DBEFFA13-9C8A-4636-84F7-D49B2A64C873}" destId="{C6D52D22-2AF5-4E5D-BAC7-66FDBC29DC96}" srcOrd="1" destOrd="0" presId="urn:microsoft.com/office/officeart/2005/8/layout/orgChart1"/>
    <dgm:cxn modelId="{702897E7-EA95-4A8C-B2A3-B912E270D63F}" type="presParOf" srcId="{C6D52D22-2AF5-4E5D-BAC7-66FDBC29DC96}" destId="{A2E9A680-3BFE-42F3-9446-F92E921754DF}" srcOrd="0" destOrd="0" presId="urn:microsoft.com/office/officeart/2005/8/layout/orgChart1"/>
    <dgm:cxn modelId="{B2EB2A69-E4DB-4E74-9F20-FF839E2451B7}" type="presParOf" srcId="{A2E9A680-3BFE-42F3-9446-F92E921754DF}" destId="{EF8F7BD7-53B7-4933-8B11-DE73D8FC78DD}" srcOrd="0" destOrd="0" presId="urn:microsoft.com/office/officeart/2005/8/layout/orgChart1"/>
    <dgm:cxn modelId="{C290E187-46E3-43D7-A99A-5D02615F8792}" type="presParOf" srcId="{A2E9A680-3BFE-42F3-9446-F92E921754DF}" destId="{D39B5076-1088-4D0A-8FC0-EA75F4E0B743}" srcOrd="1" destOrd="0" presId="urn:microsoft.com/office/officeart/2005/8/layout/orgChart1"/>
    <dgm:cxn modelId="{BE44995E-A468-4783-A959-FA8BB65B096A}" type="presParOf" srcId="{C6D52D22-2AF5-4E5D-BAC7-66FDBC29DC96}" destId="{EE1E73AF-CF4F-490A-BDB2-494A8D85EB97}" srcOrd="1" destOrd="0" presId="urn:microsoft.com/office/officeart/2005/8/layout/orgChart1"/>
    <dgm:cxn modelId="{7F2CD0A7-FC54-44E2-A554-C067BFB06ECF}" type="presParOf" srcId="{EE1E73AF-CF4F-490A-BDB2-494A8D85EB97}" destId="{BF139F97-EB59-489F-BB01-83BD3CE407D5}" srcOrd="0" destOrd="0" presId="urn:microsoft.com/office/officeart/2005/8/layout/orgChart1"/>
    <dgm:cxn modelId="{01868A32-80A4-4228-AF0C-139204657AB4}" type="presParOf" srcId="{EE1E73AF-CF4F-490A-BDB2-494A8D85EB97}" destId="{C007B8CB-7B79-4AF8-85EA-CB2ED6E6C98F}" srcOrd="1" destOrd="0" presId="urn:microsoft.com/office/officeart/2005/8/layout/orgChart1"/>
    <dgm:cxn modelId="{E36FF856-AF3B-46F6-91B0-701A95775C48}" type="presParOf" srcId="{C007B8CB-7B79-4AF8-85EA-CB2ED6E6C98F}" destId="{A9F53F2B-E2C9-4C70-BC18-3C6D0455A092}" srcOrd="0" destOrd="0" presId="urn:microsoft.com/office/officeart/2005/8/layout/orgChart1"/>
    <dgm:cxn modelId="{CB2C1749-0757-4D02-86EB-FCEBB944632B}" type="presParOf" srcId="{A9F53F2B-E2C9-4C70-BC18-3C6D0455A092}" destId="{DD673374-3924-4249-8462-E7820A0BABBE}" srcOrd="0" destOrd="0" presId="urn:microsoft.com/office/officeart/2005/8/layout/orgChart1"/>
    <dgm:cxn modelId="{1D96E130-FFF0-4930-8698-23CA43DDFDE7}" type="presParOf" srcId="{A9F53F2B-E2C9-4C70-BC18-3C6D0455A092}" destId="{7C989DD5-334F-4A73-9D1E-C5AD9C1F449A}" srcOrd="1" destOrd="0" presId="urn:microsoft.com/office/officeart/2005/8/layout/orgChart1"/>
    <dgm:cxn modelId="{0F238F2A-25AA-4C8C-822B-CB1961693929}" type="presParOf" srcId="{C007B8CB-7B79-4AF8-85EA-CB2ED6E6C98F}" destId="{4D94F632-9FF0-48BD-906B-B350128DFC32}" srcOrd="1" destOrd="0" presId="urn:microsoft.com/office/officeart/2005/8/layout/orgChart1"/>
    <dgm:cxn modelId="{434CA83B-7EB6-4750-ABFB-063CB1BEB0CF}" type="presParOf" srcId="{4D94F632-9FF0-48BD-906B-B350128DFC32}" destId="{0FBA59DF-C446-4300-9376-6677883025A8}" srcOrd="0" destOrd="0" presId="urn:microsoft.com/office/officeart/2005/8/layout/orgChart1"/>
    <dgm:cxn modelId="{EF01E427-C915-4D21-B51B-2CC5EC3FFC6D}" type="presParOf" srcId="{4D94F632-9FF0-48BD-906B-B350128DFC32}" destId="{F6B3E4FD-B710-4819-83B7-0383EF24E4EE}" srcOrd="1" destOrd="0" presId="urn:microsoft.com/office/officeart/2005/8/layout/orgChart1"/>
    <dgm:cxn modelId="{232C5995-23B5-498E-AFFB-5EFBC4F2D0FB}" type="presParOf" srcId="{F6B3E4FD-B710-4819-83B7-0383EF24E4EE}" destId="{A8E43A68-8AD7-4A99-9135-483768DCCE97}" srcOrd="0" destOrd="0" presId="urn:microsoft.com/office/officeart/2005/8/layout/orgChart1"/>
    <dgm:cxn modelId="{6F25183C-CA9E-41F2-A8D5-A101173B62BE}" type="presParOf" srcId="{A8E43A68-8AD7-4A99-9135-483768DCCE97}" destId="{724B7FAA-70AB-4785-B4F6-43C7ADA08DC7}" srcOrd="0" destOrd="0" presId="urn:microsoft.com/office/officeart/2005/8/layout/orgChart1"/>
    <dgm:cxn modelId="{7FDDF452-5DFF-4887-BB16-FD1768F8536D}" type="presParOf" srcId="{A8E43A68-8AD7-4A99-9135-483768DCCE97}" destId="{48B4B345-0D4D-4F27-9E26-52AFEBD73DBE}" srcOrd="1" destOrd="0" presId="urn:microsoft.com/office/officeart/2005/8/layout/orgChart1"/>
    <dgm:cxn modelId="{A505A400-F15C-436D-B480-44A60596EA3C}" type="presParOf" srcId="{F6B3E4FD-B710-4819-83B7-0383EF24E4EE}" destId="{58A8195A-6470-4DB0-AD01-9DAAA3AB7E31}" srcOrd="1" destOrd="0" presId="urn:microsoft.com/office/officeart/2005/8/layout/orgChart1"/>
    <dgm:cxn modelId="{47869DC3-4B3B-4F60-B27F-63C23AA91F59}" type="presParOf" srcId="{58A8195A-6470-4DB0-AD01-9DAAA3AB7E31}" destId="{F04B151B-F397-443D-A083-CD041032D7E0}" srcOrd="0" destOrd="0" presId="urn:microsoft.com/office/officeart/2005/8/layout/orgChart1"/>
    <dgm:cxn modelId="{D0632E7E-B0E8-46C5-812E-7235EFBDB9E1}" type="presParOf" srcId="{58A8195A-6470-4DB0-AD01-9DAAA3AB7E31}" destId="{0948882B-3416-4C5A-B5D4-6C187031B5CB}" srcOrd="1" destOrd="0" presId="urn:microsoft.com/office/officeart/2005/8/layout/orgChart1"/>
    <dgm:cxn modelId="{68C14E94-8753-4BCF-A6E3-5E6C52BA426F}" type="presParOf" srcId="{0948882B-3416-4C5A-B5D4-6C187031B5CB}" destId="{D47C2EF0-C914-4959-B752-C1D1F70B0CFD}" srcOrd="0" destOrd="0" presId="urn:microsoft.com/office/officeart/2005/8/layout/orgChart1"/>
    <dgm:cxn modelId="{DC498D4F-FB99-496B-8D2D-DB40A2D979A9}" type="presParOf" srcId="{D47C2EF0-C914-4959-B752-C1D1F70B0CFD}" destId="{1E068700-7831-4E6A-AFE2-E7054756FB35}" srcOrd="0" destOrd="0" presId="urn:microsoft.com/office/officeart/2005/8/layout/orgChart1"/>
    <dgm:cxn modelId="{065C9486-BF3F-4F0D-B0F6-EAC46D247CF7}" type="presParOf" srcId="{D47C2EF0-C914-4959-B752-C1D1F70B0CFD}" destId="{1C9B1E5B-E4EE-45A8-BEDC-7F4A05D7433A}" srcOrd="1" destOrd="0" presId="urn:microsoft.com/office/officeart/2005/8/layout/orgChart1"/>
    <dgm:cxn modelId="{78725CF9-0CD6-489B-9AFB-C5D0F4AB27EE}" type="presParOf" srcId="{0948882B-3416-4C5A-B5D4-6C187031B5CB}" destId="{BC02C78F-1390-416D-8078-65901D553F82}" srcOrd="1" destOrd="0" presId="urn:microsoft.com/office/officeart/2005/8/layout/orgChart1"/>
    <dgm:cxn modelId="{C18C8231-6724-49CA-9E7A-4B486B13DDE6}" type="presParOf" srcId="{BC02C78F-1390-416D-8078-65901D553F82}" destId="{8F42F56D-7E99-45FD-B9A4-276D120DB83C}" srcOrd="0" destOrd="0" presId="urn:microsoft.com/office/officeart/2005/8/layout/orgChart1"/>
    <dgm:cxn modelId="{1F46DD26-2F1B-4453-961E-DA1A49F84D50}" type="presParOf" srcId="{BC02C78F-1390-416D-8078-65901D553F82}" destId="{E7F1AC82-F6AF-42AD-B167-F4715A3F43BF}" srcOrd="1" destOrd="0" presId="urn:microsoft.com/office/officeart/2005/8/layout/orgChart1"/>
    <dgm:cxn modelId="{9E296AD9-2AFD-4A39-A4F4-77C1B1BDF521}" type="presParOf" srcId="{E7F1AC82-F6AF-42AD-B167-F4715A3F43BF}" destId="{00F3372F-B6D8-4028-A3D1-D91BAF7282CC}" srcOrd="0" destOrd="0" presId="urn:microsoft.com/office/officeart/2005/8/layout/orgChart1"/>
    <dgm:cxn modelId="{A590044C-BC6D-4066-9777-1F930933DA0C}" type="presParOf" srcId="{00F3372F-B6D8-4028-A3D1-D91BAF7282CC}" destId="{1B318162-BF7C-4C84-A2F9-F1FF3C7F7745}" srcOrd="0" destOrd="0" presId="urn:microsoft.com/office/officeart/2005/8/layout/orgChart1"/>
    <dgm:cxn modelId="{8DB5BA93-A4C5-4A5F-8F97-4548E4EF4487}" type="presParOf" srcId="{00F3372F-B6D8-4028-A3D1-D91BAF7282CC}" destId="{A3B3B0D6-0286-4102-A6AC-660A4BE78B96}" srcOrd="1" destOrd="0" presId="urn:microsoft.com/office/officeart/2005/8/layout/orgChart1"/>
    <dgm:cxn modelId="{FC432D31-A789-464B-95BE-53965F21D680}" type="presParOf" srcId="{E7F1AC82-F6AF-42AD-B167-F4715A3F43BF}" destId="{56385373-A331-4C75-B69D-33CFF5595B04}" srcOrd="1" destOrd="0" presId="urn:microsoft.com/office/officeart/2005/8/layout/orgChart1"/>
    <dgm:cxn modelId="{FB470503-CFBB-4456-87A2-1CFE3888C83D}" type="presParOf" srcId="{56385373-A331-4C75-B69D-33CFF5595B04}" destId="{7C269028-E0AD-433D-A308-4F8983C1E311}" srcOrd="0" destOrd="0" presId="urn:microsoft.com/office/officeart/2005/8/layout/orgChart1"/>
    <dgm:cxn modelId="{80A1F83E-53BA-4EFA-A29D-D5B06206E88F}" type="presParOf" srcId="{56385373-A331-4C75-B69D-33CFF5595B04}" destId="{6A6E6604-BBCC-41D8-9F7A-68934EEF8948}" srcOrd="1" destOrd="0" presId="urn:microsoft.com/office/officeart/2005/8/layout/orgChart1"/>
    <dgm:cxn modelId="{9EDF7BAE-BF7E-4DEA-BE09-6A34C07A1422}" type="presParOf" srcId="{6A6E6604-BBCC-41D8-9F7A-68934EEF8948}" destId="{4AAD22E9-05B8-4DA3-A5FC-697890FF1711}" srcOrd="0" destOrd="0" presId="urn:microsoft.com/office/officeart/2005/8/layout/orgChart1"/>
    <dgm:cxn modelId="{29C9E51A-2EA0-4F3E-87CA-815A41663DF6}" type="presParOf" srcId="{4AAD22E9-05B8-4DA3-A5FC-697890FF1711}" destId="{1AA17487-9168-4F67-8F02-8E6EDDCADD9C}" srcOrd="0" destOrd="0" presId="urn:microsoft.com/office/officeart/2005/8/layout/orgChart1"/>
    <dgm:cxn modelId="{DB73E564-4874-4062-9BBA-DD056A5A2C94}" type="presParOf" srcId="{4AAD22E9-05B8-4DA3-A5FC-697890FF1711}" destId="{951C21DA-A384-4457-994F-DD07A31835A0}" srcOrd="1" destOrd="0" presId="urn:microsoft.com/office/officeart/2005/8/layout/orgChart1"/>
    <dgm:cxn modelId="{200CB533-2941-46EE-A1FC-793B3316E3AA}" type="presParOf" srcId="{6A6E6604-BBCC-41D8-9F7A-68934EEF8948}" destId="{EAC3325B-9C0B-48D3-A649-FF864694A296}" srcOrd="1" destOrd="0" presId="urn:microsoft.com/office/officeart/2005/8/layout/orgChart1"/>
    <dgm:cxn modelId="{CD987031-7D85-4027-B6FE-3051B2336667}" type="presParOf" srcId="{6A6E6604-BBCC-41D8-9F7A-68934EEF8948}" destId="{914BB437-6824-46E8-91A9-3C6958FAB170}" srcOrd="2" destOrd="0" presId="urn:microsoft.com/office/officeart/2005/8/layout/orgChart1"/>
    <dgm:cxn modelId="{ED5656FC-002C-4C44-BBB2-6BB80A5E86E9}" type="presParOf" srcId="{E7F1AC82-F6AF-42AD-B167-F4715A3F43BF}" destId="{FACA87C6-7350-44E5-AACE-16DAAB2A1377}" srcOrd="2" destOrd="0" presId="urn:microsoft.com/office/officeart/2005/8/layout/orgChart1"/>
    <dgm:cxn modelId="{DA9FAE0E-736B-4061-B314-80A65F30F7FA}" type="presParOf" srcId="{0948882B-3416-4C5A-B5D4-6C187031B5CB}" destId="{20F5B4A4-CADF-4D26-883D-BE5C5033A3A8}" srcOrd="2" destOrd="0" presId="urn:microsoft.com/office/officeart/2005/8/layout/orgChart1"/>
    <dgm:cxn modelId="{C153BFB1-06C7-4996-8490-E936F9A39555}" type="presParOf" srcId="{F6B3E4FD-B710-4819-83B7-0383EF24E4EE}" destId="{FAB76E08-CAB0-4C0D-B3A0-DDA221A23E1D}" srcOrd="2" destOrd="0" presId="urn:microsoft.com/office/officeart/2005/8/layout/orgChart1"/>
    <dgm:cxn modelId="{AC215379-4592-45F1-821E-80A123CB37DD}" type="presParOf" srcId="{C007B8CB-7B79-4AF8-85EA-CB2ED6E6C98F}" destId="{5A5A26CF-2199-429C-A9FB-20DF11F0264E}" srcOrd="2" destOrd="0" presId="urn:microsoft.com/office/officeart/2005/8/layout/orgChart1"/>
    <dgm:cxn modelId="{B3C64CDE-A0C2-406B-A15D-33F527EE77A7}" type="presParOf" srcId="{C6D52D22-2AF5-4E5D-BAC7-66FDBC29DC96}" destId="{1784B70F-C610-4CAE-BFBA-8F174A772CD9}" srcOrd="2" destOrd="0" presId="urn:microsoft.com/office/officeart/2005/8/layout/orgChart1"/>
    <dgm:cxn modelId="{6FC2C955-3917-4FE1-9A43-58CC0B32DBA3}" type="presParOf" srcId="{B603B343-52C7-4E8F-9192-0A8039DB4B91}" destId="{C85EF0B8-889A-4170-9EC4-65012D304978}" srcOrd="2" destOrd="0" presId="urn:microsoft.com/office/officeart/2005/8/layout/orgChart1"/>
    <dgm:cxn modelId="{F5795566-B48C-4C9F-A568-95482F3360C5}" type="presParOf" srcId="{4DE0276D-B728-415E-8333-C7D34FF3A849}" destId="{96EE87AB-D8E7-43D2-9C72-3957F08DBD8A}" srcOrd="2" destOrd="0" presId="urn:microsoft.com/office/officeart/2005/8/layout/orgChart1"/>
    <dgm:cxn modelId="{55E397B7-9E24-467B-A480-63618DBEF2B7}" type="presParOf" srcId="{781AD0F2-8893-4F3F-8644-0ED86FAE0C40}" destId="{F8B3D721-573F-42A4-9E7F-4767A038CDB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FE05A-C217-4454-8599-7DB83FB27034}">
      <dsp:nvSpPr>
        <dsp:cNvPr id="0" name=""/>
        <dsp:cNvSpPr/>
      </dsp:nvSpPr>
      <dsp:spPr>
        <a:xfrm>
          <a:off x="7868143" y="3350675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B17E04-0BAF-4319-9F95-09AF18E54B00}">
      <dsp:nvSpPr>
        <dsp:cNvPr id="0" name=""/>
        <dsp:cNvSpPr/>
      </dsp:nvSpPr>
      <dsp:spPr>
        <a:xfrm>
          <a:off x="8103861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A41C8-8453-46E0-9298-13F1B5FA4EE0}">
      <dsp:nvSpPr>
        <dsp:cNvPr id="0" name=""/>
        <dsp:cNvSpPr/>
      </dsp:nvSpPr>
      <dsp:spPr>
        <a:xfrm>
          <a:off x="8103861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59791" y="0"/>
              </a:moveTo>
              <a:lnTo>
                <a:pt x="59791" y="73877"/>
              </a:lnTo>
              <a:lnTo>
                <a:pt x="45720" y="73877"/>
              </a:ln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54A5BD-64B5-4F73-98D1-1BF3E0F3E0C9}">
      <dsp:nvSpPr>
        <dsp:cNvPr id="0" name=""/>
        <dsp:cNvSpPr/>
      </dsp:nvSpPr>
      <dsp:spPr>
        <a:xfrm>
          <a:off x="8103861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3877"/>
              </a:lnTo>
              <a:lnTo>
                <a:pt x="59791" y="73877"/>
              </a:lnTo>
              <a:lnTo>
                <a:pt x="59791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1E207-6D76-4135-B80E-8C8D2AE2D3DB}">
      <dsp:nvSpPr>
        <dsp:cNvPr id="0" name=""/>
        <dsp:cNvSpPr/>
      </dsp:nvSpPr>
      <dsp:spPr>
        <a:xfrm>
          <a:off x="7635956" y="1352460"/>
          <a:ext cx="513625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513625" y="73877"/>
              </a:lnTo>
              <a:lnTo>
                <a:pt x="513625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A5ED4-B528-4F9F-8238-6F0BD1E1EF2A}">
      <dsp:nvSpPr>
        <dsp:cNvPr id="0" name=""/>
        <dsp:cNvSpPr/>
      </dsp:nvSpPr>
      <dsp:spPr>
        <a:xfrm>
          <a:off x="6840892" y="1852014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D05038-5FBC-4B9E-BAD3-3ED731EE3275}">
      <dsp:nvSpPr>
        <dsp:cNvPr id="0" name=""/>
        <dsp:cNvSpPr/>
      </dsp:nvSpPr>
      <dsp:spPr>
        <a:xfrm>
          <a:off x="7122330" y="1352460"/>
          <a:ext cx="513625" cy="147755"/>
        </a:xfrm>
        <a:custGeom>
          <a:avLst/>
          <a:gdLst/>
          <a:ahLst/>
          <a:cxnLst/>
          <a:rect l="0" t="0" r="0" b="0"/>
          <a:pathLst>
            <a:path>
              <a:moveTo>
                <a:pt x="513625" y="0"/>
              </a:moveTo>
              <a:lnTo>
                <a:pt x="513625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0249F-8A1E-4D77-8EC3-C5D9C8C89119}">
      <dsp:nvSpPr>
        <dsp:cNvPr id="0" name=""/>
        <dsp:cNvSpPr/>
      </dsp:nvSpPr>
      <dsp:spPr>
        <a:xfrm>
          <a:off x="7590236" y="852907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9EB8A9-0015-480A-82E8-F9619327BA9D}">
      <dsp:nvSpPr>
        <dsp:cNvPr id="0" name=""/>
        <dsp:cNvSpPr/>
      </dsp:nvSpPr>
      <dsp:spPr>
        <a:xfrm>
          <a:off x="5471737" y="353353"/>
          <a:ext cx="2164219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2164219" y="73877"/>
              </a:lnTo>
              <a:lnTo>
                <a:pt x="2164219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7D764-3ABB-44BD-BE8D-717F446F0642}">
      <dsp:nvSpPr>
        <dsp:cNvPr id="0" name=""/>
        <dsp:cNvSpPr/>
      </dsp:nvSpPr>
      <dsp:spPr>
        <a:xfrm>
          <a:off x="7016791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12019-5198-4A80-A07F-DF562EA13144}">
      <dsp:nvSpPr>
        <dsp:cNvPr id="0" name=""/>
        <dsp:cNvSpPr/>
      </dsp:nvSpPr>
      <dsp:spPr>
        <a:xfrm>
          <a:off x="7252510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BAA44-B53C-456B-97A1-6A62028B90B3}">
      <dsp:nvSpPr>
        <dsp:cNvPr id="0" name=""/>
        <dsp:cNvSpPr/>
      </dsp:nvSpPr>
      <dsp:spPr>
        <a:xfrm>
          <a:off x="7252510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4987B7-3F12-4FA0-96B4-B5BC8DB38238}">
      <dsp:nvSpPr>
        <dsp:cNvPr id="0" name=""/>
        <dsp:cNvSpPr/>
      </dsp:nvSpPr>
      <dsp:spPr>
        <a:xfrm>
          <a:off x="5808364" y="2351568"/>
          <a:ext cx="1489865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1489865" y="73877"/>
              </a:lnTo>
              <a:lnTo>
                <a:pt x="1489865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D78A0D-1B82-47B1-BF6D-B9D848A0B66A}">
      <dsp:nvSpPr>
        <dsp:cNvPr id="0" name=""/>
        <dsp:cNvSpPr/>
      </dsp:nvSpPr>
      <dsp:spPr>
        <a:xfrm>
          <a:off x="6021202" y="2851121"/>
          <a:ext cx="425675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425675" y="73877"/>
              </a:lnTo>
              <a:lnTo>
                <a:pt x="425675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2D893-3BFF-43F7-95DD-6533E592817C}">
      <dsp:nvSpPr>
        <dsp:cNvPr id="0" name=""/>
        <dsp:cNvSpPr/>
      </dsp:nvSpPr>
      <dsp:spPr>
        <a:xfrm>
          <a:off x="5314087" y="3350675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D0B065-237C-4D17-95EA-26C464AE2218}">
      <dsp:nvSpPr>
        <dsp:cNvPr id="0" name=""/>
        <dsp:cNvSpPr/>
      </dsp:nvSpPr>
      <dsp:spPr>
        <a:xfrm>
          <a:off x="5595526" y="2851121"/>
          <a:ext cx="425675" cy="147755"/>
        </a:xfrm>
        <a:custGeom>
          <a:avLst/>
          <a:gdLst/>
          <a:ahLst/>
          <a:cxnLst/>
          <a:rect l="0" t="0" r="0" b="0"/>
          <a:pathLst>
            <a:path>
              <a:moveTo>
                <a:pt x="425675" y="0"/>
              </a:moveTo>
              <a:lnTo>
                <a:pt x="425675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A7FC30-B9D8-4AF4-8B01-C133EC4D73BC}">
      <dsp:nvSpPr>
        <dsp:cNvPr id="0" name=""/>
        <dsp:cNvSpPr/>
      </dsp:nvSpPr>
      <dsp:spPr>
        <a:xfrm>
          <a:off x="5808364" y="2351568"/>
          <a:ext cx="212837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212837" y="73877"/>
              </a:lnTo>
              <a:lnTo>
                <a:pt x="212837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CE7D4-772E-4F17-B2DC-BBAA0F0705AA}">
      <dsp:nvSpPr>
        <dsp:cNvPr id="0" name=""/>
        <dsp:cNvSpPr/>
      </dsp:nvSpPr>
      <dsp:spPr>
        <a:xfrm>
          <a:off x="4462735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3A4888-18CD-4B28-BF30-E31927983092}">
      <dsp:nvSpPr>
        <dsp:cNvPr id="0" name=""/>
        <dsp:cNvSpPr/>
      </dsp:nvSpPr>
      <dsp:spPr>
        <a:xfrm>
          <a:off x="4698454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E4641-7052-4C08-ABF1-7235D32745E7}">
      <dsp:nvSpPr>
        <dsp:cNvPr id="0" name=""/>
        <dsp:cNvSpPr/>
      </dsp:nvSpPr>
      <dsp:spPr>
        <a:xfrm>
          <a:off x="4318498" y="2851121"/>
          <a:ext cx="425675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425675" y="73877"/>
              </a:lnTo>
              <a:lnTo>
                <a:pt x="425675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C56AD-157E-4CA0-BF62-EB25BDB7316D}">
      <dsp:nvSpPr>
        <dsp:cNvPr id="0" name=""/>
        <dsp:cNvSpPr/>
      </dsp:nvSpPr>
      <dsp:spPr>
        <a:xfrm>
          <a:off x="3611383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631461-CAD6-4140-84B8-9215481272EC}">
      <dsp:nvSpPr>
        <dsp:cNvPr id="0" name=""/>
        <dsp:cNvSpPr/>
      </dsp:nvSpPr>
      <dsp:spPr>
        <a:xfrm>
          <a:off x="3847102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DEF13-03F1-4609-B07C-AF2A4AFE41EB}">
      <dsp:nvSpPr>
        <dsp:cNvPr id="0" name=""/>
        <dsp:cNvSpPr/>
      </dsp:nvSpPr>
      <dsp:spPr>
        <a:xfrm>
          <a:off x="3892822" y="2851121"/>
          <a:ext cx="425675" cy="147755"/>
        </a:xfrm>
        <a:custGeom>
          <a:avLst/>
          <a:gdLst/>
          <a:ahLst/>
          <a:cxnLst/>
          <a:rect l="0" t="0" r="0" b="0"/>
          <a:pathLst>
            <a:path>
              <a:moveTo>
                <a:pt x="425675" y="0"/>
              </a:moveTo>
              <a:lnTo>
                <a:pt x="425675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BFDAF2-6EDB-41E3-B581-A1CEF1819389}">
      <dsp:nvSpPr>
        <dsp:cNvPr id="0" name=""/>
        <dsp:cNvSpPr/>
      </dsp:nvSpPr>
      <dsp:spPr>
        <a:xfrm>
          <a:off x="4318498" y="2351568"/>
          <a:ext cx="1489865" cy="147755"/>
        </a:xfrm>
        <a:custGeom>
          <a:avLst/>
          <a:gdLst/>
          <a:ahLst/>
          <a:cxnLst/>
          <a:rect l="0" t="0" r="0" b="0"/>
          <a:pathLst>
            <a:path>
              <a:moveTo>
                <a:pt x="1489865" y="0"/>
              </a:moveTo>
              <a:lnTo>
                <a:pt x="1489865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F0982-E305-4455-9B38-07249FB080D3}">
      <dsp:nvSpPr>
        <dsp:cNvPr id="0" name=""/>
        <dsp:cNvSpPr/>
      </dsp:nvSpPr>
      <dsp:spPr>
        <a:xfrm>
          <a:off x="5762644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619BD3-340E-4A03-A452-A8D6E99089C9}">
      <dsp:nvSpPr>
        <dsp:cNvPr id="0" name=""/>
        <dsp:cNvSpPr/>
      </dsp:nvSpPr>
      <dsp:spPr>
        <a:xfrm>
          <a:off x="4424917" y="1352460"/>
          <a:ext cx="1383446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1383446" y="73877"/>
              </a:lnTo>
              <a:lnTo>
                <a:pt x="1383446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E171E-9AA5-43B4-B880-56A2D7D3218D}">
      <dsp:nvSpPr>
        <dsp:cNvPr id="0" name=""/>
        <dsp:cNvSpPr/>
      </dsp:nvSpPr>
      <dsp:spPr>
        <a:xfrm>
          <a:off x="2760032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700D2E-7A30-4DFA-904F-2305288A4BA1}">
      <dsp:nvSpPr>
        <dsp:cNvPr id="0" name=""/>
        <dsp:cNvSpPr/>
      </dsp:nvSpPr>
      <dsp:spPr>
        <a:xfrm>
          <a:off x="2995750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1EC63C-E6DC-4CB3-984E-5667DBBA1470}">
      <dsp:nvSpPr>
        <dsp:cNvPr id="0" name=""/>
        <dsp:cNvSpPr/>
      </dsp:nvSpPr>
      <dsp:spPr>
        <a:xfrm>
          <a:off x="2995750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05DE5-BFC3-478B-ABDF-AC39DCA8407D}">
      <dsp:nvSpPr>
        <dsp:cNvPr id="0" name=""/>
        <dsp:cNvSpPr/>
      </dsp:nvSpPr>
      <dsp:spPr>
        <a:xfrm>
          <a:off x="2995750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5159D5-107D-4A32-84C3-507CDED9F775}">
      <dsp:nvSpPr>
        <dsp:cNvPr id="0" name=""/>
        <dsp:cNvSpPr/>
      </dsp:nvSpPr>
      <dsp:spPr>
        <a:xfrm>
          <a:off x="2995750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D588D-DA95-4142-8950-87F984BBD68D}">
      <dsp:nvSpPr>
        <dsp:cNvPr id="0" name=""/>
        <dsp:cNvSpPr/>
      </dsp:nvSpPr>
      <dsp:spPr>
        <a:xfrm>
          <a:off x="3041470" y="1352460"/>
          <a:ext cx="1383446" cy="147755"/>
        </a:xfrm>
        <a:custGeom>
          <a:avLst/>
          <a:gdLst/>
          <a:ahLst/>
          <a:cxnLst/>
          <a:rect l="0" t="0" r="0" b="0"/>
          <a:pathLst>
            <a:path>
              <a:moveTo>
                <a:pt x="1383446" y="0"/>
              </a:moveTo>
              <a:lnTo>
                <a:pt x="1383446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EF443-641D-4B79-8741-00527A060BBD}">
      <dsp:nvSpPr>
        <dsp:cNvPr id="0" name=""/>
        <dsp:cNvSpPr/>
      </dsp:nvSpPr>
      <dsp:spPr>
        <a:xfrm>
          <a:off x="3307518" y="852907"/>
          <a:ext cx="1117399" cy="14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77"/>
              </a:lnTo>
              <a:lnTo>
                <a:pt x="1117399" y="73877"/>
              </a:lnTo>
              <a:lnTo>
                <a:pt x="1117399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EF3B0A-A570-4636-A25F-3C9F5ED26BDE}">
      <dsp:nvSpPr>
        <dsp:cNvPr id="0" name=""/>
        <dsp:cNvSpPr/>
      </dsp:nvSpPr>
      <dsp:spPr>
        <a:xfrm>
          <a:off x="1908680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E0ADE-1C1F-44FD-A73B-726BD865B672}">
      <dsp:nvSpPr>
        <dsp:cNvPr id="0" name=""/>
        <dsp:cNvSpPr/>
      </dsp:nvSpPr>
      <dsp:spPr>
        <a:xfrm>
          <a:off x="2144398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8C862-66E8-4B82-A469-35F3A9CC864F}">
      <dsp:nvSpPr>
        <dsp:cNvPr id="0" name=""/>
        <dsp:cNvSpPr/>
      </dsp:nvSpPr>
      <dsp:spPr>
        <a:xfrm>
          <a:off x="2144398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ECDEB-7FDD-4589-8785-CC48467C9C7B}">
      <dsp:nvSpPr>
        <dsp:cNvPr id="0" name=""/>
        <dsp:cNvSpPr/>
      </dsp:nvSpPr>
      <dsp:spPr>
        <a:xfrm>
          <a:off x="2144398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D4B757-5FCD-46C7-8CC4-8D6B022ECB0E}">
      <dsp:nvSpPr>
        <dsp:cNvPr id="0" name=""/>
        <dsp:cNvSpPr/>
      </dsp:nvSpPr>
      <dsp:spPr>
        <a:xfrm>
          <a:off x="2144398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59A5F4-0AEA-4D52-BC5E-B46476A60122}">
      <dsp:nvSpPr>
        <dsp:cNvPr id="0" name=""/>
        <dsp:cNvSpPr/>
      </dsp:nvSpPr>
      <dsp:spPr>
        <a:xfrm>
          <a:off x="2144398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549F5D-F323-4168-B611-2CE31EC25E99}">
      <dsp:nvSpPr>
        <dsp:cNvPr id="0" name=""/>
        <dsp:cNvSpPr/>
      </dsp:nvSpPr>
      <dsp:spPr>
        <a:xfrm>
          <a:off x="2190118" y="852907"/>
          <a:ext cx="1117399" cy="147755"/>
        </a:xfrm>
        <a:custGeom>
          <a:avLst/>
          <a:gdLst/>
          <a:ahLst/>
          <a:cxnLst/>
          <a:rect l="0" t="0" r="0" b="0"/>
          <a:pathLst>
            <a:path>
              <a:moveTo>
                <a:pt x="1117399" y="0"/>
              </a:moveTo>
              <a:lnTo>
                <a:pt x="1117399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23CE86-D136-4DFB-A543-144BC568CAD7}">
      <dsp:nvSpPr>
        <dsp:cNvPr id="0" name=""/>
        <dsp:cNvSpPr/>
      </dsp:nvSpPr>
      <dsp:spPr>
        <a:xfrm>
          <a:off x="3307518" y="353353"/>
          <a:ext cx="2164219" cy="147755"/>
        </a:xfrm>
        <a:custGeom>
          <a:avLst/>
          <a:gdLst/>
          <a:ahLst/>
          <a:cxnLst/>
          <a:rect l="0" t="0" r="0" b="0"/>
          <a:pathLst>
            <a:path>
              <a:moveTo>
                <a:pt x="2164219" y="0"/>
              </a:moveTo>
              <a:lnTo>
                <a:pt x="2164219" y="73877"/>
              </a:lnTo>
              <a:lnTo>
                <a:pt x="0" y="73877"/>
              </a:lnTo>
              <a:lnTo>
                <a:pt x="0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E4A96-6A72-4941-AF7A-8D740CAB0052}">
      <dsp:nvSpPr>
        <dsp:cNvPr id="0" name=""/>
        <dsp:cNvSpPr/>
      </dsp:nvSpPr>
      <dsp:spPr>
        <a:xfrm>
          <a:off x="5119939" y="1555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John -1358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Isolde Mountjoy -1347</a:t>
          </a:r>
        </a:p>
      </dsp:txBody>
      <dsp:txXfrm>
        <a:off x="5119939" y="1555"/>
        <a:ext cx="703596" cy="351798"/>
      </dsp:txXfrm>
    </dsp:sp>
    <dsp:sp modelId="{702C5BF0-09FC-41A9-9E7F-2BAF4CDFAF0E}">
      <dsp:nvSpPr>
        <dsp:cNvPr id="0" name=""/>
        <dsp:cNvSpPr/>
      </dsp:nvSpPr>
      <dsp:spPr>
        <a:xfrm>
          <a:off x="2955719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John 1345-1425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Isabel de Cornwall</a:t>
          </a:r>
        </a:p>
      </dsp:txBody>
      <dsp:txXfrm>
        <a:off x="2955719" y="501109"/>
        <a:ext cx="703596" cy="351798"/>
      </dsp:txXfrm>
    </dsp:sp>
    <dsp:sp modelId="{85A5B929-A956-4464-AAB2-EDEAE830A9F1}">
      <dsp:nvSpPr>
        <dsp:cNvPr id="0" name=""/>
        <dsp:cNvSpPr/>
      </dsp:nvSpPr>
      <dsp:spPr>
        <a:xfrm>
          <a:off x="1838320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John 1380-1425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Juliana </a:t>
          </a:r>
          <a:r>
            <a:rPr lang="en-GB" sz="500" kern="1200" dirty="0" err="1"/>
            <a:t>Foulhurst</a:t>
          </a:r>
          <a:endParaRPr lang="en-GB" sz="500" kern="1200" dirty="0"/>
        </a:p>
      </dsp:txBody>
      <dsp:txXfrm>
        <a:off x="1838320" y="1000662"/>
        <a:ext cx="703596" cy="351798"/>
      </dsp:txXfrm>
    </dsp:sp>
    <dsp:sp modelId="{B6159238-9D8C-49A1-9004-9F145206E91D}">
      <dsp:nvSpPr>
        <dsp:cNvPr id="0" name=""/>
        <dsp:cNvSpPr/>
      </dsp:nvSpPr>
      <dsp:spPr>
        <a:xfrm>
          <a:off x="1838320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John 1411-79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Catherine Corbet</a:t>
          </a:r>
        </a:p>
      </dsp:txBody>
      <dsp:txXfrm>
        <a:off x="1838320" y="1500216"/>
        <a:ext cx="703596" cy="351798"/>
      </dsp:txXfrm>
    </dsp:sp>
    <dsp:sp modelId="{1319183D-F0E1-4392-9F4E-27DEDB3E8232}">
      <dsp:nvSpPr>
        <dsp:cNvPr id="0" name=""/>
        <dsp:cNvSpPr/>
      </dsp:nvSpPr>
      <dsp:spPr>
        <a:xfrm>
          <a:off x="1838320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Peter -1527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Anne Cornwall</a:t>
          </a:r>
        </a:p>
      </dsp:txBody>
      <dsp:txXfrm>
        <a:off x="1838320" y="1999769"/>
        <a:ext cx="703596" cy="351798"/>
      </dsp:txXfrm>
    </dsp:sp>
    <dsp:sp modelId="{70BDEE9C-ABEA-457C-8BF4-8A9DCB0FFDE3}">
      <dsp:nvSpPr>
        <dsp:cNvPr id="0" name=""/>
        <dsp:cNvSpPr/>
      </dsp:nvSpPr>
      <dsp:spPr>
        <a:xfrm>
          <a:off x="1838320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Thomas 1496-1562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M2 Joyce Shirley</a:t>
          </a:r>
        </a:p>
      </dsp:txBody>
      <dsp:txXfrm>
        <a:off x="1838320" y="2499323"/>
        <a:ext cx="703596" cy="351798"/>
      </dsp:txXfrm>
    </dsp:sp>
    <dsp:sp modelId="{356621DA-D704-4DCA-A77C-6228D6E35886}">
      <dsp:nvSpPr>
        <dsp:cNvPr id="0" name=""/>
        <dsp:cNvSpPr/>
      </dsp:nvSpPr>
      <dsp:spPr>
        <a:xfrm>
          <a:off x="1838320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George -1611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Joyce Shirley</a:t>
          </a:r>
        </a:p>
      </dsp:txBody>
      <dsp:txXfrm>
        <a:off x="1838320" y="2998877"/>
        <a:ext cx="703596" cy="351798"/>
      </dsp:txXfrm>
    </dsp:sp>
    <dsp:sp modelId="{DC4613C4-AD67-4B29-B95D-405772BB1C58}">
      <dsp:nvSpPr>
        <dsp:cNvPr id="0" name=""/>
        <dsp:cNvSpPr/>
      </dsp:nvSpPr>
      <dsp:spPr>
        <a:xfrm>
          <a:off x="1838320" y="3498430"/>
          <a:ext cx="703596" cy="351798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Sir Walter, 1</a:t>
          </a:r>
          <a:r>
            <a:rPr lang="en-GB" sz="500" kern="1200" baseline="30000" dirty="0">
              <a:solidFill>
                <a:schemeClr val="tx1"/>
              </a:solidFill>
            </a:rPr>
            <a:t>st</a:t>
          </a:r>
          <a:r>
            <a:rPr lang="en-GB" sz="500" kern="1200" dirty="0">
              <a:solidFill>
                <a:schemeClr val="tx1"/>
              </a:solidFill>
            </a:rPr>
            <a:t> Baronet of </a:t>
          </a:r>
          <a:r>
            <a:rPr lang="en-GB" sz="500" kern="1200" dirty="0" err="1">
              <a:solidFill>
                <a:schemeClr val="tx1"/>
              </a:solidFill>
            </a:rPr>
            <a:t>Sodington</a:t>
          </a:r>
          <a:r>
            <a:rPr lang="en-GB" sz="500" kern="1200" dirty="0">
              <a:solidFill>
                <a:schemeClr val="tx1"/>
              </a:solidFill>
            </a:rPr>
            <a:t> 1594-1654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Eleanor Norwood</a:t>
          </a:r>
        </a:p>
      </dsp:txBody>
      <dsp:txXfrm>
        <a:off x="1838320" y="3498430"/>
        <a:ext cx="703596" cy="351798"/>
      </dsp:txXfrm>
    </dsp:sp>
    <dsp:sp modelId="{81689B59-E468-4E92-B977-83288106DA9C}">
      <dsp:nvSpPr>
        <dsp:cNvPr id="0" name=""/>
        <dsp:cNvSpPr/>
      </dsp:nvSpPr>
      <dsp:spPr>
        <a:xfrm>
          <a:off x="2014219" y="3997984"/>
          <a:ext cx="703596" cy="351798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Title extinct 2004</a:t>
          </a:r>
        </a:p>
      </dsp:txBody>
      <dsp:txXfrm>
        <a:off x="2014219" y="3997984"/>
        <a:ext cx="703596" cy="351798"/>
      </dsp:txXfrm>
    </dsp:sp>
    <dsp:sp modelId="{482865AE-1E11-43D2-8DDB-5117C5587666}">
      <dsp:nvSpPr>
        <dsp:cNvPr id="0" name=""/>
        <dsp:cNvSpPr/>
      </dsp:nvSpPr>
      <dsp:spPr>
        <a:xfrm>
          <a:off x="4073119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John 1385-1442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Alice de la </a:t>
          </a:r>
          <a:r>
            <a:rPr lang="en-GB" sz="500" kern="1200" dirty="0" err="1"/>
            <a:t>Bere</a:t>
          </a:r>
          <a:endParaRPr lang="en-GB" sz="500" kern="1200" dirty="0"/>
        </a:p>
      </dsp:txBody>
      <dsp:txXfrm>
        <a:off x="4073119" y="1000662"/>
        <a:ext cx="703596" cy="351798"/>
      </dsp:txXfrm>
    </dsp:sp>
    <dsp:sp modelId="{322135B0-639E-4267-AD73-C4204605663E}">
      <dsp:nvSpPr>
        <dsp:cNvPr id="0" name=""/>
        <dsp:cNvSpPr/>
      </dsp:nvSpPr>
      <dsp:spPr>
        <a:xfrm>
          <a:off x="2689672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John -1441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 Alice ?</a:t>
          </a:r>
        </a:p>
      </dsp:txBody>
      <dsp:txXfrm>
        <a:off x="2689672" y="1500216"/>
        <a:ext cx="703596" cy="351798"/>
      </dsp:txXfrm>
    </dsp:sp>
    <dsp:sp modelId="{AF5D1BAC-2812-4BDF-B730-08B93AD9A215}">
      <dsp:nvSpPr>
        <dsp:cNvPr id="0" name=""/>
        <dsp:cNvSpPr/>
      </dsp:nvSpPr>
      <dsp:spPr>
        <a:xfrm>
          <a:off x="2689672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Thomas -1445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Alice </a:t>
          </a:r>
          <a:r>
            <a:rPr lang="en-GB" sz="500" kern="1200" dirty="0" err="1"/>
            <a:t>Kniveton</a:t>
          </a:r>
          <a:endParaRPr lang="en-GB" sz="500" kern="1200" dirty="0"/>
        </a:p>
      </dsp:txBody>
      <dsp:txXfrm>
        <a:off x="2689672" y="1999769"/>
        <a:ext cx="703596" cy="351798"/>
      </dsp:txXfrm>
    </dsp:sp>
    <dsp:sp modelId="{60BC700A-7111-4A87-9B76-5EC51BB62F0C}">
      <dsp:nvSpPr>
        <dsp:cNvPr id="0" name=""/>
        <dsp:cNvSpPr/>
      </dsp:nvSpPr>
      <dsp:spPr>
        <a:xfrm>
          <a:off x="2689672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John 1484-1524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Ellen Hall</a:t>
          </a:r>
        </a:p>
      </dsp:txBody>
      <dsp:txXfrm>
        <a:off x="2689672" y="2499323"/>
        <a:ext cx="703596" cy="351798"/>
      </dsp:txXfrm>
    </dsp:sp>
    <dsp:sp modelId="{E2267960-D370-4CBF-935F-E8EDECBACA6B}">
      <dsp:nvSpPr>
        <dsp:cNvPr id="0" name=""/>
        <dsp:cNvSpPr/>
      </dsp:nvSpPr>
      <dsp:spPr>
        <a:xfrm>
          <a:off x="2689672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Walter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Margaret Sutton</a:t>
          </a:r>
        </a:p>
      </dsp:txBody>
      <dsp:txXfrm>
        <a:off x="2689672" y="2998877"/>
        <a:ext cx="703596" cy="351798"/>
      </dsp:txXfrm>
    </dsp:sp>
    <dsp:sp modelId="{6DE57554-B83E-43C8-8E36-291E8C913649}">
      <dsp:nvSpPr>
        <dsp:cNvPr id="0" name=""/>
        <dsp:cNvSpPr/>
      </dsp:nvSpPr>
      <dsp:spPr>
        <a:xfrm>
          <a:off x="2689672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William -1592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Frances Love</a:t>
          </a:r>
        </a:p>
      </dsp:txBody>
      <dsp:txXfrm>
        <a:off x="2689672" y="3498430"/>
        <a:ext cx="703596" cy="351798"/>
      </dsp:txXfrm>
    </dsp:sp>
    <dsp:sp modelId="{AA83636A-3FF3-4022-929D-3CF7C24B3034}">
      <dsp:nvSpPr>
        <dsp:cNvPr id="0" name=""/>
        <dsp:cNvSpPr/>
      </dsp:nvSpPr>
      <dsp:spPr>
        <a:xfrm>
          <a:off x="2865571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No sons</a:t>
          </a:r>
        </a:p>
      </dsp:txBody>
      <dsp:txXfrm>
        <a:off x="2865571" y="3997984"/>
        <a:ext cx="703596" cy="351798"/>
      </dsp:txXfrm>
    </dsp:sp>
    <dsp:sp modelId="{7EDCA498-73F8-411F-AFEB-3441EC0AEDC1}">
      <dsp:nvSpPr>
        <dsp:cNvPr id="0" name=""/>
        <dsp:cNvSpPr/>
      </dsp:nvSpPr>
      <dsp:spPr>
        <a:xfrm>
          <a:off x="5456566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Humphrey 1422-77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Winnington</a:t>
          </a:r>
        </a:p>
      </dsp:txBody>
      <dsp:txXfrm>
        <a:off x="5456566" y="1500216"/>
        <a:ext cx="703596" cy="351798"/>
      </dsp:txXfrm>
    </dsp:sp>
    <dsp:sp modelId="{16638CBA-3A45-459B-93EA-E9677624DE3B}">
      <dsp:nvSpPr>
        <dsp:cNvPr id="0" name=""/>
        <dsp:cNvSpPr/>
      </dsp:nvSpPr>
      <dsp:spPr>
        <a:xfrm>
          <a:off x="5456566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Thomas 1451-1525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Anne Croft -1549</a:t>
          </a:r>
        </a:p>
      </dsp:txBody>
      <dsp:txXfrm>
        <a:off x="5456566" y="1999769"/>
        <a:ext cx="703596" cy="351798"/>
      </dsp:txXfrm>
    </dsp:sp>
    <dsp:sp modelId="{A8A479D0-12A7-44E1-935F-C423FA91F89F}">
      <dsp:nvSpPr>
        <dsp:cNvPr id="0" name=""/>
        <dsp:cNvSpPr/>
      </dsp:nvSpPr>
      <dsp:spPr>
        <a:xfrm>
          <a:off x="3966700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Edward -1559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Joan Carne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dirty="0"/>
        </a:p>
      </dsp:txBody>
      <dsp:txXfrm>
        <a:off x="3966700" y="2499323"/>
        <a:ext cx="703596" cy="351798"/>
      </dsp:txXfrm>
    </dsp:sp>
    <dsp:sp modelId="{661613AB-B8B8-4C31-8A08-EE2B0D14B4B5}">
      <dsp:nvSpPr>
        <dsp:cNvPr id="0" name=""/>
        <dsp:cNvSpPr/>
      </dsp:nvSpPr>
      <dsp:spPr>
        <a:xfrm>
          <a:off x="3541024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Christopher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Gifford</a:t>
          </a:r>
        </a:p>
      </dsp:txBody>
      <dsp:txXfrm>
        <a:off x="3541024" y="2998877"/>
        <a:ext cx="703596" cy="351798"/>
      </dsp:txXfrm>
    </dsp:sp>
    <dsp:sp modelId="{D81D7566-9627-400D-B043-9EF0C66B497E}">
      <dsp:nvSpPr>
        <dsp:cNvPr id="0" name=""/>
        <dsp:cNvSpPr/>
      </dsp:nvSpPr>
      <dsp:spPr>
        <a:xfrm>
          <a:off x="3541024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Capt. George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Anne Loftus</a:t>
          </a:r>
        </a:p>
      </dsp:txBody>
      <dsp:txXfrm>
        <a:off x="3541024" y="3498430"/>
        <a:ext cx="703596" cy="351798"/>
      </dsp:txXfrm>
    </dsp:sp>
    <dsp:sp modelId="{9BDB5AC7-3D9C-47C9-92B4-32FCB7A34690}">
      <dsp:nvSpPr>
        <dsp:cNvPr id="0" name=""/>
        <dsp:cNvSpPr/>
      </dsp:nvSpPr>
      <dsp:spPr>
        <a:xfrm>
          <a:off x="3716923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No sons</a:t>
          </a:r>
        </a:p>
      </dsp:txBody>
      <dsp:txXfrm>
        <a:off x="3716923" y="3997984"/>
        <a:ext cx="703596" cy="351798"/>
      </dsp:txXfrm>
    </dsp:sp>
    <dsp:sp modelId="{69158977-E8EB-45A0-8482-AC1CB601BBDE}">
      <dsp:nvSpPr>
        <dsp:cNvPr id="0" name=""/>
        <dsp:cNvSpPr/>
      </dsp:nvSpPr>
      <dsp:spPr>
        <a:xfrm>
          <a:off x="4392376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Thomas 1523-68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Margaret </a:t>
          </a:r>
          <a:r>
            <a:rPr lang="en-GB" sz="500" kern="1200" dirty="0" err="1"/>
            <a:t>Poley</a:t>
          </a:r>
          <a:endParaRPr lang="en-GB" sz="500" kern="1200" dirty="0"/>
        </a:p>
      </dsp:txBody>
      <dsp:txXfrm>
        <a:off x="4392376" y="2998877"/>
        <a:ext cx="703596" cy="351798"/>
      </dsp:txXfrm>
    </dsp:sp>
    <dsp:sp modelId="{86B22B58-1158-4B73-AECC-705A4CDA41BC}">
      <dsp:nvSpPr>
        <dsp:cNvPr id="0" name=""/>
        <dsp:cNvSpPr/>
      </dsp:nvSpPr>
      <dsp:spPr>
        <a:xfrm>
          <a:off x="4392376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762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Christopher -1601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Lettice </a:t>
          </a:r>
          <a:r>
            <a:rPr lang="en-GB" sz="500" kern="1200" dirty="0" err="1"/>
            <a:t>Knolllys</a:t>
          </a:r>
          <a:endParaRPr lang="en-GB" sz="500" kern="1200" dirty="0"/>
        </a:p>
      </dsp:txBody>
      <dsp:txXfrm>
        <a:off x="4392376" y="3498430"/>
        <a:ext cx="703596" cy="351798"/>
      </dsp:txXfrm>
    </dsp:sp>
    <dsp:sp modelId="{E80678AC-04FF-424C-A1FB-B2B955F58C4C}">
      <dsp:nvSpPr>
        <dsp:cNvPr id="0" name=""/>
        <dsp:cNvSpPr/>
      </dsp:nvSpPr>
      <dsp:spPr>
        <a:xfrm>
          <a:off x="4568275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No sons</a:t>
          </a:r>
        </a:p>
      </dsp:txBody>
      <dsp:txXfrm>
        <a:off x="4568275" y="3997984"/>
        <a:ext cx="703596" cy="351798"/>
      </dsp:txXfrm>
    </dsp:sp>
    <dsp:sp modelId="{43F11590-0082-4A0C-BDF6-61FBCB7B35CB}">
      <dsp:nvSpPr>
        <dsp:cNvPr id="0" name=""/>
        <dsp:cNvSpPr/>
      </dsp:nvSpPr>
      <dsp:spPr>
        <a:xfrm>
          <a:off x="5669404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John c.1471-1531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Catherine </a:t>
          </a:r>
          <a:r>
            <a:rPr lang="en-GB" sz="500" kern="1200" dirty="0" err="1"/>
            <a:t>Pershall</a:t>
          </a:r>
          <a:endParaRPr lang="en-GB" sz="500" kern="1200" dirty="0"/>
        </a:p>
      </dsp:txBody>
      <dsp:txXfrm>
        <a:off x="5669404" y="2499323"/>
        <a:ext cx="703596" cy="351798"/>
      </dsp:txXfrm>
    </dsp:sp>
    <dsp:sp modelId="{E5CA6F09-AD06-4DB2-89D1-DA10C3EFD39B}">
      <dsp:nvSpPr>
        <dsp:cNvPr id="0" name=""/>
        <dsp:cNvSpPr/>
      </dsp:nvSpPr>
      <dsp:spPr>
        <a:xfrm>
          <a:off x="5243728" y="2998877"/>
          <a:ext cx="703596" cy="35179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BESSIE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c.1500-40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&amp; HENRY VIII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1591 r.1509-47</a:t>
          </a:r>
        </a:p>
      </dsp:txBody>
      <dsp:txXfrm>
        <a:off x="5243728" y="2998877"/>
        <a:ext cx="703596" cy="351798"/>
      </dsp:txXfrm>
    </dsp:sp>
    <dsp:sp modelId="{ED278976-A03B-4206-BCC3-5CFE70EA5AEE}">
      <dsp:nvSpPr>
        <dsp:cNvPr id="0" name=""/>
        <dsp:cNvSpPr/>
      </dsp:nvSpPr>
      <dsp:spPr>
        <a:xfrm>
          <a:off x="5419627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Henry Fitzroy, Duke of Richmond 1519-36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Mary Howard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1519-57</a:t>
          </a:r>
        </a:p>
      </dsp:txBody>
      <dsp:txXfrm>
        <a:off x="5419627" y="3498430"/>
        <a:ext cx="703596" cy="351798"/>
      </dsp:txXfrm>
    </dsp:sp>
    <dsp:sp modelId="{C929D1A6-D168-4BF5-8D43-A417661718A9}">
      <dsp:nvSpPr>
        <dsp:cNvPr id="0" name=""/>
        <dsp:cNvSpPr/>
      </dsp:nvSpPr>
      <dsp:spPr>
        <a:xfrm>
          <a:off x="6095079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No brothers</a:t>
          </a:r>
        </a:p>
      </dsp:txBody>
      <dsp:txXfrm>
        <a:off x="6095079" y="2998877"/>
        <a:ext cx="703596" cy="351798"/>
      </dsp:txXfrm>
    </dsp:sp>
    <dsp:sp modelId="{56664C15-B6FD-480A-8BB2-3A83271BC968}">
      <dsp:nvSpPr>
        <dsp:cNvPr id="0" name=""/>
        <dsp:cNvSpPr/>
      </dsp:nvSpPr>
      <dsp:spPr>
        <a:xfrm>
          <a:off x="6946431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Walter -1561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Isabel Acton -1562</a:t>
          </a:r>
        </a:p>
      </dsp:txBody>
      <dsp:txXfrm>
        <a:off x="6946431" y="2499323"/>
        <a:ext cx="703596" cy="351798"/>
      </dsp:txXfrm>
    </dsp:sp>
    <dsp:sp modelId="{948BB556-5195-4F91-9A05-C367234F5808}">
      <dsp:nvSpPr>
        <dsp:cNvPr id="0" name=""/>
        <dsp:cNvSpPr/>
      </dsp:nvSpPr>
      <dsp:spPr>
        <a:xfrm>
          <a:off x="6946431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Robert -1573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Anne Fisher</a:t>
          </a:r>
        </a:p>
      </dsp:txBody>
      <dsp:txXfrm>
        <a:off x="6946431" y="2998877"/>
        <a:ext cx="703596" cy="351798"/>
      </dsp:txXfrm>
    </dsp:sp>
    <dsp:sp modelId="{55E81D53-634B-45D2-AE3B-0EC83814983F}">
      <dsp:nvSpPr>
        <dsp:cNvPr id="0" name=""/>
        <dsp:cNvSpPr/>
      </dsp:nvSpPr>
      <dsp:spPr>
        <a:xfrm>
          <a:off x="6946431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Thomas 1564-1624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Bridgett ?</a:t>
          </a:r>
        </a:p>
      </dsp:txBody>
      <dsp:txXfrm>
        <a:off x="6946431" y="3498430"/>
        <a:ext cx="703596" cy="351798"/>
      </dsp:txXfrm>
    </dsp:sp>
    <dsp:sp modelId="{88E48325-8A04-42D2-91C2-F66609646608}">
      <dsp:nvSpPr>
        <dsp:cNvPr id="0" name=""/>
        <dsp:cNvSpPr/>
      </dsp:nvSpPr>
      <dsp:spPr>
        <a:xfrm>
          <a:off x="7122330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James 1601-55 (qv)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? ?</a:t>
          </a:r>
        </a:p>
      </dsp:txBody>
      <dsp:txXfrm>
        <a:off x="7122330" y="3997984"/>
        <a:ext cx="703596" cy="351798"/>
      </dsp:txXfrm>
    </dsp:sp>
    <dsp:sp modelId="{479D63D7-99F3-4877-8F9B-AC695BDAD436}">
      <dsp:nvSpPr>
        <dsp:cNvPr id="0" name=""/>
        <dsp:cNvSpPr/>
      </dsp:nvSpPr>
      <dsp:spPr>
        <a:xfrm>
          <a:off x="7284158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Walter 1348-1403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Dona Sanchez de Ayala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1350-1414</a:t>
          </a:r>
        </a:p>
      </dsp:txBody>
      <dsp:txXfrm>
        <a:off x="7284158" y="501109"/>
        <a:ext cx="703596" cy="351798"/>
      </dsp:txXfrm>
    </dsp:sp>
    <dsp:sp modelId="{6B0A1F98-E31B-476E-BA56-491C44760F41}">
      <dsp:nvSpPr>
        <dsp:cNvPr id="0" name=""/>
        <dsp:cNvSpPr/>
      </dsp:nvSpPr>
      <dsp:spPr>
        <a:xfrm>
          <a:off x="7284158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Thomas c.1380-1456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Margaret Gresley</a:t>
          </a:r>
        </a:p>
      </dsp:txBody>
      <dsp:txXfrm>
        <a:off x="7284158" y="1000662"/>
        <a:ext cx="703596" cy="351798"/>
      </dsp:txXfrm>
    </dsp:sp>
    <dsp:sp modelId="{89D1234B-35D8-41E0-BE3A-E2908CDDC74D}">
      <dsp:nvSpPr>
        <dsp:cNvPr id="0" name=""/>
        <dsp:cNvSpPr/>
      </dsp:nvSpPr>
      <dsp:spPr>
        <a:xfrm>
          <a:off x="6770532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Thomas 1414-68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M2 Catherine Clifton</a:t>
          </a:r>
        </a:p>
      </dsp:txBody>
      <dsp:txXfrm>
        <a:off x="6770532" y="1500216"/>
        <a:ext cx="703596" cy="351798"/>
      </dsp:txXfrm>
    </dsp:sp>
    <dsp:sp modelId="{6035B640-38BE-4928-9DE6-C57C1321CDCC}">
      <dsp:nvSpPr>
        <dsp:cNvPr id="0" name=""/>
        <dsp:cNvSpPr/>
      </dsp:nvSpPr>
      <dsp:spPr>
        <a:xfrm>
          <a:off x="6946431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 1460-1507 (qv)</a:t>
          </a:r>
        </a:p>
      </dsp:txBody>
      <dsp:txXfrm>
        <a:off x="6946431" y="1999769"/>
        <a:ext cx="703596" cy="351798"/>
      </dsp:txXfrm>
    </dsp:sp>
    <dsp:sp modelId="{74C1367A-D446-4D53-AC36-0F0C8465012D}">
      <dsp:nvSpPr>
        <dsp:cNvPr id="0" name=""/>
        <dsp:cNvSpPr/>
      </dsp:nvSpPr>
      <dsp:spPr>
        <a:xfrm>
          <a:off x="7797783" y="1500216"/>
          <a:ext cx="703596" cy="351798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Walter, 1</a:t>
          </a:r>
          <a:r>
            <a:rPr lang="en-GB" sz="500" kern="1200" baseline="30000" dirty="0">
              <a:solidFill>
                <a:schemeClr val="tx1"/>
              </a:solidFill>
            </a:rPr>
            <a:t>st</a:t>
          </a:r>
          <a:r>
            <a:rPr lang="en-GB" sz="500" kern="1200" dirty="0">
              <a:solidFill>
                <a:schemeClr val="tx1"/>
              </a:solidFill>
            </a:rPr>
            <a:t> Baron Mountjoy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1420-74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Helena Byron –c.1467</a:t>
          </a:r>
        </a:p>
      </dsp:txBody>
      <dsp:txXfrm>
        <a:off x="7797783" y="1500216"/>
        <a:ext cx="703596" cy="351798"/>
      </dsp:txXfrm>
    </dsp:sp>
    <dsp:sp modelId="{B98943B6-BA30-4DBA-A468-E066031D233D}">
      <dsp:nvSpPr>
        <dsp:cNvPr id="0" name=""/>
        <dsp:cNvSpPr/>
      </dsp:nvSpPr>
      <dsp:spPr>
        <a:xfrm>
          <a:off x="7811855" y="1999769"/>
          <a:ext cx="703596" cy="351798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John, 3</a:t>
          </a:r>
          <a:r>
            <a:rPr lang="en-GB" sz="500" kern="1200" baseline="30000" dirty="0">
              <a:solidFill>
                <a:schemeClr val="tx1"/>
              </a:solidFill>
            </a:rPr>
            <a:t>rd</a:t>
          </a:r>
          <a:r>
            <a:rPr lang="en-GB" sz="500" kern="1200" dirty="0">
              <a:solidFill>
                <a:schemeClr val="tx1"/>
              </a:solidFill>
            </a:rPr>
            <a:t> Baron 1450-85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Lora </a:t>
          </a:r>
          <a:r>
            <a:rPr lang="en-GB" sz="500" kern="1200" dirty="0" err="1">
              <a:solidFill>
                <a:schemeClr val="tx1"/>
              </a:solidFill>
            </a:rPr>
            <a:t>Barkeley</a:t>
          </a:r>
          <a:r>
            <a:rPr lang="en-GB" sz="500" kern="1200" dirty="0">
              <a:solidFill>
                <a:schemeClr val="tx1"/>
              </a:solidFill>
            </a:rPr>
            <a:t> -1501</a:t>
          </a:r>
        </a:p>
      </dsp:txBody>
      <dsp:txXfrm>
        <a:off x="7811855" y="1999769"/>
        <a:ext cx="703596" cy="351798"/>
      </dsp:txXfrm>
    </dsp:sp>
    <dsp:sp modelId="{48351C82-9E43-4BF8-89EC-B1FF652F0508}">
      <dsp:nvSpPr>
        <dsp:cNvPr id="0" name=""/>
        <dsp:cNvSpPr/>
      </dsp:nvSpPr>
      <dsp:spPr>
        <a:xfrm>
          <a:off x="7797783" y="2499323"/>
          <a:ext cx="703596" cy="351798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William, 4</a:t>
          </a:r>
          <a:r>
            <a:rPr lang="en-GB" sz="500" kern="1200" baseline="30000" dirty="0">
              <a:solidFill>
                <a:schemeClr val="tx1"/>
              </a:solidFill>
            </a:rPr>
            <a:t>th</a:t>
          </a:r>
          <a:r>
            <a:rPr lang="en-GB" sz="500" kern="1200" dirty="0">
              <a:solidFill>
                <a:schemeClr val="tx1"/>
              </a:solidFill>
            </a:rPr>
            <a:t> Baron 1478-1534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Alice Keble -1521</a:t>
          </a:r>
        </a:p>
      </dsp:txBody>
      <dsp:txXfrm>
        <a:off x="7797783" y="2499323"/>
        <a:ext cx="703596" cy="351798"/>
      </dsp:txXfrm>
    </dsp:sp>
    <dsp:sp modelId="{F51D12F8-17B1-4B89-931C-64AA6147E542}">
      <dsp:nvSpPr>
        <dsp:cNvPr id="0" name=""/>
        <dsp:cNvSpPr/>
      </dsp:nvSpPr>
      <dsp:spPr>
        <a:xfrm>
          <a:off x="7797783" y="2998877"/>
          <a:ext cx="703596" cy="351798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Charles, 5</a:t>
          </a:r>
          <a:r>
            <a:rPr lang="en-GB" sz="500" kern="1200" baseline="30000" dirty="0">
              <a:solidFill>
                <a:schemeClr val="tx1"/>
              </a:solidFill>
            </a:rPr>
            <a:t>th</a:t>
          </a:r>
          <a:r>
            <a:rPr lang="en-GB" sz="500" kern="1200" dirty="0">
              <a:solidFill>
                <a:schemeClr val="tx1"/>
              </a:solidFill>
            </a:rPr>
            <a:t> Baron,  1516-44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Anne Willoughby -1582</a:t>
          </a:r>
        </a:p>
      </dsp:txBody>
      <dsp:txXfrm>
        <a:off x="7797783" y="2998877"/>
        <a:ext cx="703596" cy="351798"/>
      </dsp:txXfrm>
    </dsp:sp>
    <dsp:sp modelId="{118D037F-9448-49C9-9AB1-8C12EAE4B8E4}">
      <dsp:nvSpPr>
        <dsp:cNvPr id="0" name=""/>
        <dsp:cNvSpPr/>
      </dsp:nvSpPr>
      <dsp:spPr>
        <a:xfrm>
          <a:off x="7973682" y="3498430"/>
          <a:ext cx="703596" cy="351798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James, 6</a:t>
          </a:r>
          <a:r>
            <a:rPr lang="en-GB" sz="500" kern="1200" baseline="30000" dirty="0">
              <a:solidFill>
                <a:schemeClr val="tx1"/>
              </a:solidFill>
            </a:rPr>
            <a:t>th</a:t>
          </a:r>
          <a:r>
            <a:rPr lang="en-GB" sz="500" kern="1200" dirty="0">
              <a:solidFill>
                <a:schemeClr val="tx1"/>
              </a:solidFill>
            </a:rPr>
            <a:t> Baron -1581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M Katherine Leigh</a:t>
          </a:r>
        </a:p>
      </dsp:txBody>
      <dsp:txXfrm>
        <a:off x="7973682" y="3498430"/>
        <a:ext cx="703596" cy="351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25BD2-3B04-4BEF-9CD0-A480FF6BD815}">
      <dsp:nvSpPr>
        <dsp:cNvPr id="0" name=""/>
        <dsp:cNvSpPr/>
      </dsp:nvSpPr>
      <dsp:spPr>
        <a:xfrm>
          <a:off x="5122380" y="1633934"/>
          <a:ext cx="91440" cy="1854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446"/>
              </a:lnTo>
              <a:lnTo>
                <a:pt x="106191" y="1854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137923-A344-447F-867F-F32B1E33B5E6}">
      <dsp:nvSpPr>
        <dsp:cNvPr id="0" name=""/>
        <dsp:cNvSpPr/>
      </dsp:nvSpPr>
      <dsp:spPr>
        <a:xfrm>
          <a:off x="5283638" y="1301981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F47CCC-E2DD-4DC8-9EA6-6A99485E9F2A}">
      <dsp:nvSpPr>
        <dsp:cNvPr id="0" name=""/>
        <dsp:cNvSpPr/>
      </dsp:nvSpPr>
      <dsp:spPr>
        <a:xfrm>
          <a:off x="5530930" y="1061469"/>
          <a:ext cx="143116" cy="185446"/>
        </a:xfrm>
        <a:custGeom>
          <a:avLst/>
          <a:gdLst/>
          <a:ahLst/>
          <a:cxnLst/>
          <a:rect l="0" t="0" r="0" b="0"/>
          <a:pathLst>
            <a:path>
              <a:moveTo>
                <a:pt x="143116" y="0"/>
              </a:moveTo>
              <a:lnTo>
                <a:pt x="143116" y="185446"/>
              </a:lnTo>
              <a:lnTo>
                <a:pt x="0" y="1854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C02371-3C6B-4346-8B1B-AC854B6D8771}">
      <dsp:nvSpPr>
        <dsp:cNvPr id="0" name=""/>
        <dsp:cNvSpPr/>
      </dsp:nvSpPr>
      <dsp:spPr>
        <a:xfrm>
          <a:off x="5467068" y="4063904"/>
          <a:ext cx="91440" cy="1854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446"/>
              </a:lnTo>
              <a:lnTo>
                <a:pt x="106191" y="1854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1EF07-D3B3-4BDB-927A-FC65139D765E}">
      <dsp:nvSpPr>
        <dsp:cNvPr id="0" name=""/>
        <dsp:cNvSpPr/>
      </dsp:nvSpPr>
      <dsp:spPr>
        <a:xfrm>
          <a:off x="5628326" y="363857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9CC79B-D4DD-442C-A79D-B9FA7DD58309}">
      <dsp:nvSpPr>
        <dsp:cNvPr id="0" name=""/>
        <dsp:cNvSpPr/>
      </dsp:nvSpPr>
      <dsp:spPr>
        <a:xfrm>
          <a:off x="5628326" y="325320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E84AD-3320-471E-B3C8-C05650BA20BC}">
      <dsp:nvSpPr>
        <dsp:cNvPr id="0" name=""/>
        <dsp:cNvSpPr/>
      </dsp:nvSpPr>
      <dsp:spPr>
        <a:xfrm>
          <a:off x="5628326" y="296697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349A4B-84E1-4830-9CB8-A3C48C568AAC}">
      <dsp:nvSpPr>
        <dsp:cNvPr id="0" name=""/>
        <dsp:cNvSpPr/>
      </dsp:nvSpPr>
      <dsp:spPr>
        <a:xfrm>
          <a:off x="5628326" y="254510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390DBE-B3D7-4546-B43F-7F6F27A6611C}">
      <dsp:nvSpPr>
        <dsp:cNvPr id="0" name=""/>
        <dsp:cNvSpPr/>
      </dsp:nvSpPr>
      <dsp:spPr>
        <a:xfrm>
          <a:off x="5628326" y="2160678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1C1703-2C9C-4D13-9710-8DB44734A1DA}">
      <dsp:nvSpPr>
        <dsp:cNvPr id="0" name=""/>
        <dsp:cNvSpPr/>
      </dsp:nvSpPr>
      <dsp:spPr>
        <a:xfrm>
          <a:off x="5628326" y="1061469"/>
          <a:ext cx="91440" cy="9433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433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36A102-0C52-4F17-B1AF-32B4E3BE50BC}">
      <dsp:nvSpPr>
        <dsp:cNvPr id="0" name=""/>
        <dsp:cNvSpPr/>
      </dsp:nvSpPr>
      <dsp:spPr>
        <a:xfrm>
          <a:off x="5207407" y="729517"/>
          <a:ext cx="4666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8050"/>
              </a:lnTo>
              <a:lnTo>
                <a:pt x="466639" y="88050"/>
              </a:lnTo>
              <a:lnTo>
                <a:pt x="466639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F3A869-BF92-4188-982F-D3EA4126D4FB}">
      <dsp:nvSpPr>
        <dsp:cNvPr id="0" name=""/>
        <dsp:cNvSpPr/>
      </dsp:nvSpPr>
      <dsp:spPr>
        <a:xfrm>
          <a:off x="4533790" y="1061469"/>
          <a:ext cx="91440" cy="1854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446"/>
              </a:lnTo>
              <a:lnTo>
                <a:pt x="106191" y="1854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67F8D-6533-413C-842B-5176DEB55281}">
      <dsp:nvSpPr>
        <dsp:cNvPr id="0" name=""/>
        <dsp:cNvSpPr/>
      </dsp:nvSpPr>
      <dsp:spPr>
        <a:xfrm>
          <a:off x="4740767" y="729517"/>
          <a:ext cx="466639" cy="91440"/>
        </a:xfrm>
        <a:custGeom>
          <a:avLst/>
          <a:gdLst/>
          <a:ahLst/>
          <a:cxnLst/>
          <a:rect l="0" t="0" r="0" b="0"/>
          <a:pathLst>
            <a:path>
              <a:moveTo>
                <a:pt x="466639" y="45720"/>
              </a:moveTo>
              <a:lnTo>
                <a:pt x="466639" y="88050"/>
              </a:lnTo>
              <a:lnTo>
                <a:pt x="0" y="88050"/>
              </a:lnTo>
              <a:lnTo>
                <a:pt x="0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688392-1CE7-4DA6-81E0-92268E2C0969}">
      <dsp:nvSpPr>
        <dsp:cNvPr id="0" name=""/>
        <dsp:cNvSpPr/>
      </dsp:nvSpPr>
      <dsp:spPr>
        <a:xfrm>
          <a:off x="5161687" y="443285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03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C9933-7904-432D-AB17-93C0F81ACF2D}">
      <dsp:nvSpPr>
        <dsp:cNvPr id="0" name=""/>
        <dsp:cNvSpPr/>
      </dsp:nvSpPr>
      <dsp:spPr>
        <a:xfrm>
          <a:off x="5161687" y="157052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038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AA2563-90AC-4842-ABA2-07A71B1B75C0}">
      <dsp:nvSpPr>
        <dsp:cNvPr id="0" name=""/>
        <dsp:cNvSpPr/>
      </dsp:nvSpPr>
      <dsp:spPr>
        <a:xfrm>
          <a:off x="5005835" y="1200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 1460-1507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de la Ford</a:t>
          </a:r>
        </a:p>
      </dsp:txBody>
      <dsp:txXfrm>
        <a:off x="5005835" y="1200"/>
        <a:ext cx="403143" cy="201571"/>
      </dsp:txXfrm>
    </dsp:sp>
    <dsp:sp modelId="{19BAAE52-3D59-4241-820B-241C805AB305}">
      <dsp:nvSpPr>
        <dsp:cNvPr id="0" name=""/>
        <dsp:cNvSpPr/>
      </dsp:nvSpPr>
      <dsp:spPr>
        <a:xfrm>
          <a:off x="5005835" y="287433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Richard 1506-64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Lister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-1582</a:t>
          </a:r>
        </a:p>
      </dsp:txBody>
      <dsp:txXfrm>
        <a:off x="5005835" y="287433"/>
        <a:ext cx="403143" cy="201571"/>
      </dsp:txXfrm>
    </dsp:sp>
    <dsp:sp modelId="{6690B447-7229-4E2D-912C-D0C8E6626493}">
      <dsp:nvSpPr>
        <dsp:cNvPr id="0" name=""/>
        <dsp:cNvSpPr/>
      </dsp:nvSpPr>
      <dsp:spPr>
        <a:xfrm>
          <a:off x="5005835" y="573665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Michael 1530-1609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Mary Moore -1592</a:t>
          </a:r>
        </a:p>
      </dsp:txBody>
      <dsp:txXfrm>
        <a:off x="5005835" y="573665"/>
        <a:ext cx="403143" cy="201571"/>
      </dsp:txXfrm>
    </dsp:sp>
    <dsp:sp modelId="{15981F60-562B-4567-A7B7-C453EE498DA2}">
      <dsp:nvSpPr>
        <dsp:cNvPr id="0" name=""/>
        <dsp:cNvSpPr/>
      </dsp:nvSpPr>
      <dsp:spPr>
        <a:xfrm>
          <a:off x="4539195" y="859897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Charles -1599</a:t>
          </a:r>
        </a:p>
      </dsp:txBody>
      <dsp:txXfrm>
        <a:off x="4539195" y="859897"/>
        <a:ext cx="403143" cy="201571"/>
      </dsp:txXfrm>
    </dsp:sp>
    <dsp:sp modelId="{2D18EF0E-1A2D-47E2-BC48-B5422F1ED711}">
      <dsp:nvSpPr>
        <dsp:cNvPr id="0" name=""/>
        <dsp:cNvSpPr/>
      </dsp:nvSpPr>
      <dsp:spPr>
        <a:xfrm>
          <a:off x="4639981" y="1146129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No sons</a:t>
          </a:r>
        </a:p>
      </dsp:txBody>
      <dsp:txXfrm>
        <a:off x="4639981" y="1146129"/>
        <a:ext cx="403143" cy="201571"/>
      </dsp:txXfrm>
    </dsp:sp>
    <dsp:sp modelId="{935301CA-F0BF-470D-8470-44619BBB52DE}">
      <dsp:nvSpPr>
        <dsp:cNvPr id="0" name=""/>
        <dsp:cNvSpPr/>
      </dsp:nvSpPr>
      <dsp:spPr>
        <a:xfrm>
          <a:off x="5472474" y="859897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 1564-1618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M2 Elizabeth More 1574-</a:t>
          </a:r>
        </a:p>
      </dsp:txBody>
      <dsp:txXfrm>
        <a:off x="5472474" y="859897"/>
        <a:ext cx="403143" cy="201571"/>
      </dsp:txXfrm>
    </dsp:sp>
    <dsp:sp modelId="{107C232D-71A4-4601-9BC9-B143FB3552A1}">
      <dsp:nvSpPr>
        <dsp:cNvPr id="0" name=""/>
        <dsp:cNvSpPr/>
      </dsp:nvSpPr>
      <dsp:spPr>
        <a:xfrm>
          <a:off x="5472474" y="2004826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 1614-76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de la Val 1623-</a:t>
          </a:r>
        </a:p>
      </dsp:txBody>
      <dsp:txXfrm>
        <a:off x="5472474" y="2004826"/>
        <a:ext cx="403143" cy="201571"/>
      </dsp:txXfrm>
    </dsp:sp>
    <dsp:sp modelId="{475E14FE-D8DB-4E68-887B-8F40E57660F9}">
      <dsp:nvSpPr>
        <dsp:cNvPr id="0" name=""/>
        <dsp:cNvSpPr/>
      </dsp:nvSpPr>
      <dsp:spPr>
        <a:xfrm>
          <a:off x="5472474" y="2291058"/>
          <a:ext cx="403143" cy="2997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Lister 1654-1710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Martha Englefield 1663-1743</a:t>
          </a:r>
        </a:p>
      </dsp:txBody>
      <dsp:txXfrm>
        <a:off x="5472474" y="2291058"/>
        <a:ext cx="403143" cy="299765"/>
      </dsp:txXfrm>
    </dsp:sp>
    <dsp:sp modelId="{11439322-E9C7-4E3F-A19A-D8573452DFE6}">
      <dsp:nvSpPr>
        <dsp:cNvPr id="0" name=""/>
        <dsp:cNvSpPr/>
      </dsp:nvSpPr>
      <dsp:spPr>
        <a:xfrm>
          <a:off x="5472474" y="2675484"/>
          <a:ext cx="403143" cy="3372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Michael -1739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Mary </a:t>
          </a:r>
          <a:r>
            <a:rPr lang="en-GB" sz="500" kern="1200" dirty="0" err="1"/>
            <a:t>Tichborne</a:t>
          </a:r>
          <a:r>
            <a:rPr lang="en-GB" sz="500" kern="1200" dirty="0"/>
            <a:t> 1697-1777</a:t>
          </a:r>
        </a:p>
      </dsp:txBody>
      <dsp:txXfrm>
        <a:off x="5472474" y="2675484"/>
        <a:ext cx="403143" cy="337209"/>
      </dsp:txXfrm>
    </dsp:sp>
    <dsp:sp modelId="{533CC850-EF33-46D2-A299-E49CC6B68745}">
      <dsp:nvSpPr>
        <dsp:cNvPr id="0" name=""/>
        <dsp:cNvSpPr/>
      </dsp:nvSpPr>
      <dsp:spPr>
        <a:xfrm>
          <a:off x="5472474" y="3097354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Michael 1719-92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Mary Strickland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-1762</a:t>
          </a:r>
        </a:p>
      </dsp:txBody>
      <dsp:txXfrm>
        <a:off x="5472474" y="3097354"/>
        <a:ext cx="403143" cy="201571"/>
      </dsp:txXfrm>
    </dsp:sp>
    <dsp:sp modelId="{2F4A2471-BB7A-4BDA-A129-FD5B288F79C5}">
      <dsp:nvSpPr>
        <dsp:cNvPr id="0" name=""/>
        <dsp:cNvSpPr/>
      </dsp:nvSpPr>
      <dsp:spPr>
        <a:xfrm>
          <a:off x="5472474" y="3383587"/>
          <a:ext cx="403143" cy="300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Michael 1743-1821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Catherine Petre1760-1845</a:t>
          </a:r>
        </a:p>
      </dsp:txBody>
      <dsp:txXfrm>
        <a:off x="5472474" y="3383587"/>
        <a:ext cx="403143" cy="300707"/>
      </dsp:txXfrm>
    </dsp:sp>
    <dsp:sp modelId="{E23F04E4-9B4C-437E-82CC-9961F3472572}">
      <dsp:nvSpPr>
        <dsp:cNvPr id="0" name=""/>
        <dsp:cNvSpPr/>
      </dsp:nvSpPr>
      <dsp:spPr>
        <a:xfrm>
          <a:off x="5472474" y="3768954"/>
          <a:ext cx="403143" cy="294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Michael 1789-1874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Elizabeth </a:t>
          </a:r>
          <a:r>
            <a:rPr lang="en-GB" sz="500" kern="1200" dirty="0" err="1"/>
            <a:t>Petre</a:t>
          </a:r>
          <a:r>
            <a:rPr lang="en-GB" sz="500" kern="1200" dirty="0"/>
            <a:t> 1798-1848</a:t>
          </a:r>
        </a:p>
      </dsp:txBody>
      <dsp:txXfrm>
        <a:off x="5472474" y="3768954"/>
        <a:ext cx="403143" cy="294950"/>
      </dsp:txXfrm>
    </dsp:sp>
    <dsp:sp modelId="{DB63E5D6-A93F-4DBA-96B0-78E4E8FE79EB}">
      <dsp:nvSpPr>
        <dsp:cNvPr id="0" name=""/>
        <dsp:cNvSpPr/>
      </dsp:nvSpPr>
      <dsp:spPr>
        <a:xfrm>
          <a:off x="5573260" y="4148565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No sons</a:t>
          </a:r>
        </a:p>
      </dsp:txBody>
      <dsp:txXfrm>
        <a:off x="5573260" y="4148565"/>
        <a:ext cx="403143" cy="201571"/>
      </dsp:txXfrm>
    </dsp:sp>
    <dsp:sp modelId="{7AACDDE9-1FE7-4D4D-B3FD-6F87713691A8}">
      <dsp:nvSpPr>
        <dsp:cNvPr id="0" name=""/>
        <dsp:cNvSpPr/>
      </dsp:nvSpPr>
      <dsp:spPr>
        <a:xfrm>
          <a:off x="5127786" y="1146129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M1 Cicely Baker</a:t>
          </a:r>
        </a:p>
      </dsp:txBody>
      <dsp:txXfrm>
        <a:off x="5127786" y="1146129"/>
        <a:ext cx="403143" cy="201571"/>
      </dsp:txXfrm>
    </dsp:sp>
    <dsp:sp modelId="{5D7DA1C8-0F26-4E19-92C6-B7CF9CF753F1}">
      <dsp:nvSpPr>
        <dsp:cNvPr id="0" name=""/>
        <dsp:cNvSpPr/>
      </dsp:nvSpPr>
      <dsp:spPr>
        <a:xfrm>
          <a:off x="5127786" y="1432362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Charles -1644</a:t>
          </a:r>
        </a:p>
      </dsp:txBody>
      <dsp:txXfrm>
        <a:off x="5127786" y="1432362"/>
        <a:ext cx="403143" cy="201571"/>
      </dsp:txXfrm>
    </dsp:sp>
    <dsp:sp modelId="{E186B060-2C05-44E9-A927-F0084EAA459F}">
      <dsp:nvSpPr>
        <dsp:cNvPr id="0" name=""/>
        <dsp:cNvSpPr/>
      </dsp:nvSpPr>
      <dsp:spPr>
        <a:xfrm>
          <a:off x="5228572" y="1718594"/>
          <a:ext cx="403143" cy="2015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No sons</a:t>
          </a:r>
        </a:p>
      </dsp:txBody>
      <dsp:txXfrm>
        <a:off x="5228572" y="1718594"/>
        <a:ext cx="403143" cy="2015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54348-FB3D-4C36-83FA-10FD4B8C6346}">
      <dsp:nvSpPr>
        <dsp:cNvPr id="0" name=""/>
        <dsp:cNvSpPr/>
      </dsp:nvSpPr>
      <dsp:spPr>
        <a:xfrm>
          <a:off x="5330839" y="3700363"/>
          <a:ext cx="136948" cy="419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975"/>
              </a:lnTo>
              <a:lnTo>
                <a:pt x="136948" y="4199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3A6CB-C039-4809-B7C8-8A9634FE965E}">
      <dsp:nvSpPr>
        <dsp:cNvPr id="0" name=""/>
        <dsp:cNvSpPr/>
      </dsp:nvSpPr>
      <dsp:spPr>
        <a:xfrm>
          <a:off x="5650315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CB964C-D8D3-4FB1-9FBB-CDD87177C810}">
      <dsp:nvSpPr>
        <dsp:cNvPr id="0" name=""/>
        <dsp:cNvSpPr/>
      </dsp:nvSpPr>
      <dsp:spPr>
        <a:xfrm>
          <a:off x="5623026" y="240391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864"/>
              </a:lnTo>
              <a:lnTo>
                <a:pt x="73009" y="95864"/>
              </a:lnTo>
              <a:lnTo>
                <a:pt x="73009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81E60-915D-45E8-8ECB-3C723DC1D31B}">
      <dsp:nvSpPr>
        <dsp:cNvPr id="0" name=""/>
        <dsp:cNvSpPr/>
      </dsp:nvSpPr>
      <dsp:spPr>
        <a:xfrm>
          <a:off x="5623026" y="1755693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73009" y="0"/>
              </a:moveTo>
              <a:lnTo>
                <a:pt x="73009" y="95864"/>
              </a:lnTo>
              <a:lnTo>
                <a:pt x="45720" y="95864"/>
              </a:ln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B15CA-91BB-4E1A-A1D2-E980724F06EC}">
      <dsp:nvSpPr>
        <dsp:cNvPr id="0" name=""/>
        <dsp:cNvSpPr/>
      </dsp:nvSpPr>
      <dsp:spPr>
        <a:xfrm>
          <a:off x="5143676" y="1107469"/>
          <a:ext cx="552359" cy="191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64"/>
              </a:lnTo>
              <a:lnTo>
                <a:pt x="552359" y="95864"/>
              </a:lnTo>
              <a:lnTo>
                <a:pt x="552359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DE05A-1F90-4E63-B887-DBD4D733E0B6}">
      <dsp:nvSpPr>
        <dsp:cNvPr id="0" name=""/>
        <dsp:cNvSpPr/>
      </dsp:nvSpPr>
      <dsp:spPr>
        <a:xfrm>
          <a:off x="4226120" y="3700363"/>
          <a:ext cx="136948" cy="419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975"/>
              </a:lnTo>
              <a:lnTo>
                <a:pt x="136948" y="4199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D14776-425D-416E-B796-2E9B5F15BAAF}">
      <dsp:nvSpPr>
        <dsp:cNvPr id="0" name=""/>
        <dsp:cNvSpPr/>
      </dsp:nvSpPr>
      <dsp:spPr>
        <a:xfrm>
          <a:off x="4545596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2CBCC0-AD02-4111-91BF-28976B011580}">
      <dsp:nvSpPr>
        <dsp:cNvPr id="0" name=""/>
        <dsp:cNvSpPr/>
      </dsp:nvSpPr>
      <dsp:spPr>
        <a:xfrm>
          <a:off x="4545596" y="240391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6164AB-3B23-42DC-8E32-132FADC9FCFF}">
      <dsp:nvSpPr>
        <dsp:cNvPr id="0" name=""/>
        <dsp:cNvSpPr/>
      </dsp:nvSpPr>
      <dsp:spPr>
        <a:xfrm>
          <a:off x="4545596" y="1755693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219121-01E0-461E-AC0A-C6089E72BD42}">
      <dsp:nvSpPr>
        <dsp:cNvPr id="0" name=""/>
        <dsp:cNvSpPr/>
      </dsp:nvSpPr>
      <dsp:spPr>
        <a:xfrm>
          <a:off x="4591316" y="1107469"/>
          <a:ext cx="552359" cy="191728"/>
        </a:xfrm>
        <a:custGeom>
          <a:avLst/>
          <a:gdLst/>
          <a:ahLst/>
          <a:cxnLst/>
          <a:rect l="0" t="0" r="0" b="0"/>
          <a:pathLst>
            <a:path>
              <a:moveTo>
                <a:pt x="552359" y="0"/>
              </a:moveTo>
              <a:lnTo>
                <a:pt x="552359" y="95864"/>
              </a:lnTo>
              <a:lnTo>
                <a:pt x="0" y="95864"/>
              </a:lnTo>
              <a:lnTo>
                <a:pt x="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6C8BB-27DE-4A2B-8419-8A57EB56317B}">
      <dsp:nvSpPr>
        <dsp:cNvPr id="0" name=""/>
        <dsp:cNvSpPr/>
      </dsp:nvSpPr>
      <dsp:spPr>
        <a:xfrm>
          <a:off x="5097956" y="45924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646B-002B-4397-98D3-1B45F41AE656}">
      <dsp:nvSpPr>
        <dsp:cNvPr id="0" name=""/>
        <dsp:cNvSpPr/>
      </dsp:nvSpPr>
      <dsp:spPr>
        <a:xfrm>
          <a:off x="4687180" y="2750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James 1601-55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? ?</a:t>
          </a:r>
        </a:p>
      </dsp:txBody>
      <dsp:txXfrm>
        <a:off x="4687180" y="2750"/>
        <a:ext cx="912990" cy="456495"/>
      </dsp:txXfrm>
    </dsp:sp>
    <dsp:sp modelId="{3E9EADB1-F5F9-4473-A9B3-E66F56F30758}">
      <dsp:nvSpPr>
        <dsp:cNvPr id="0" name=""/>
        <dsp:cNvSpPr/>
      </dsp:nvSpPr>
      <dsp:spPr>
        <a:xfrm>
          <a:off x="4687180" y="65097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Capt. James (émigré)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1620-86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? </a:t>
          </a:r>
          <a:r>
            <a:rPr lang="en-GB" sz="600" kern="1200" dirty="0" err="1"/>
            <a:t>Lewknor</a:t>
          </a:r>
          <a:endParaRPr lang="en-GB" sz="600" kern="1200" dirty="0"/>
        </a:p>
      </dsp:txBody>
      <dsp:txXfrm>
        <a:off x="4687180" y="650974"/>
        <a:ext cx="912990" cy="456495"/>
      </dsp:txXfrm>
    </dsp:sp>
    <dsp:sp modelId="{BADED55B-59F7-4679-911E-C7B414654691}">
      <dsp:nvSpPr>
        <dsp:cNvPr id="0" name=""/>
        <dsp:cNvSpPr/>
      </dsp:nvSpPr>
      <dsp:spPr>
        <a:xfrm>
          <a:off x="4134821" y="1299197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Capt. Thomas 1657-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Mary Perry</a:t>
          </a:r>
        </a:p>
      </dsp:txBody>
      <dsp:txXfrm>
        <a:off x="4134821" y="1299197"/>
        <a:ext cx="912990" cy="456495"/>
      </dsp:txXfrm>
    </dsp:sp>
    <dsp:sp modelId="{2904BD49-A536-4287-A374-3B366E0CA6E5}">
      <dsp:nvSpPr>
        <dsp:cNvPr id="0" name=""/>
        <dsp:cNvSpPr/>
      </dsp:nvSpPr>
      <dsp:spPr>
        <a:xfrm>
          <a:off x="4134821" y="1947421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Thomas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Anne Reading</a:t>
          </a:r>
        </a:p>
      </dsp:txBody>
      <dsp:txXfrm>
        <a:off x="4134821" y="1947421"/>
        <a:ext cx="912990" cy="456495"/>
      </dsp:txXfrm>
    </dsp:sp>
    <dsp:sp modelId="{B0FE5F7F-C2AE-4FDF-AAF7-6439BE827D5B}">
      <dsp:nvSpPr>
        <dsp:cNvPr id="0" name=""/>
        <dsp:cNvSpPr/>
      </dsp:nvSpPr>
      <dsp:spPr>
        <a:xfrm>
          <a:off x="4134821" y="259564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Col. Jacob 1726-89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Barbara Gray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1726-63</a:t>
          </a:r>
        </a:p>
      </dsp:txBody>
      <dsp:txXfrm>
        <a:off x="4134821" y="2595644"/>
        <a:ext cx="912990" cy="456495"/>
      </dsp:txXfrm>
    </dsp:sp>
    <dsp:sp modelId="{E25ABCAE-D7F9-4AB7-BD13-24FACB8CE01E}">
      <dsp:nvSpPr>
        <dsp:cNvPr id="0" name=""/>
        <dsp:cNvSpPr/>
      </dsp:nvSpPr>
      <dsp:spPr>
        <a:xfrm>
          <a:off x="4134821" y="3243868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Major Reading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1757-1807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Lucy Harvey 1774-1818</a:t>
          </a:r>
        </a:p>
      </dsp:txBody>
      <dsp:txXfrm>
        <a:off x="4134821" y="3243868"/>
        <a:ext cx="912990" cy="456495"/>
      </dsp:txXfrm>
    </dsp:sp>
    <dsp:sp modelId="{291D10BC-D791-4C81-846C-C8A0A5E74D1F}">
      <dsp:nvSpPr>
        <dsp:cNvPr id="0" name=""/>
        <dsp:cNvSpPr/>
      </dsp:nvSpPr>
      <dsp:spPr>
        <a:xfrm>
          <a:off x="4363069" y="3892091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No sons</a:t>
          </a:r>
        </a:p>
      </dsp:txBody>
      <dsp:txXfrm>
        <a:off x="4363069" y="3892091"/>
        <a:ext cx="912990" cy="456495"/>
      </dsp:txXfrm>
    </dsp:sp>
    <dsp:sp modelId="{11059EFC-2BD6-41A4-BED9-BF5C0EB5D6A8}">
      <dsp:nvSpPr>
        <dsp:cNvPr id="0" name=""/>
        <dsp:cNvSpPr/>
      </dsp:nvSpPr>
      <dsp:spPr>
        <a:xfrm>
          <a:off x="5239540" y="1299197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John William 1664-1726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Elizabeth Davis 1679-1732</a:t>
          </a:r>
        </a:p>
      </dsp:txBody>
      <dsp:txXfrm>
        <a:off x="5239540" y="1299197"/>
        <a:ext cx="912990" cy="456495"/>
      </dsp:txXfrm>
    </dsp:sp>
    <dsp:sp modelId="{A872709C-01A8-4BF7-AFDD-E116CEC8BEEC}">
      <dsp:nvSpPr>
        <dsp:cNvPr id="0" name=""/>
        <dsp:cNvSpPr/>
      </dsp:nvSpPr>
      <dsp:spPr>
        <a:xfrm>
          <a:off x="5212250" y="1947421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Joseph 1716-74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Elizabeth Scarborough 1741-</a:t>
          </a:r>
        </a:p>
      </dsp:txBody>
      <dsp:txXfrm>
        <a:off x="5212250" y="1947421"/>
        <a:ext cx="912990" cy="456495"/>
      </dsp:txXfrm>
    </dsp:sp>
    <dsp:sp modelId="{C578F381-EBC5-4013-9EE8-9EA55E830C13}">
      <dsp:nvSpPr>
        <dsp:cNvPr id="0" name=""/>
        <dsp:cNvSpPr/>
      </dsp:nvSpPr>
      <dsp:spPr>
        <a:xfrm>
          <a:off x="5239540" y="259564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Joseph 1755-94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Lydia Bonner 1740-99</a:t>
          </a:r>
        </a:p>
      </dsp:txBody>
      <dsp:txXfrm>
        <a:off x="5239540" y="2595644"/>
        <a:ext cx="912990" cy="456495"/>
      </dsp:txXfrm>
    </dsp:sp>
    <dsp:sp modelId="{3087A500-935F-42F3-A3F7-41DAFEFF3BD7}">
      <dsp:nvSpPr>
        <dsp:cNvPr id="0" name=""/>
        <dsp:cNvSpPr/>
      </dsp:nvSpPr>
      <dsp:spPr>
        <a:xfrm>
          <a:off x="5239540" y="3243868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John Bonner 1777-1825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Mary Mutter</a:t>
          </a:r>
        </a:p>
      </dsp:txBody>
      <dsp:txXfrm>
        <a:off x="5239540" y="3243868"/>
        <a:ext cx="912990" cy="456495"/>
      </dsp:txXfrm>
    </dsp:sp>
    <dsp:sp modelId="{6A3D7551-BFD4-4BFD-AA90-30AE44B2CB42}">
      <dsp:nvSpPr>
        <dsp:cNvPr id="0" name=""/>
        <dsp:cNvSpPr/>
      </dsp:nvSpPr>
      <dsp:spPr>
        <a:xfrm>
          <a:off x="5467787" y="3892091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No sons</a:t>
          </a:r>
        </a:p>
      </dsp:txBody>
      <dsp:txXfrm>
        <a:off x="5467787" y="3892091"/>
        <a:ext cx="912990" cy="4564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D2B6E-8061-4FD0-89BB-95C386B3A89D}">
      <dsp:nvSpPr>
        <dsp:cNvPr id="0" name=""/>
        <dsp:cNvSpPr/>
      </dsp:nvSpPr>
      <dsp:spPr>
        <a:xfrm>
          <a:off x="4574621" y="3424909"/>
          <a:ext cx="195193" cy="59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8594"/>
              </a:lnTo>
              <a:lnTo>
                <a:pt x="195193" y="59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7B1EB6-FD03-4D2E-98ED-7C02124B3868}">
      <dsp:nvSpPr>
        <dsp:cNvPr id="0" name=""/>
        <dsp:cNvSpPr/>
      </dsp:nvSpPr>
      <dsp:spPr>
        <a:xfrm>
          <a:off x="5049418" y="2500992"/>
          <a:ext cx="91440" cy="273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32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C158F0-3BFF-47D2-A424-BAB7B94B1A16}">
      <dsp:nvSpPr>
        <dsp:cNvPr id="0" name=""/>
        <dsp:cNvSpPr/>
      </dsp:nvSpPr>
      <dsp:spPr>
        <a:xfrm>
          <a:off x="5049418" y="1577074"/>
          <a:ext cx="91440" cy="273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32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885E8-B4F7-48AA-8241-169AF070B092}">
      <dsp:nvSpPr>
        <dsp:cNvPr id="0" name=""/>
        <dsp:cNvSpPr/>
      </dsp:nvSpPr>
      <dsp:spPr>
        <a:xfrm>
          <a:off x="5049418" y="653156"/>
          <a:ext cx="91440" cy="2732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3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C5298-6C7A-4795-8A8A-4C5BB13FEC8F}">
      <dsp:nvSpPr>
        <dsp:cNvPr id="0" name=""/>
        <dsp:cNvSpPr/>
      </dsp:nvSpPr>
      <dsp:spPr>
        <a:xfrm>
          <a:off x="4444492" y="2510"/>
          <a:ext cx="1301292" cy="650646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James, 6</a:t>
          </a:r>
          <a:r>
            <a:rPr lang="en-GB" sz="900" kern="1200" baseline="30000" dirty="0">
              <a:solidFill>
                <a:schemeClr val="tx1"/>
              </a:solidFill>
            </a:rPr>
            <a:t>th</a:t>
          </a:r>
          <a:r>
            <a:rPr lang="en-GB" sz="900" kern="1200" dirty="0">
              <a:solidFill>
                <a:schemeClr val="tx1"/>
              </a:solidFill>
            </a:rPr>
            <a:t> Baron -1581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M Katherine Leigh</a:t>
          </a:r>
        </a:p>
      </dsp:txBody>
      <dsp:txXfrm>
        <a:off x="4444492" y="2510"/>
        <a:ext cx="1301292" cy="650646"/>
      </dsp:txXfrm>
    </dsp:sp>
    <dsp:sp modelId="{CAED79E0-DC1A-4A93-A5B6-18FF20024306}">
      <dsp:nvSpPr>
        <dsp:cNvPr id="0" name=""/>
        <dsp:cNvSpPr/>
      </dsp:nvSpPr>
      <dsp:spPr>
        <a:xfrm>
          <a:off x="4444492" y="926428"/>
          <a:ext cx="1301292" cy="650646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Charles, 8</a:t>
          </a:r>
          <a:r>
            <a:rPr lang="en-GB" sz="900" kern="1200" baseline="30000" dirty="0">
              <a:solidFill>
                <a:schemeClr val="tx1"/>
              </a:solidFill>
            </a:rPr>
            <a:t>th</a:t>
          </a:r>
          <a:r>
            <a:rPr lang="en-GB" sz="900" kern="1200" dirty="0">
              <a:solidFill>
                <a:schemeClr val="tx1"/>
              </a:solidFill>
            </a:rPr>
            <a:t> Baron and Earl of Devonshire 1562-1606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M Lady Penelope Devereux 1561-1607</a:t>
          </a:r>
        </a:p>
      </dsp:txBody>
      <dsp:txXfrm>
        <a:off x="4444492" y="926428"/>
        <a:ext cx="1301292" cy="650646"/>
      </dsp:txXfrm>
    </dsp:sp>
    <dsp:sp modelId="{A0A9B2AF-A360-465F-BDFA-92357227C023}">
      <dsp:nvSpPr>
        <dsp:cNvPr id="0" name=""/>
        <dsp:cNvSpPr/>
      </dsp:nvSpPr>
      <dsp:spPr>
        <a:xfrm>
          <a:off x="4444492" y="1850345"/>
          <a:ext cx="1301292" cy="650646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Mountjoy, 9</a:t>
          </a:r>
          <a:r>
            <a:rPr lang="en-GB" sz="900" kern="1200" baseline="30000" dirty="0">
              <a:solidFill>
                <a:schemeClr val="tx1"/>
              </a:solidFill>
            </a:rPr>
            <a:t>th</a:t>
          </a:r>
          <a:r>
            <a:rPr lang="en-GB" sz="900" kern="1200" dirty="0">
              <a:solidFill>
                <a:schemeClr val="tx1"/>
              </a:solidFill>
            </a:rPr>
            <a:t> Baron and 1</a:t>
          </a:r>
          <a:r>
            <a:rPr lang="en-GB" sz="900" kern="1200" baseline="30000" dirty="0">
              <a:solidFill>
                <a:schemeClr val="tx1"/>
              </a:solidFill>
            </a:rPr>
            <a:t>st</a:t>
          </a:r>
          <a:r>
            <a:rPr lang="en-GB" sz="900" kern="1200" dirty="0">
              <a:solidFill>
                <a:schemeClr val="tx1"/>
              </a:solidFill>
            </a:rPr>
            <a:t> Earl of Newport 1597-1665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M Hon. Anne Boteler-1669</a:t>
          </a:r>
        </a:p>
      </dsp:txBody>
      <dsp:txXfrm>
        <a:off x="4444492" y="1850345"/>
        <a:ext cx="1301292" cy="650646"/>
      </dsp:txXfrm>
    </dsp:sp>
    <dsp:sp modelId="{4FEB16B8-4066-41D3-A271-BFB5D134ADCA}">
      <dsp:nvSpPr>
        <dsp:cNvPr id="0" name=""/>
        <dsp:cNvSpPr/>
      </dsp:nvSpPr>
      <dsp:spPr>
        <a:xfrm>
          <a:off x="4444492" y="2774263"/>
          <a:ext cx="1301292" cy="650646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Henry, 12</a:t>
          </a:r>
          <a:r>
            <a:rPr lang="en-GB" sz="900" kern="1200" baseline="30000" dirty="0">
              <a:solidFill>
                <a:schemeClr val="tx1"/>
              </a:solidFill>
            </a:rPr>
            <a:t>th</a:t>
          </a:r>
          <a:r>
            <a:rPr lang="en-GB" sz="900" kern="1200" dirty="0">
              <a:solidFill>
                <a:schemeClr val="tx1"/>
              </a:solidFill>
            </a:rPr>
            <a:t> Baron and 4</a:t>
          </a:r>
          <a:r>
            <a:rPr lang="en-GB" sz="900" kern="1200" baseline="30000" dirty="0">
              <a:solidFill>
                <a:schemeClr val="tx1"/>
              </a:solidFill>
            </a:rPr>
            <a:t>th</a:t>
          </a:r>
          <a:r>
            <a:rPr lang="en-GB" sz="900" kern="1200" dirty="0">
              <a:solidFill>
                <a:schemeClr val="tx1"/>
              </a:solidFill>
            </a:rPr>
            <a:t> Earl -1679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M Suzannah Brisco</a:t>
          </a:r>
          <a:r>
            <a:rPr lang="en-GB" sz="900" kern="1200" dirty="0"/>
            <a:t>e</a:t>
          </a:r>
        </a:p>
      </dsp:txBody>
      <dsp:txXfrm>
        <a:off x="4444492" y="2774263"/>
        <a:ext cx="1301292" cy="650646"/>
      </dsp:txXfrm>
    </dsp:sp>
    <dsp:sp modelId="{E28F3563-3B84-4004-BE80-3119FF01B33F}">
      <dsp:nvSpPr>
        <dsp:cNvPr id="0" name=""/>
        <dsp:cNvSpPr/>
      </dsp:nvSpPr>
      <dsp:spPr>
        <a:xfrm>
          <a:off x="4769815" y="3698181"/>
          <a:ext cx="1301292" cy="650646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Title extinct</a:t>
          </a:r>
        </a:p>
      </dsp:txBody>
      <dsp:txXfrm>
        <a:off x="4769815" y="3698181"/>
        <a:ext cx="1301292" cy="6506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09670-5035-4F62-B69A-D830A6EC7529}">
      <dsp:nvSpPr>
        <dsp:cNvPr id="0" name=""/>
        <dsp:cNvSpPr/>
      </dsp:nvSpPr>
      <dsp:spPr>
        <a:xfrm>
          <a:off x="4778479" y="3700363"/>
          <a:ext cx="136948" cy="419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9975"/>
              </a:lnTo>
              <a:lnTo>
                <a:pt x="136948" y="4199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86D5C9-E612-448E-B772-E4B14B8B0F25}">
      <dsp:nvSpPr>
        <dsp:cNvPr id="0" name=""/>
        <dsp:cNvSpPr/>
      </dsp:nvSpPr>
      <dsp:spPr>
        <a:xfrm>
          <a:off x="5097956" y="3052140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D576F6-44EB-4F33-AA36-6FC931FB0F7E}">
      <dsp:nvSpPr>
        <dsp:cNvPr id="0" name=""/>
        <dsp:cNvSpPr/>
      </dsp:nvSpPr>
      <dsp:spPr>
        <a:xfrm>
          <a:off x="5097956" y="240391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882F9-8C5C-4842-A0EE-87756BE772C5}">
      <dsp:nvSpPr>
        <dsp:cNvPr id="0" name=""/>
        <dsp:cNvSpPr/>
      </dsp:nvSpPr>
      <dsp:spPr>
        <a:xfrm>
          <a:off x="5097956" y="1755693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C992C4-29B1-4304-BDB2-BD120E90F229}">
      <dsp:nvSpPr>
        <dsp:cNvPr id="0" name=""/>
        <dsp:cNvSpPr/>
      </dsp:nvSpPr>
      <dsp:spPr>
        <a:xfrm>
          <a:off x="5097956" y="1107469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BC506-7A2C-46D4-BD56-D968B0295CA1}">
      <dsp:nvSpPr>
        <dsp:cNvPr id="0" name=""/>
        <dsp:cNvSpPr/>
      </dsp:nvSpPr>
      <dsp:spPr>
        <a:xfrm>
          <a:off x="5097956" y="459246"/>
          <a:ext cx="91440" cy="1917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17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13682-A3F0-4FE6-AF96-12F9BCA55EB6}">
      <dsp:nvSpPr>
        <dsp:cNvPr id="0" name=""/>
        <dsp:cNvSpPr/>
      </dsp:nvSpPr>
      <dsp:spPr>
        <a:xfrm>
          <a:off x="4687180" y="2750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John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 ?</a:t>
          </a:r>
        </a:p>
      </dsp:txBody>
      <dsp:txXfrm>
        <a:off x="4687180" y="2750"/>
        <a:ext cx="912990" cy="456495"/>
      </dsp:txXfrm>
    </dsp:sp>
    <dsp:sp modelId="{D1D3AEA0-16D7-4C29-A877-B0EE74DDCBA3}">
      <dsp:nvSpPr>
        <dsp:cNvPr id="0" name=""/>
        <dsp:cNvSpPr/>
      </dsp:nvSpPr>
      <dsp:spPr>
        <a:xfrm>
          <a:off x="4687180" y="65097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George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 ?</a:t>
          </a:r>
        </a:p>
      </dsp:txBody>
      <dsp:txXfrm>
        <a:off x="4687180" y="650974"/>
        <a:ext cx="912990" cy="456495"/>
      </dsp:txXfrm>
    </dsp:sp>
    <dsp:sp modelId="{E832C7BD-1D02-48B3-AD40-4D24D99588E8}">
      <dsp:nvSpPr>
        <dsp:cNvPr id="0" name=""/>
        <dsp:cNvSpPr/>
      </dsp:nvSpPr>
      <dsp:spPr>
        <a:xfrm>
          <a:off x="4687180" y="1299197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Thomas -1646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 ?</a:t>
          </a:r>
        </a:p>
      </dsp:txBody>
      <dsp:txXfrm>
        <a:off x="4687180" y="1299197"/>
        <a:ext cx="912990" cy="456495"/>
      </dsp:txXfrm>
    </dsp:sp>
    <dsp:sp modelId="{5D593BFA-9A10-4D52-A183-9A44FE525F08}">
      <dsp:nvSpPr>
        <dsp:cNvPr id="0" name=""/>
        <dsp:cNvSpPr/>
      </dsp:nvSpPr>
      <dsp:spPr>
        <a:xfrm>
          <a:off x="4687180" y="1947421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John -1678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 ?</a:t>
          </a:r>
        </a:p>
      </dsp:txBody>
      <dsp:txXfrm>
        <a:off x="4687180" y="1947421"/>
        <a:ext cx="912990" cy="456495"/>
      </dsp:txXfrm>
    </dsp:sp>
    <dsp:sp modelId="{58070BE8-DB57-4132-AA0E-C4B894EEF8D9}">
      <dsp:nvSpPr>
        <dsp:cNvPr id="0" name=""/>
        <dsp:cNvSpPr/>
      </dsp:nvSpPr>
      <dsp:spPr>
        <a:xfrm>
          <a:off x="4687180" y="2595644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James -1708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 ?</a:t>
          </a:r>
        </a:p>
      </dsp:txBody>
      <dsp:txXfrm>
        <a:off x="4687180" y="2595644"/>
        <a:ext cx="912990" cy="456495"/>
      </dsp:txXfrm>
    </dsp:sp>
    <dsp:sp modelId="{A71F1702-6E3C-4059-8F34-A2663B466468}">
      <dsp:nvSpPr>
        <dsp:cNvPr id="0" name=""/>
        <dsp:cNvSpPr/>
      </dsp:nvSpPr>
      <dsp:spPr>
        <a:xfrm>
          <a:off x="4687180" y="3243868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James -1752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 Hannah?</a:t>
          </a:r>
        </a:p>
      </dsp:txBody>
      <dsp:txXfrm>
        <a:off x="4687180" y="3243868"/>
        <a:ext cx="912990" cy="456495"/>
      </dsp:txXfrm>
    </dsp:sp>
    <dsp:sp modelId="{1AA1706C-1712-465A-9AB8-C93837297B1B}">
      <dsp:nvSpPr>
        <dsp:cNvPr id="0" name=""/>
        <dsp:cNvSpPr/>
      </dsp:nvSpPr>
      <dsp:spPr>
        <a:xfrm>
          <a:off x="4915428" y="3892091"/>
          <a:ext cx="912990" cy="456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John -1790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 Esther ?</a:t>
          </a:r>
        </a:p>
      </dsp:txBody>
      <dsp:txXfrm>
        <a:off x="4915428" y="3892091"/>
        <a:ext cx="912990" cy="4564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69028-E0AD-433D-A308-4F8983C1E311}">
      <dsp:nvSpPr>
        <dsp:cNvPr id="0" name=""/>
        <dsp:cNvSpPr/>
      </dsp:nvSpPr>
      <dsp:spPr>
        <a:xfrm>
          <a:off x="4888411" y="3850228"/>
          <a:ext cx="105539" cy="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654"/>
              </a:lnTo>
              <a:lnTo>
                <a:pt x="105539" y="3236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F56D-7E99-45FD-B9A4-276D120DB83C}">
      <dsp:nvSpPr>
        <dsp:cNvPr id="0" name=""/>
        <dsp:cNvSpPr/>
      </dsp:nvSpPr>
      <dsp:spPr>
        <a:xfrm>
          <a:off x="5124130" y="3350675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4B151B-F397-443D-A083-CD041032D7E0}">
      <dsp:nvSpPr>
        <dsp:cNvPr id="0" name=""/>
        <dsp:cNvSpPr/>
      </dsp:nvSpPr>
      <dsp:spPr>
        <a:xfrm>
          <a:off x="5124130" y="2851121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BA59DF-C446-4300-9376-6677883025A8}">
      <dsp:nvSpPr>
        <dsp:cNvPr id="0" name=""/>
        <dsp:cNvSpPr/>
      </dsp:nvSpPr>
      <dsp:spPr>
        <a:xfrm>
          <a:off x="5124130" y="2351568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139F97-EB59-489F-BB01-83BD3CE407D5}">
      <dsp:nvSpPr>
        <dsp:cNvPr id="0" name=""/>
        <dsp:cNvSpPr/>
      </dsp:nvSpPr>
      <dsp:spPr>
        <a:xfrm>
          <a:off x="5124130" y="1852014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E0A6FF-09BF-4BC9-98BF-7AC448AB07D8}">
      <dsp:nvSpPr>
        <dsp:cNvPr id="0" name=""/>
        <dsp:cNvSpPr/>
      </dsp:nvSpPr>
      <dsp:spPr>
        <a:xfrm>
          <a:off x="5124130" y="1352460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CEDB6-9517-410E-ACBE-020AD51EFB5E}">
      <dsp:nvSpPr>
        <dsp:cNvPr id="0" name=""/>
        <dsp:cNvSpPr/>
      </dsp:nvSpPr>
      <dsp:spPr>
        <a:xfrm>
          <a:off x="5124130" y="852907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E866F-63FE-4CB5-A0C5-175F3832D634}">
      <dsp:nvSpPr>
        <dsp:cNvPr id="0" name=""/>
        <dsp:cNvSpPr/>
      </dsp:nvSpPr>
      <dsp:spPr>
        <a:xfrm>
          <a:off x="5124130" y="353353"/>
          <a:ext cx="91440" cy="1477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7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2BBFF8-16B4-41AB-985D-449FD3B70C82}">
      <dsp:nvSpPr>
        <dsp:cNvPr id="0" name=""/>
        <dsp:cNvSpPr/>
      </dsp:nvSpPr>
      <dsp:spPr>
        <a:xfrm>
          <a:off x="4818052" y="1555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John -1790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M1 Esther ?</a:t>
          </a:r>
        </a:p>
      </dsp:txBody>
      <dsp:txXfrm>
        <a:off x="4818052" y="1555"/>
        <a:ext cx="703596" cy="351798"/>
      </dsp:txXfrm>
    </dsp:sp>
    <dsp:sp modelId="{D86499F2-7A24-4137-A401-294E3B53A87C}">
      <dsp:nvSpPr>
        <dsp:cNvPr id="0" name=""/>
        <dsp:cNvSpPr/>
      </dsp:nvSpPr>
      <dsp:spPr>
        <a:xfrm>
          <a:off x="4818052" y="50110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John 1754-1834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Martha Synge </a:t>
          </a:r>
        </a:p>
      </dsp:txBody>
      <dsp:txXfrm>
        <a:off x="4818052" y="501109"/>
        <a:ext cx="703596" cy="351798"/>
      </dsp:txXfrm>
    </dsp:sp>
    <dsp:sp modelId="{E7D13625-B149-4F3D-8FC3-74E05CF07496}">
      <dsp:nvSpPr>
        <dsp:cNvPr id="0" name=""/>
        <dsp:cNvSpPr/>
      </dsp:nvSpPr>
      <dsp:spPr>
        <a:xfrm>
          <a:off x="4818052" y="1000662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John Synge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1779-1856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?</a:t>
          </a:r>
        </a:p>
      </dsp:txBody>
      <dsp:txXfrm>
        <a:off x="4818052" y="1000662"/>
        <a:ext cx="703596" cy="351798"/>
      </dsp:txXfrm>
    </dsp:sp>
    <dsp:sp modelId="{EF8F7BD7-53B7-4933-8B11-DE73D8FC78DD}">
      <dsp:nvSpPr>
        <dsp:cNvPr id="0" name=""/>
        <dsp:cNvSpPr/>
      </dsp:nvSpPr>
      <dsp:spPr>
        <a:xfrm>
          <a:off x="4818052" y="1500216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John Hillier -1866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Sarah Catherine ?</a:t>
          </a:r>
        </a:p>
      </dsp:txBody>
      <dsp:txXfrm>
        <a:off x="4818052" y="1500216"/>
        <a:ext cx="703596" cy="351798"/>
      </dsp:txXfrm>
    </dsp:sp>
    <dsp:sp modelId="{DD673374-3924-4249-8462-E7820A0BABBE}">
      <dsp:nvSpPr>
        <dsp:cNvPr id="0" name=""/>
        <dsp:cNvSpPr/>
      </dsp:nvSpPr>
      <dsp:spPr>
        <a:xfrm>
          <a:off x="4818052" y="1999769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Major Charles Hubert 1855-1900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M1 Eleanor Philips</a:t>
          </a:r>
        </a:p>
      </dsp:txBody>
      <dsp:txXfrm>
        <a:off x="4818052" y="1999769"/>
        <a:ext cx="703596" cy="351798"/>
      </dsp:txXfrm>
    </dsp:sp>
    <dsp:sp modelId="{724B7FAA-70AB-4785-B4F6-43C7ADA08DC7}">
      <dsp:nvSpPr>
        <dsp:cNvPr id="0" name=""/>
        <dsp:cNvSpPr/>
      </dsp:nvSpPr>
      <dsp:spPr>
        <a:xfrm>
          <a:off x="4818052" y="2499323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Capt. </a:t>
          </a:r>
          <a:r>
            <a:rPr lang="en-GB" sz="600" kern="1200" dirty="0" err="1"/>
            <a:t>Greville</a:t>
          </a:r>
          <a:r>
            <a:rPr lang="en-GB" sz="600" kern="1200" dirty="0"/>
            <a:t> 1883-1914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Gladys Isabel -1910</a:t>
          </a:r>
        </a:p>
      </dsp:txBody>
      <dsp:txXfrm>
        <a:off x="4818052" y="2499323"/>
        <a:ext cx="703596" cy="351798"/>
      </dsp:txXfrm>
    </dsp:sp>
    <dsp:sp modelId="{1E068700-7831-4E6A-AFE2-E7054756FB35}">
      <dsp:nvSpPr>
        <dsp:cNvPr id="0" name=""/>
        <dsp:cNvSpPr/>
      </dsp:nvSpPr>
      <dsp:spPr>
        <a:xfrm>
          <a:off x="4818052" y="2998877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Hubert 1910-79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Marion Emily Barclay 1907-</a:t>
          </a:r>
        </a:p>
      </dsp:txBody>
      <dsp:txXfrm>
        <a:off x="4818052" y="2998877"/>
        <a:ext cx="703596" cy="351798"/>
      </dsp:txXfrm>
    </dsp:sp>
    <dsp:sp modelId="{1B318162-BF7C-4C84-A2F9-F1FF3C7F7745}">
      <dsp:nvSpPr>
        <dsp:cNvPr id="0" name=""/>
        <dsp:cNvSpPr/>
      </dsp:nvSpPr>
      <dsp:spPr>
        <a:xfrm>
          <a:off x="4818052" y="3498430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Col. Charles  1946-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M Jane Amos 1950-</a:t>
          </a:r>
        </a:p>
      </dsp:txBody>
      <dsp:txXfrm>
        <a:off x="4818052" y="3498430"/>
        <a:ext cx="703596" cy="351798"/>
      </dsp:txXfrm>
    </dsp:sp>
    <dsp:sp modelId="{1AA17487-9168-4F67-8F02-8E6EDDCADD9C}">
      <dsp:nvSpPr>
        <dsp:cNvPr id="0" name=""/>
        <dsp:cNvSpPr/>
      </dsp:nvSpPr>
      <dsp:spPr>
        <a:xfrm>
          <a:off x="4993951" y="3997984"/>
          <a:ext cx="703596" cy="351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Capt. JAMES (Blunt) 1974-</a:t>
          </a:r>
        </a:p>
      </dsp:txBody>
      <dsp:txXfrm>
        <a:off x="4993951" y="3997984"/>
        <a:ext cx="703596" cy="351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4E670-CBDF-4B3F-9669-B729DA536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E5A14-8F3A-4FC9-84AA-261B731E5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C5C97-207B-476B-868B-E7D433E8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21DC5-F9C1-4E6A-B6BE-9810C57BE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E51CB-50AF-4CBF-A145-53DE6DA7B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55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6538A-4927-4998-B802-2DA95FA0E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E0DED-3045-4C8E-B821-74DE87DF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EB61D-FE92-45AE-937B-0BCF3A14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C6720-F7B2-47A8-9A2F-C8ECFE958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82BC8-5248-448E-BE9B-28202CB5F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609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42B44-BDA0-45A6-ADA3-6EC2F320A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543DA-5E19-4B29-87E4-9EA747B4C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D0C99-55C2-4C02-A0CA-A5B6BC084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364B1-B762-4B44-895E-65EFBBD5D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3B88E-5FDF-4185-A37F-10975FC9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3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A0410-C7EE-44D4-8F40-1C88ACAB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67C43-39D9-4525-BDD9-9E6998977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2162F-2C15-4DB5-8074-1FA1F060B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DC108-225B-453A-A2FF-CDD59E91D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BD3DE-6526-45B6-8A12-B9F6ADFC2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32A663-41C7-43DD-AAB1-D353EE1DD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30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E9786-F3F7-4B91-8EC3-1AEEA72F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BD1F1-FD9E-4A7E-8141-3DBC18360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8DBD7-4C32-4844-AF56-4F46835B7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4DAFD4-4193-4C2F-9D7B-8300D54D6E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BD94DC-B700-475E-AEBE-32DE7DD1E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C269F1-4CBB-4E4F-A6FC-FC1F7B047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B2BA7A-6944-4E1B-8085-1CF1E67FB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5059E0-C9C7-41C1-B942-B5FE8B6A2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866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D312E-5E5F-4BA1-9DED-CA5A07B2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99FC1-498C-4C2B-8698-D5822AFFB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AB88C-3660-4C81-9FD0-94A6040A7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48FD3-E43E-42AB-AC1D-0B21F9C66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06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AE72A5-7BAE-4985-BC23-B46EFCA7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80C895-DB95-4564-BF96-3AECA6764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6A452-DDB2-4B3D-B605-60E1429D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36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1DD5E-E778-4E17-B033-985FB9F2B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B45E5-D43C-4075-AEF8-7CF52E069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0716D-6591-48CC-AABA-CD1BC61AC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67ADBC-BB62-4FD6-BC7A-C0D34DEF1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B4C6C-0589-49FF-BE93-33692056A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9FB3FB-D1D1-4049-B81B-F5C0DDE96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748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B2331-054E-4C7D-80F8-1DB62BE7D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4CF86D-ED2B-43B5-96F0-66426ADFA8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552C4-0511-4100-8B6C-D105EB7D7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FAA49C-5A77-46B2-88A4-7BBFDAB1C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A620B-DE85-407D-A508-E7CB6FA76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CDCCE-A6E6-49A6-941B-3E83EB329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80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B617-2767-4F91-97CE-85FF5DCF2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56DAC6-C863-4DE8-92CC-4019187F1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E586D-85FD-42AA-AE8A-6358065F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99F3B-CD19-4DC9-B7C8-2CBF00FC5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19D8A-7C09-429E-85FC-3D19AABC4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55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952510-5304-4429-8E92-8BFA60C49F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CA914F-BCCB-4845-A7D1-9C1B1018E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E9380-D320-4CB0-8503-291485B5F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DBAF9-B52E-4D0B-AAAB-9FDEEE065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90163-5C2A-4F9E-BD09-7032CF22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96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2AED8D-F63B-4527-B2D8-FCA5CE530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DECAB-40CA-4F87-9838-089D5FD25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7C450-1AFC-4851-9E50-B73D6D17C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8C07D-2AED-4162-B073-EACABF4EF1BC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19AA7-30E6-4A08-83F4-8AADD9638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638A5-567B-4A81-B99A-4E7F5C5953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B317D-1979-439F-B1F5-5B5F4F546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0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9E531-D6E8-4189-BA0A-BBE3C7542D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Blount genealogy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9CF3D9-4A5F-4F14-B652-1298C71FCA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By Stephen Lark</a:t>
            </a:r>
          </a:p>
        </p:txBody>
      </p:sp>
    </p:spTree>
    <p:extLst>
      <p:ext uri="{BB962C8B-B14F-4D97-AF65-F5344CB8AC3E}">
        <p14:creationId xmlns:p14="http://schemas.microsoft.com/office/powerpoint/2010/main" val="2303206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4171C-DEA7-4A56-BF97-6F26546AF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Bessie Blount’s family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341AD4-834B-4369-AB3A-67FD540AF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7669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456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2F186-A386-41C5-8F54-0AD15156A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Descent from C15 Richard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C93B11E-807C-40EC-BC41-DE74B2E409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12763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865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1B950-D720-4B42-9A73-9C00600CB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Descent from C17 James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68C0AFB-D1EF-4407-8D2C-D20FACFAF0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4217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8785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A4694-B313-4A7C-9977-0BCD09C0E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Later Barons Mountjoy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837B8C-6DA7-48F1-8D8C-B8BF4E1A10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7658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17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9AA5C-2643-43B4-A047-6194757C5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Modern family (1)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64937A7-C702-46A9-8247-665F8E6AFD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46099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3787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F0107-FE4D-4AE1-8274-35FF0F3A0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Modern family (2)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7E28301-A35A-4DC6-A2C8-5628345242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9112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9195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612</Words>
  <Application>Microsoft Office PowerPoint</Application>
  <PresentationFormat>Widescreen</PresentationFormat>
  <Paragraphs>185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Blount genealogy</vt:lpstr>
      <vt:lpstr>Bessie Blount’s family</vt:lpstr>
      <vt:lpstr>Descent from C15 Richard</vt:lpstr>
      <vt:lpstr>Descent from C17 James</vt:lpstr>
      <vt:lpstr>Later Barons Mountjoy</vt:lpstr>
      <vt:lpstr>Modern family (1)</vt:lpstr>
      <vt:lpstr>Modern family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Blount genealogy</dc:title>
  <dc:creator>Stephen Lark</dc:creator>
  <cp:lastModifiedBy>Stephen Lark</cp:lastModifiedBy>
  <cp:revision>34</cp:revision>
  <dcterms:created xsi:type="dcterms:W3CDTF">2020-03-29T18:10:46Z</dcterms:created>
  <dcterms:modified xsi:type="dcterms:W3CDTF">2020-05-04T16:19:41Z</dcterms:modified>
</cp:coreProperties>
</file>