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60"/>
  </p:normalViewPr>
  <p:slideViewPr>
    <p:cSldViewPr snapToGrid="0">
      <p:cViewPr>
        <p:scale>
          <a:sx n="60" d="100"/>
          <a:sy n="60" d="100"/>
        </p:scale>
        <p:origin x="114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CB5DFB-00EE-439D-903F-41F6DFF0E21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EBD7984-F11E-4589-8B68-F45105B271CE}">
      <dgm:prSet phldrT="[Text]"/>
      <dgm:spPr>
        <a:solidFill>
          <a:srgbClr val="FF99CC"/>
        </a:solidFill>
      </dgm:spPr>
      <dgm:t>
        <a:bodyPr/>
        <a:lstStyle/>
        <a:p>
          <a:r>
            <a:rPr lang="en-GB" dirty="0"/>
            <a:t>Richard, Duke of York 1411-60</a:t>
          </a:r>
        </a:p>
        <a:p>
          <a:r>
            <a:rPr lang="en-GB" dirty="0"/>
            <a:t>M Cicely Neville </a:t>
          </a:r>
        </a:p>
        <a:p>
          <a:r>
            <a:rPr lang="en-GB" dirty="0"/>
            <a:t>1415-95</a:t>
          </a:r>
        </a:p>
      </dgm:t>
    </dgm:pt>
    <dgm:pt modelId="{138B5EE6-FD4C-4333-B8BB-06192CD94B1D}" type="parTrans" cxnId="{3E2F829B-B385-43DF-AE76-DDF9EDD4AD26}">
      <dgm:prSet/>
      <dgm:spPr/>
      <dgm:t>
        <a:bodyPr/>
        <a:lstStyle/>
        <a:p>
          <a:endParaRPr lang="en-GB"/>
        </a:p>
      </dgm:t>
    </dgm:pt>
    <dgm:pt modelId="{0CA0ADD0-6479-46D3-BAAF-D0B4E0286B54}" type="sibTrans" cxnId="{3E2F829B-B385-43DF-AE76-DDF9EDD4AD26}">
      <dgm:prSet/>
      <dgm:spPr/>
      <dgm:t>
        <a:bodyPr/>
        <a:lstStyle/>
        <a:p>
          <a:endParaRPr lang="en-GB"/>
        </a:p>
      </dgm:t>
    </dgm:pt>
    <dgm:pt modelId="{5B654AA0-32B7-4247-976B-F479DAD7E556}">
      <dgm:prSet phldrT="[Text]"/>
      <dgm:spPr>
        <a:solidFill>
          <a:srgbClr val="FF99CC"/>
        </a:solidFill>
      </dgm:spPr>
      <dgm:t>
        <a:bodyPr/>
        <a:lstStyle/>
        <a:p>
          <a:r>
            <a:rPr lang="en-GB" dirty="0"/>
            <a:t>Anne, Duchess of Exeter 1439-76</a:t>
          </a:r>
        </a:p>
        <a:p>
          <a:r>
            <a:rPr lang="en-GB" dirty="0"/>
            <a:t>M2 Sir Thomas St. Leger</a:t>
          </a:r>
        </a:p>
        <a:p>
          <a:r>
            <a:rPr lang="en-GB" dirty="0"/>
            <a:t>c.1420-83</a:t>
          </a:r>
        </a:p>
      </dgm:t>
    </dgm:pt>
    <dgm:pt modelId="{1E79F082-DDF2-4A8E-8821-488825B9EFFE}" type="parTrans" cxnId="{8E8AA270-92C7-4BD6-84B2-63CCDCBA8955}">
      <dgm:prSet/>
      <dgm:spPr/>
      <dgm:t>
        <a:bodyPr/>
        <a:lstStyle/>
        <a:p>
          <a:endParaRPr lang="en-GB"/>
        </a:p>
      </dgm:t>
    </dgm:pt>
    <dgm:pt modelId="{8C7F61DA-55FE-4118-9F28-487B84DF539B}" type="sibTrans" cxnId="{8E8AA270-92C7-4BD6-84B2-63CCDCBA8955}">
      <dgm:prSet/>
      <dgm:spPr/>
      <dgm:t>
        <a:bodyPr/>
        <a:lstStyle/>
        <a:p>
          <a:endParaRPr lang="en-GB"/>
        </a:p>
      </dgm:t>
    </dgm:pt>
    <dgm:pt modelId="{493D5017-2037-4308-90A9-DEC605F0144B}">
      <dgm:prSet phldrT="[Text]"/>
      <dgm:spPr>
        <a:solidFill>
          <a:srgbClr val="7030A0"/>
        </a:solidFill>
      </dgm:spPr>
      <dgm:t>
        <a:bodyPr/>
        <a:lstStyle/>
        <a:p>
          <a:r>
            <a:rPr lang="en-GB" dirty="0"/>
            <a:t>EDWARD IV 1442-83</a:t>
          </a:r>
        </a:p>
      </dgm:t>
    </dgm:pt>
    <dgm:pt modelId="{4E1BD0E6-2D9C-4BD8-9DDE-D6B8684DF523}" type="parTrans" cxnId="{363D1DC0-60A7-4EDE-AACA-672AEFB057CA}">
      <dgm:prSet/>
      <dgm:spPr/>
      <dgm:t>
        <a:bodyPr/>
        <a:lstStyle/>
        <a:p>
          <a:endParaRPr lang="en-GB"/>
        </a:p>
      </dgm:t>
    </dgm:pt>
    <dgm:pt modelId="{C247F981-0130-4532-B360-3939BC96D014}" type="sibTrans" cxnId="{363D1DC0-60A7-4EDE-AACA-672AEFB057CA}">
      <dgm:prSet/>
      <dgm:spPr/>
      <dgm:t>
        <a:bodyPr/>
        <a:lstStyle/>
        <a:p>
          <a:endParaRPr lang="en-GB"/>
        </a:p>
      </dgm:t>
    </dgm:pt>
    <dgm:pt modelId="{563DA31A-B119-4056-908A-70CFBD2270F5}">
      <dgm:prSet phldrT="[Text]"/>
      <dgm:spPr>
        <a:solidFill>
          <a:srgbClr val="7030A0"/>
        </a:solidFill>
      </dgm:spPr>
      <dgm:t>
        <a:bodyPr/>
        <a:lstStyle/>
        <a:p>
          <a:r>
            <a:rPr lang="en-GB" dirty="0"/>
            <a:t>RICHARD III 1452-85</a:t>
          </a:r>
        </a:p>
      </dgm:t>
    </dgm:pt>
    <dgm:pt modelId="{33446991-754E-4856-9EF6-0D9E6E675CA4}" type="parTrans" cxnId="{361B00CB-E939-4C3C-B89F-6B4EB2FACA3E}">
      <dgm:prSet/>
      <dgm:spPr/>
      <dgm:t>
        <a:bodyPr/>
        <a:lstStyle/>
        <a:p>
          <a:endParaRPr lang="en-GB"/>
        </a:p>
      </dgm:t>
    </dgm:pt>
    <dgm:pt modelId="{9608ABFB-0378-4790-A2C9-FA8CADBCA6C0}" type="sibTrans" cxnId="{361B00CB-E939-4C3C-B89F-6B4EB2FACA3E}">
      <dgm:prSet/>
      <dgm:spPr/>
      <dgm:t>
        <a:bodyPr/>
        <a:lstStyle/>
        <a:p>
          <a:endParaRPr lang="en-GB"/>
        </a:p>
      </dgm:t>
    </dgm:pt>
    <dgm:pt modelId="{34FB7500-48EB-4D8B-BD89-EECB2DCDE584}">
      <dgm:prSet/>
      <dgm:spPr/>
      <dgm:t>
        <a:bodyPr/>
        <a:lstStyle/>
        <a:p>
          <a:r>
            <a:rPr lang="en-GB" dirty="0"/>
            <a:t>Anne St. Leger 1476-1526</a:t>
          </a:r>
        </a:p>
        <a:p>
          <a:r>
            <a:rPr lang="en-GB" dirty="0"/>
            <a:t>M  George Manners, </a:t>
          </a:r>
        </a:p>
        <a:p>
          <a:r>
            <a:rPr lang="en-GB" dirty="0"/>
            <a:t>Baron Ros 1470-1513</a:t>
          </a:r>
        </a:p>
      </dgm:t>
    </dgm:pt>
    <dgm:pt modelId="{C1A75C34-844A-4357-8B0D-E608436D8FD6}" type="parTrans" cxnId="{827AC7CD-C23C-4243-A193-A8E3B0314662}">
      <dgm:prSet/>
      <dgm:spPr/>
      <dgm:t>
        <a:bodyPr/>
        <a:lstStyle/>
        <a:p>
          <a:endParaRPr lang="en-GB"/>
        </a:p>
      </dgm:t>
    </dgm:pt>
    <dgm:pt modelId="{92E173A2-E36F-4B18-9FF9-427C23F75F40}" type="sibTrans" cxnId="{827AC7CD-C23C-4243-A193-A8E3B0314662}">
      <dgm:prSet/>
      <dgm:spPr/>
      <dgm:t>
        <a:bodyPr/>
        <a:lstStyle/>
        <a:p>
          <a:endParaRPr lang="en-GB"/>
        </a:p>
      </dgm:t>
    </dgm:pt>
    <dgm:pt modelId="{4086252D-50C7-4CA9-87F7-46D3F804D38B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Margaret Manners</a:t>
          </a:r>
        </a:p>
        <a:p>
          <a:r>
            <a:rPr lang="en-GB" dirty="0"/>
            <a:t>M Sir Henry Strangways</a:t>
          </a:r>
        </a:p>
        <a:p>
          <a:r>
            <a:rPr lang="en-GB" dirty="0"/>
            <a:t>c.1506-44</a:t>
          </a:r>
        </a:p>
      </dgm:t>
    </dgm:pt>
    <dgm:pt modelId="{E3D8E27F-EB2F-4855-8899-FCFA4921959F}" type="parTrans" cxnId="{8F4785CC-D785-4404-8B90-841B7E159F4E}">
      <dgm:prSet/>
      <dgm:spPr/>
      <dgm:t>
        <a:bodyPr/>
        <a:lstStyle/>
        <a:p>
          <a:endParaRPr lang="en-GB"/>
        </a:p>
      </dgm:t>
    </dgm:pt>
    <dgm:pt modelId="{73A70BA3-2E42-4490-8A4D-AB3D7B1021F0}" type="sibTrans" cxnId="{8F4785CC-D785-4404-8B90-841B7E159F4E}">
      <dgm:prSet/>
      <dgm:spPr/>
      <dgm:t>
        <a:bodyPr/>
        <a:lstStyle/>
        <a:p>
          <a:endParaRPr lang="en-GB"/>
        </a:p>
      </dgm:t>
    </dgm:pt>
    <dgm:pt modelId="{024A38E6-E20D-4C6F-8174-0009267B3440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Sir Giles Strangways </a:t>
          </a:r>
        </a:p>
        <a:p>
          <a:r>
            <a:rPr lang="en-GB" dirty="0"/>
            <a:t>1525-62</a:t>
          </a:r>
        </a:p>
        <a:p>
          <a:r>
            <a:rPr lang="en-GB" dirty="0"/>
            <a:t>M Joan Wadham</a:t>
          </a:r>
        </a:p>
      </dgm:t>
    </dgm:pt>
    <dgm:pt modelId="{A74B19AD-3A92-4BC7-A7B2-C321B0D857DF}" type="parTrans" cxnId="{3C6E315E-F6CD-43BA-AE88-A0D25598D43F}">
      <dgm:prSet/>
      <dgm:spPr/>
      <dgm:t>
        <a:bodyPr/>
        <a:lstStyle/>
        <a:p>
          <a:endParaRPr lang="en-GB"/>
        </a:p>
      </dgm:t>
    </dgm:pt>
    <dgm:pt modelId="{9CF83FB5-A5D1-4509-B5F1-1DA18595D931}" type="sibTrans" cxnId="{3C6E315E-F6CD-43BA-AE88-A0D25598D43F}">
      <dgm:prSet/>
      <dgm:spPr/>
      <dgm:t>
        <a:bodyPr/>
        <a:lstStyle/>
        <a:p>
          <a:endParaRPr lang="en-GB"/>
        </a:p>
      </dgm:t>
    </dgm:pt>
    <dgm:pt modelId="{F514C3C0-1BFB-466E-9957-F0D534776F0D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John Strangways</a:t>
          </a:r>
        </a:p>
        <a:p>
          <a:r>
            <a:rPr lang="en-GB" dirty="0"/>
            <a:t>-1593</a:t>
          </a:r>
        </a:p>
        <a:p>
          <a:r>
            <a:rPr lang="en-GB" dirty="0"/>
            <a:t>M Dorothy </a:t>
          </a:r>
          <a:r>
            <a:rPr lang="en-GB" dirty="0" err="1"/>
            <a:t>Thynne</a:t>
          </a:r>
          <a:endParaRPr lang="en-GB" dirty="0"/>
        </a:p>
        <a:p>
          <a:r>
            <a:rPr lang="en-GB" dirty="0"/>
            <a:t>-1592</a:t>
          </a:r>
        </a:p>
      </dgm:t>
    </dgm:pt>
    <dgm:pt modelId="{CF5B5C52-1D6E-45F9-A887-09B5C3756DBA}" type="parTrans" cxnId="{A4DAC745-B822-496B-BBA0-8A65CB6AD481}">
      <dgm:prSet/>
      <dgm:spPr/>
      <dgm:t>
        <a:bodyPr/>
        <a:lstStyle/>
        <a:p>
          <a:endParaRPr lang="en-GB"/>
        </a:p>
      </dgm:t>
    </dgm:pt>
    <dgm:pt modelId="{11450D70-F246-4342-B175-2DC99C0ED87E}" type="sibTrans" cxnId="{A4DAC745-B822-496B-BBA0-8A65CB6AD481}">
      <dgm:prSet/>
      <dgm:spPr/>
      <dgm:t>
        <a:bodyPr/>
        <a:lstStyle/>
        <a:p>
          <a:endParaRPr lang="en-GB"/>
        </a:p>
      </dgm:t>
    </dgm:pt>
    <dgm:pt modelId="{F26F8FB7-B4C4-4492-8BC0-D4EA3721B2A5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Giles Strangways</a:t>
          </a:r>
        </a:p>
        <a:p>
          <a:r>
            <a:rPr lang="en-GB" dirty="0"/>
            <a:t> 1615-75</a:t>
          </a:r>
        </a:p>
      </dgm:t>
    </dgm:pt>
    <dgm:pt modelId="{F82605CD-FBAB-4FDA-AA7E-FA9C0E2732E5}" type="parTrans" cxnId="{CAF9DBBC-8D45-47CF-8635-31DD58B074DE}">
      <dgm:prSet/>
      <dgm:spPr/>
      <dgm:t>
        <a:bodyPr/>
        <a:lstStyle/>
        <a:p>
          <a:endParaRPr lang="en-GB"/>
        </a:p>
      </dgm:t>
    </dgm:pt>
    <dgm:pt modelId="{EEE418B7-39FB-4B80-8143-C0023F6F62CB}" type="sibTrans" cxnId="{CAF9DBBC-8D45-47CF-8635-31DD58B074DE}">
      <dgm:prSet/>
      <dgm:spPr/>
      <dgm:t>
        <a:bodyPr/>
        <a:lstStyle/>
        <a:p>
          <a:endParaRPr lang="en-GB"/>
        </a:p>
      </dgm:t>
    </dgm:pt>
    <dgm:pt modelId="{6EF26B89-0016-4CA2-A144-CF9CD027A617}" type="pres">
      <dgm:prSet presAssocID="{FCCB5DFB-00EE-439D-903F-41F6DFF0E21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F965A6D-6E16-4049-946D-C1259A03259B}" type="pres">
      <dgm:prSet presAssocID="{6EBD7984-F11E-4589-8B68-F45105B271CE}" presName="hierRoot1" presStyleCnt="0">
        <dgm:presLayoutVars>
          <dgm:hierBranch val="init"/>
        </dgm:presLayoutVars>
      </dgm:prSet>
      <dgm:spPr/>
    </dgm:pt>
    <dgm:pt modelId="{AD14B5DD-6400-42F6-A459-4C8C3F267029}" type="pres">
      <dgm:prSet presAssocID="{6EBD7984-F11E-4589-8B68-F45105B271CE}" presName="rootComposite1" presStyleCnt="0"/>
      <dgm:spPr/>
    </dgm:pt>
    <dgm:pt modelId="{222301DA-159B-476C-B426-42541090EE73}" type="pres">
      <dgm:prSet presAssocID="{6EBD7984-F11E-4589-8B68-F45105B271CE}" presName="rootText1" presStyleLbl="node0" presStyleIdx="0" presStyleCnt="1">
        <dgm:presLayoutVars>
          <dgm:chPref val="3"/>
        </dgm:presLayoutVars>
      </dgm:prSet>
      <dgm:spPr/>
    </dgm:pt>
    <dgm:pt modelId="{F166DC21-FD5B-4553-A03F-ED2BFF138377}" type="pres">
      <dgm:prSet presAssocID="{6EBD7984-F11E-4589-8B68-F45105B271CE}" presName="rootConnector1" presStyleLbl="node1" presStyleIdx="0" presStyleCnt="0"/>
      <dgm:spPr/>
    </dgm:pt>
    <dgm:pt modelId="{39AFA0F8-F7AA-4891-86BE-E6B7E75AF310}" type="pres">
      <dgm:prSet presAssocID="{6EBD7984-F11E-4589-8B68-F45105B271CE}" presName="hierChild2" presStyleCnt="0"/>
      <dgm:spPr/>
    </dgm:pt>
    <dgm:pt modelId="{E7B1E017-B309-45CF-9708-627A772ADDE3}" type="pres">
      <dgm:prSet presAssocID="{1E79F082-DDF2-4A8E-8821-488825B9EFFE}" presName="Name37" presStyleLbl="parChTrans1D2" presStyleIdx="0" presStyleCnt="3"/>
      <dgm:spPr/>
    </dgm:pt>
    <dgm:pt modelId="{D7552C10-91F1-4509-9E11-58D36DE79154}" type="pres">
      <dgm:prSet presAssocID="{5B654AA0-32B7-4247-976B-F479DAD7E556}" presName="hierRoot2" presStyleCnt="0">
        <dgm:presLayoutVars>
          <dgm:hierBranch val="init"/>
        </dgm:presLayoutVars>
      </dgm:prSet>
      <dgm:spPr/>
    </dgm:pt>
    <dgm:pt modelId="{F03B1C5C-BAE8-4A1E-B64D-831D31A6CC90}" type="pres">
      <dgm:prSet presAssocID="{5B654AA0-32B7-4247-976B-F479DAD7E556}" presName="rootComposite" presStyleCnt="0"/>
      <dgm:spPr/>
    </dgm:pt>
    <dgm:pt modelId="{D75B3874-05FF-450A-9614-FA60F9125269}" type="pres">
      <dgm:prSet presAssocID="{5B654AA0-32B7-4247-976B-F479DAD7E556}" presName="rootText" presStyleLbl="node2" presStyleIdx="0" presStyleCnt="3">
        <dgm:presLayoutVars>
          <dgm:chPref val="3"/>
        </dgm:presLayoutVars>
      </dgm:prSet>
      <dgm:spPr/>
    </dgm:pt>
    <dgm:pt modelId="{0B091F87-9435-4F4A-802A-385447282AB8}" type="pres">
      <dgm:prSet presAssocID="{5B654AA0-32B7-4247-976B-F479DAD7E556}" presName="rootConnector" presStyleLbl="node2" presStyleIdx="0" presStyleCnt="3"/>
      <dgm:spPr/>
    </dgm:pt>
    <dgm:pt modelId="{54B523BB-860C-4D86-BC24-16515D69E871}" type="pres">
      <dgm:prSet presAssocID="{5B654AA0-32B7-4247-976B-F479DAD7E556}" presName="hierChild4" presStyleCnt="0"/>
      <dgm:spPr/>
    </dgm:pt>
    <dgm:pt modelId="{F79E1EC9-FD1B-459B-A9D3-374EBD2831AF}" type="pres">
      <dgm:prSet presAssocID="{C1A75C34-844A-4357-8B0D-E608436D8FD6}" presName="Name37" presStyleLbl="parChTrans1D3" presStyleIdx="0" presStyleCnt="1"/>
      <dgm:spPr/>
    </dgm:pt>
    <dgm:pt modelId="{0FBD60EF-E76F-48B3-A2A0-44753B5E069A}" type="pres">
      <dgm:prSet presAssocID="{34FB7500-48EB-4D8B-BD89-EECB2DCDE584}" presName="hierRoot2" presStyleCnt="0">
        <dgm:presLayoutVars>
          <dgm:hierBranch val="init"/>
        </dgm:presLayoutVars>
      </dgm:prSet>
      <dgm:spPr/>
    </dgm:pt>
    <dgm:pt modelId="{B5BC00E4-E3EE-40AA-AF7A-FA1EC554C56C}" type="pres">
      <dgm:prSet presAssocID="{34FB7500-48EB-4D8B-BD89-EECB2DCDE584}" presName="rootComposite" presStyleCnt="0"/>
      <dgm:spPr/>
    </dgm:pt>
    <dgm:pt modelId="{F07C93AF-CE7B-4AE0-8336-7547F4781550}" type="pres">
      <dgm:prSet presAssocID="{34FB7500-48EB-4D8B-BD89-EECB2DCDE584}" presName="rootText" presStyleLbl="node3" presStyleIdx="0" presStyleCnt="1">
        <dgm:presLayoutVars>
          <dgm:chPref val="3"/>
        </dgm:presLayoutVars>
      </dgm:prSet>
      <dgm:spPr/>
    </dgm:pt>
    <dgm:pt modelId="{85D743E3-EA52-4489-A758-457955A7C263}" type="pres">
      <dgm:prSet presAssocID="{34FB7500-48EB-4D8B-BD89-EECB2DCDE584}" presName="rootConnector" presStyleLbl="node3" presStyleIdx="0" presStyleCnt="1"/>
      <dgm:spPr/>
    </dgm:pt>
    <dgm:pt modelId="{2D762DB4-995A-400B-8AA6-27C46C12C809}" type="pres">
      <dgm:prSet presAssocID="{34FB7500-48EB-4D8B-BD89-EECB2DCDE584}" presName="hierChild4" presStyleCnt="0"/>
      <dgm:spPr/>
    </dgm:pt>
    <dgm:pt modelId="{44B93421-0AF3-44DE-91F9-F7A7A3151432}" type="pres">
      <dgm:prSet presAssocID="{E3D8E27F-EB2F-4855-8899-FCFA4921959F}" presName="Name37" presStyleLbl="parChTrans1D4" presStyleIdx="0" presStyleCnt="4"/>
      <dgm:spPr/>
    </dgm:pt>
    <dgm:pt modelId="{0CC75705-18C7-4A21-884F-55C69872A68E}" type="pres">
      <dgm:prSet presAssocID="{4086252D-50C7-4CA9-87F7-46D3F804D38B}" presName="hierRoot2" presStyleCnt="0">
        <dgm:presLayoutVars>
          <dgm:hierBranch val="init"/>
        </dgm:presLayoutVars>
      </dgm:prSet>
      <dgm:spPr/>
    </dgm:pt>
    <dgm:pt modelId="{0CAD1AE3-A36C-4FB2-854E-C14F949D2055}" type="pres">
      <dgm:prSet presAssocID="{4086252D-50C7-4CA9-87F7-46D3F804D38B}" presName="rootComposite" presStyleCnt="0"/>
      <dgm:spPr/>
    </dgm:pt>
    <dgm:pt modelId="{31981702-7395-40E1-B358-4B692E48FB64}" type="pres">
      <dgm:prSet presAssocID="{4086252D-50C7-4CA9-87F7-46D3F804D38B}" presName="rootText" presStyleLbl="node4" presStyleIdx="0" presStyleCnt="4">
        <dgm:presLayoutVars>
          <dgm:chPref val="3"/>
        </dgm:presLayoutVars>
      </dgm:prSet>
      <dgm:spPr/>
    </dgm:pt>
    <dgm:pt modelId="{D117AAF0-B4B8-428A-80D0-6DDB2A621EB1}" type="pres">
      <dgm:prSet presAssocID="{4086252D-50C7-4CA9-87F7-46D3F804D38B}" presName="rootConnector" presStyleLbl="node4" presStyleIdx="0" presStyleCnt="4"/>
      <dgm:spPr/>
    </dgm:pt>
    <dgm:pt modelId="{C3D65DF6-9932-4000-88A3-14F7D9F10F31}" type="pres">
      <dgm:prSet presAssocID="{4086252D-50C7-4CA9-87F7-46D3F804D38B}" presName="hierChild4" presStyleCnt="0"/>
      <dgm:spPr/>
    </dgm:pt>
    <dgm:pt modelId="{368807E6-687B-47AB-8B54-39B5BEB395B3}" type="pres">
      <dgm:prSet presAssocID="{A74B19AD-3A92-4BC7-A7B2-C321B0D857DF}" presName="Name37" presStyleLbl="parChTrans1D4" presStyleIdx="1" presStyleCnt="4"/>
      <dgm:spPr/>
    </dgm:pt>
    <dgm:pt modelId="{7AD8F529-5190-4D52-8CE3-0A7D72580E09}" type="pres">
      <dgm:prSet presAssocID="{024A38E6-E20D-4C6F-8174-0009267B3440}" presName="hierRoot2" presStyleCnt="0">
        <dgm:presLayoutVars>
          <dgm:hierBranch val="init"/>
        </dgm:presLayoutVars>
      </dgm:prSet>
      <dgm:spPr/>
    </dgm:pt>
    <dgm:pt modelId="{29CE9D79-F78A-48DC-8970-451F804C3CA1}" type="pres">
      <dgm:prSet presAssocID="{024A38E6-E20D-4C6F-8174-0009267B3440}" presName="rootComposite" presStyleCnt="0"/>
      <dgm:spPr/>
    </dgm:pt>
    <dgm:pt modelId="{8CFCBF0C-1309-41C6-A7E7-0FAD71BFF229}" type="pres">
      <dgm:prSet presAssocID="{024A38E6-E20D-4C6F-8174-0009267B3440}" presName="rootText" presStyleLbl="node4" presStyleIdx="1" presStyleCnt="4">
        <dgm:presLayoutVars>
          <dgm:chPref val="3"/>
        </dgm:presLayoutVars>
      </dgm:prSet>
      <dgm:spPr/>
    </dgm:pt>
    <dgm:pt modelId="{66579ACD-9ABB-45B3-B6C7-907442455EC8}" type="pres">
      <dgm:prSet presAssocID="{024A38E6-E20D-4C6F-8174-0009267B3440}" presName="rootConnector" presStyleLbl="node4" presStyleIdx="1" presStyleCnt="4"/>
      <dgm:spPr/>
    </dgm:pt>
    <dgm:pt modelId="{5E5E8D84-0390-4025-924F-6F8B41AA94E8}" type="pres">
      <dgm:prSet presAssocID="{024A38E6-E20D-4C6F-8174-0009267B3440}" presName="hierChild4" presStyleCnt="0"/>
      <dgm:spPr/>
    </dgm:pt>
    <dgm:pt modelId="{D7DEAE1F-1B06-4557-836F-78887B3B0F18}" type="pres">
      <dgm:prSet presAssocID="{CF5B5C52-1D6E-45F9-A887-09B5C3756DBA}" presName="Name37" presStyleLbl="parChTrans1D4" presStyleIdx="2" presStyleCnt="4"/>
      <dgm:spPr/>
    </dgm:pt>
    <dgm:pt modelId="{C0665E49-70FB-4B0F-9DDC-DFEA20D310B0}" type="pres">
      <dgm:prSet presAssocID="{F514C3C0-1BFB-466E-9957-F0D534776F0D}" presName="hierRoot2" presStyleCnt="0">
        <dgm:presLayoutVars>
          <dgm:hierBranch val="init"/>
        </dgm:presLayoutVars>
      </dgm:prSet>
      <dgm:spPr/>
    </dgm:pt>
    <dgm:pt modelId="{A143F8FC-A131-46F3-9AA7-6440C0014B66}" type="pres">
      <dgm:prSet presAssocID="{F514C3C0-1BFB-466E-9957-F0D534776F0D}" presName="rootComposite" presStyleCnt="0"/>
      <dgm:spPr/>
    </dgm:pt>
    <dgm:pt modelId="{1AB1FA6A-C435-475A-A9FC-1EA79C2D7682}" type="pres">
      <dgm:prSet presAssocID="{F514C3C0-1BFB-466E-9957-F0D534776F0D}" presName="rootText" presStyleLbl="node4" presStyleIdx="2" presStyleCnt="4">
        <dgm:presLayoutVars>
          <dgm:chPref val="3"/>
        </dgm:presLayoutVars>
      </dgm:prSet>
      <dgm:spPr/>
    </dgm:pt>
    <dgm:pt modelId="{2E00533D-CAC0-4F02-BA76-FB91064CCCE2}" type="pres">
      <dgm:prSet presAssocID="{F514C3C0-1BFB-466E-9957-F0D534776F0D}" presName="rootConnector" presStyleLbl="node4" presStyleIdx="2" presStyleCnt="4"/>
      <dgm:spPr/>
    </dgm:pt>
    <dgm:pt modelId="{98619174-12C7-4469-97DC-6E048E5133CB}" type="pres">
      <dgm:prSet presAssocID="{F514C3C0-1BFB-466E-9957-F0D534776F0D}" presName="hierChild4" presStyleCnt="0"/>
      <dgm:spPr/>
    </dgm:pt>
    <dgm:pt modelId="{E08C6C0A-0ECD-4016-A8BF-C47FB750A76D}" type="pres">
      <dgm:prSet presAssocID="{F82605CD-FBAB-4FDA-AA7E-FA9C0E2732E5}" presName="Name37" presStyleLbl="parChTrans1D4" presStyleIdx="3" presStyleCnt="4"/>
      <dgm:spPr/>
    </dgm:pt>
    <dgm:pt modelId="{22B89E4B-F02B-4AFC-8D26-45326BF59734}" type="pres">
      <dgm:prSet presAssocID="{F26F8FB7-B4C4-4492-8BC0-D4EA3721B2A5}" presName="hierRoot2" presStyleCnt="0">
        <dgm:presLayoutVars>
          <dgm:hierBranch val="init"/>
        </dgm:presLayoutVars>
      </dgm:prSet>
      <dgm:spPr/>
    </dgm:pt>
    <dgm:pt modelId="{167F1837-773A-40C1-BEB4-EB48D8C47941}" type="pres">
      <dgm:prSet presAssocID="{F26F8FB7-B4C4-4492-8BC0-D4EA3721B2A5}" presName="rootComposite" presStyleCnt="0"/>
      <dgm:spPr/>
    </dgm:pt>
    <dgm:pt modelId="{DA1737AB-3372-4024-BCF7-9B3C7709DEDC}" type="pres">
      <dgm:prSet presAssocID="{F26F8FB7-B4C4-4492-8BC0-D4EA3721B2A5}" presName="rootText" presStyleLbl="node4" presStyleIdx="3" presStyleCnt="4">
        <dgm:presLayoutVars>
          <dgm:chPref val="3"/>
        </dgm:presLayoutVars>
      </dgm:prSet>
      <dgm:spPr/>
    </dgm:pt>
    <dgm:pt modelId="{7F671B84-1099-477E-A14D-9ED03C7E2511}" type="pres">
      <dgm:prSet presAssocID="{F26F8FB7-B4C4-4492-8BC0-D4EA3721B2A5}" presName="rootConnector" presStyleLbl="node4" presStyleIdx="3" presStyleCnt="4"/>
      <dgm:spPr/>
    </dgm:pt>
    <dgm:pt modelId="{9E417836-F760-4AE0-AE36-96C10F0439F6}" type="pres">
      <dgm:prSet presAssocID="{F26F8FB7-B4C4-4492-8BC0-D4EA3721B2A5}" presName="hierChild4" presStyleCnt="0"/>
      <dgm:spPr/>
    </dgm:pt>
    <dgm:pt modelId="{8F901C56-116D-4744-A631-6779F6FC3044}" type="pres">
      <dgm:prSet presAssocID="{F26F8FB7-B4C4-4492-8BC0-D4EA3721B2A5}" presName="hierChild5" presStyleCnt="0"/>
      <dgm:spPr/>
    </dgm:pt>
    <dgm:pt modelId="{725D26EF-DF6C-4B7D-AC8D-624755577ADF}" type="pres">
      <dgm:prSet presAssocID="{F514C3C0-1BFB-466E-9957-F0D534776F0D}" presName="hierChild5" presStyleCnt="0"/>
      <dgm:spPr/>
    </dgm:pt>
    <dgm:pt modelId="{740D23E3-792F-4598-8A8C-D96F8ED8D3B7}" type="pres">
      <dgm:prSet presAssocID="{024A38E6-E20D-4C6F-8174-0009267B3440}" presName="hierChild5" presStyleCnt="0"/>
      <dgm:spPr/>
    </dgm:pt>
    <dgm:pt modelId="{3A30B4F9-5F2A-4341-BBA9-A56D3769519B}" type="pres">
      <dgm:prSet presAssocID="{4086252D-50C7-4CA9-87F7-46D3F804D38B}" presName="hierChild5" presStyleCnt="0"/>
      <dgm:spPr/>
    </dgm:pt>
    <dgm:pt modelId="{92E5147C-1030-4687-A6CB-82B172CF3007}" type="pres">
      <dgm:prSet presAssocID="{34FB7500-48EB-4D8B-BD89-EECB2DCDE584}" presName="hierChild5" presStyleCnt="0"/>
      <dgm:spPr/>
    </dgm:pt>
    <dgm:pt modelId="{C86B62BD-F70F-4C37-9050-89ADDE2E974F}" type="pres">
      <dgm:prSet presAssocID="{5B654AA0-32B7-4247-976B-F479DAD7E556}" presName="hierChild5" presStyleCnt="0"/>
      <dgm:spPr/>
    </dgm:pt>
    <dgm:pt modelId="{6D72E10B-E254-4B64-B5F5-C1621A3DE35D}" type="pres">
      <dgm:prSet presAssocID="{4E1BD0E6-2D9C-4BD8-9DDE-D6B8684DF523}" presName="Name37" presStyleLbl="parChTrans1D2" presStyleIdx="1" presStyleCnt="3"/>
      <dgm:spPr/>
    </dgm:pt>
    <dgm:pt modelId="{03BED2DB-4C94-46FE-929A-273F1E4E0F19}" type="pres">
      <dgm:prSet presAssocID="{493D5017-2037-4308-90A9-DEC605F0144B}" presName="hierRoot2" presStyleCnt="0">
        <dgm:presLayoutVars>
          <dgm:hierBranch val="init"/>
        </dgm:presLayoutVars>
      </dgm:prSet>
      <dgm:spPr/>
    </dgm:pt>
    <dgm:pt modelId="{50F0C1F6-AB52-468A-9F01-B0391C39EEEB}" type="pres">
      <dgm:prSet presAssocID="{493D5017-2037-4308-90A9-DEC605F0144B}" presName="rootComposite" presStyleCnt="0"/>
      <dgm:spPr/>
    </dgm:pt>
    <dgm:pt modelId="{485233F1-4C02-47F6-A1EF-87CCDFF78F78}" type="pres">
      <dgm:prSet presAssocID="{493D5017-2037-4308-90A9-DEC605F0144B}" presName="rootText" presStyleLbl="node2" presStyleIdx="1" presStyleCnt="3">
        <dgm:presLayoutVars>
          <dgm:chPref val="3"/>
        </dgm:presLayoutVars>
      </dgm:prSet>
      <dgm:spPr/>
    </dgm:pt>
    <dgm:pt modelId="{76463570-C961-4763-960F-3499C8AED07A}" type="pres">
      <dgm:prSet presAssocID="{493D5017-2037-4308-90A9-DEC605F0144B}" presName="rootConnector" presStyleLbl="node2" presStyleIdx="1" presStyleCnt="3"/>
      <dgm:spPr/>
    </dgm:pt>
    <dgm:pt modelId="{36E99CFF-8EB2-4AE4-A3DB-D98DECB1B87F}" type="pres">
      <dgm:prSet presAssocID="{493D5017-2037-4308-90A9-DEC605F0144B}" presName="hierChild4" presStyleCnt="0"/>
      <dgm:spPr/>
    </dgm:pt>
    <dgm:pt modelId="{03BFCDE1-95CE-4D53-AE0E-2A337CBBD6D3}" type="pres">
      <dgm:prSet presAssocID="{493D5017-2037-4308-90A9-DEC605F0144B}" presName="hierChild5" presStyleCnt="0"/>
      <dgm:spPr/>
    </dgm:pt>
    <dgm:pt modelId="{BAC3C459-FD47-4988-A45A-96F4DABF375D}" type="pres">
      <dgm:prSet presAssocID="{33446991-754E-4856-9EF6-0D9E6E675CA4}" presName="Name37" presStyleLbl="parChTrans1D2" presStyleIdx="2" presStyleCnt="3"/>
      <dgm:spPr/>
    </dgm:pt>
    <dgm:pt modelId="{3A05D4BA-1548-4342-9987-931BC6ED50A9}" type="pres">
      <dgm:prSet presAssocID="{563DA31A-B119-4056-908A-70CFBD2270F5}" presName="hierRoot2" presStyleCnt="0">
        <dgm:presLayoutVars>
          <dgm:hierBranch val="init"/>
        </dgm:presLayoutVars>
      </dgm:prSet>
      <dgm:spPr/>
    </dgm:pt>
    <dgm:pt modelId="{BB21D317-E0AF-4615-A8DC-EFE472429A16}" type="pres">
      <dgm:prSet presAssocID="{563DA31A-B119-4056-908A-70CFBD2270F5}" presName="rootComposite" presStyleCnt="0"/>
      <dgm:spPr/>
    </dgm:pt>
    <dgm:pt modelId="{C9E16677-841E-4EB9-9167-CD937BD19FE0}" type="pres">
      <dgm:prSet presAssocID="{563DA31A-B119-4056-908A-70CFBD2270F5}" presName="rootText" presStyleLbl="node2" presStyleIdx="2" presStyleCnt="3">
        <dgm:presLayoutVars>
          <dgm:chPref val="3"/>
        </dgm:presLayoutVars>
      </dgm:prSet>
      <dgm:spPr/>
    </dgm:pt>
    <dgm:pt modelId="{C9D9AE4F-AF27-42B1-B911-4F00A0691458}" type="pres">
      <dgm:prSet presAssocID="{563DA31A-B119-4056-908A-70CFBD2270F5}" presName="rootConnector" presStyleLbl="node2" presStyleIdx="2" presStyleCnt="3"/>
      <dgm:spPr/>
    </dgm:pt>
    <dgm:pt modelId="{0914E725-157C-4ACE-869D-EF1C47FB8828}" type="pres">
      <dgm:prSet presAssocID="{563DA31A-B119-4056-908A-70CFBD2270F5}" presName="hierChild4" presStyleCnt="0"/>
      <dgm:spPr/>
    </dgm:pt>
    <dgm:pt modelId="{E4C0A428-CD6B-4D6F-B44F-008AFD7697B9}" type="pres">
      <dgm:prSet presAssocID="{563DA31A-B119-4056-908A-70CFBD2270F5}" presName="hierChild5" presStyleCnt="0"/>
      <dgm:spPr/>
    </dgm:pt>
    <dgm:pt modelId="{2437523A-CA6F-48CE-9524-2ECE427DD91F}" type="pres">
      <dgm:prSet presAssocID="{6EBD7984-F11E-4589-8B68-F45105B271CE}" presName="hierChild3" presStyleCnt="0"/>
      <dgm:spPr/>
    </dgm:pt>
  </dgm:ptLst>
  <dgm:cxnLst>
    <dgm:cxn modelId="{7A156D03-4CF9-4537-9532-8BE5A814B8A5}" type="presOf" srcId="{493D5017-2037-4308-90A9-DEC605F0144B}" destId="{76463570-C961-4763-960F-3499C8AED07A}" srcOrd="1" destOrd="0" presId="urn:microsoft.com/office/officeart/2005/8/layout/orgChart1"/>
    <dgm:cxn modelId="{1496EA0E-81CA-4D49-B266-006381DAAEFF}" type="presOf" srcId="{C1A75C34-844A-4357-8B0D-E608436D8FD6}" destId="{F79E1EC9-FD1B-459B-A9D3-374EBD2831AF}" srcOrd="0" destOrd="0" presId="urn:microsoft.com/office/officeart/2005/8/layout/orgChart1"/>
    <dgm:cxn modelId="{16CD6110-5419-4FDA-AA8C-FE91932A121D}" type="presOf" srcId="{F26F8FB7-B4C4-4492-8BC0-D4EA3721B2A5}" destId="{7F671B84-1099-477E-A14D-9ED03C7E2511}" srcOrd="1" destOrd="0" presId="urn:microsoft.com/office/officeart/2005/8/layout/orgChart1"/>
    <dgm:cxn modelId="{B58FB826-8D00-497F-9C55-B041971F4B42}" type="presOf" srcId="{024A38E6-E20D-4C6F-8174-0009267B3440}" destId="{8CFCBF0C-1309-41C6-A7E7-0FAD71BFF229}" srcOrd="0" destOrd="0" presId="urn:microsoft.com/office/officeart/2005/8/layout/orgChart1"/>
    <dgm:cxn modelId="{98819E2A-1D27-4204-AAD5-0958B2B93C8E}" type="presOf" srcId="{5B654AA0-32B7-4247-976B-F479DAD7E556}" destId="{0B091F87-9435-4F4A-802A-385447282AB8}" srcOrd="1" destOrd="0" presId="urn:microsoft.com/office/officeart/2005/8/layout/orgChart1"/>
    <dgm:cxn modelId="{CE84A72E-3C2C-45F2-A0BD-7811467A1467}" type="presOf" srcId="{34FB7500-48EB-4D8B-BD89-EECB2DCDE584}" destId="{F07C93AF-CE7B-4AE0-8336-7547F4781550}" srcOrd="0" destOrd="0" presId="urn:microsoft.com/office/officeart/2005/8/layout/orgChart1"/>
    <dgm:cxn modelId="{CC332337-CC55-4414-8176-BF2DDFDB8A16}" type="presOf" srcId="{F26F8FB7-B4C4-4492-8BC0-D4EA3721B2A5}" destId="{DA1737AB-3372-4024-BCF7-9B3C7709DEDC}" srcOrd="0" destOrd="0" presId="urn:microsoft.com/office/officeart/2005/8/layout/orgChart1"/>
    <dgm:cxn modelId="{99F76D37-18A7-404A-BCF9-6533FBBEF4E2}" type="presOf" srcId="{4E1BD0E6-2D9C-4BD8-9DDE-D6B8684DF523}" destId="{6D72E10B-E254-4B64-B5F5-C1621A3DE35D}" srcOrd="0" destOrd="0" presId="urn:microsoft.com/office/officeart/2005/8/layout/orgChart1"/>
    <dgm:cxn modelId="{C11F4339-1A08-4463-B2B5-EEEFD81FC8AC}" type="presOf" srcId="{1E79F082-DDF2-4A8E-8821-488825B9EFFE}" destId="{E7B1E017-B309-45CF-9708-627A772ADDE3}" srcOrd="0" destOrd="0" presId="urn:microsoft.com/office/officeart/2005/8/layout/orgChart1"/>
    <dgm:cxn modelId="{4D25B43F-8152-4CF3-AE76-A68FF4BE2F12}" type="presOf" srcId="{FCCB5DFB-00EE-439D-903F-41F6DFF0E21A}" destId="{6EF26B89-0016-4CA2-A144-CF9CD027A617}" srcOrd="0" destOrd="0" presId="urn:microsoft.com/office/officeart/2005/8/layout/orgChart1"/>
    <dgm:cxn modelId="{3C6E315E-F6CD-43BA-AE88-A0D25598D43F}" srcId="{4086252D-50C7-4CA9-87F7-46D3F804D38B}" destId="{024A38E6-E20D-4C6F-8174-0009267B3440}" srcOrd="0" destOrd="0" parTransId="{A74B19AD-3A92-4BC7-A7B2-C321B0D857DF}" sibTransId="{9CF83FB5-A5D1-4509-B5F1-1DA18595D931}"/>
    <dgm:cxn modelId="{A4DAC745-B822-496B-BBA0-8A65CB6AD481}" srcId="{024A38E6-E20D-4C6F-8174-0009267B3440}" destId="{F514C3C0-1BFB-466E-9957-F0D534776F0D}" srcOrd="0" destOrd="0" parTransId="{CF5B5C52-1D6E-45F9-A887-09B5C3756DBA}" sibTransId="{11450D70-F246-4342-B175-2DC99C0ED87E}"/>
    <dgm:cxn modelId="{0F159C48-AB2E-4776-A5B7-FD3636F8EA7A}" type="presOf" srcId="{493D5017-2037-4308-90A9-DEC605F0144B}" destId="{485233F1-4C02-47F6-A1EF-87CCDFF78F78}" srcOrd="0" destOrd="0" presId="urn:microsoft.com/office/officeart/2005/8/layout/orgChart1"/>
    <dgm:cxn modelId="{0128724C-F671-4756-AB05-F3C3DE59D196}" type="presOf" srcId="{34FB7500-48EB-4D8B-BD89-EECB2DCDE584}" destId="{85D743E3-EA52-4489-A758-457955A7C263}" srcOrd="1" destOrd="0" presId="urn:microsoft.com/office/officeart/2005/8/layout/orgChart1"/>
    <dgm:cxn modelId="{EBA3BF4D-C3DF-4679-8510-6C95C9903C21}" type="presOf" srcId="{563DA31A-B119-4056-908A-70CFBD2270F5}" destId="{C9E16677-841E-4EB9-9167-CD937BD19FE0}" srcOrd="0" destOrd="0" presId="urn:microsoft.com/office/officeart/2005/8/layout/orgChart1"/>
    <dgm:cxn modelId="{AE17B74F-AA87-430C-B964-6155E8ADA7EB}" type="presOf" srcId="{CF5B5C52-1D6E-45F9-A887-09B5C3756DBA}" destId="{D7DEAE1F-1B06-4557-836F-78887B3B0F18}" srcOrd="0" destOrd="0" presId="urn:microsoft.com/office/officeart/2005/8/layout/orgChart1"/>
    <dgm:cxn modelId="{8E8AA270-92C7-4BD6-84B2-63CCDCBA8955}" srcId="{6EBD7984-F11E-4589-8B68-F45105B271CE}" destId="{5B654AA0-32B7-4247-976B-F479DAD7E556}" srcOrd="0" destOrd="0" parTransId="{1E79F082-DDF2-4A8E-8821-488825B9EFFE}" sibTransId="{8C7F61DA-55FE-4118-9F28-487B84DF539B}"/>
    <dgm:cxn modelId="{F914DA57-79A3-4858-B912-3A77E31BE828}" type="presOf" srcId="{6EBD7984-F11E-4589-8B68-F45105B271CE}" destId="{222301DA-159B-476C-B426-42541090EE73}" srcOrd="0" destOrd="0" presId="urn:microsoft.com/office/officeart/2005/8/layout/orgChart1"/>
    <dgm:cxn modelId="{2622BD84-80AE-4A79-BA32-73161E94A464}" type="presOf" srcId="{F82605CD-FBAB-4FDA-AA7E-FA9C0E2732E5}" destId="{E08C6C0A-0ECD-4016-A8BF-C47FB750A76D}" srcOrd="0" destOrd="0" presId="urn:microsoft.com/office/officeart/2005/8/layout/orgChart1"/>
    <dgm:cxn modelId="{89B6538D-B489-4540-B49A-FA3C8746A528}" type="presOf" srcId="{6EBD7984-F11E-4589-8B68-F45105B271CE}" destId="{F166DC21-FD5B-4553-A03F-ED2BFF138377}" srcOrd="1" destOrd="0" presId="urn:microsoft.com/office/officeart/2005/8/layout/orgChart1"/>
    <dgm:cxn modelId="{D6FBC88D-14E9-47C9-ACD9-8F0B03E9C4C9}" type="presOf" srcId="{4086252D-50C7-4CA9-87F7-46D3F804D38B}" destId="{D117AAF0-B4B8-428A-80D0-6DDB2A621EB1}" srcOrd="1" destOrd="0" presId="urn:microsoft.com/office/officeart/2005/8/layout/orgChart1"/>
    <dgm:cxn modelId="{DBCF7D91-B9BD-4777-8FB1-416B449DE347}" type="presOf" srcId="{024A38E6-E20D-4C6F-8174-0009267B3440}" destId="{66579ACD-9ABB-45B3-B6C7-907442455EC8}" srcOrd="1" destOrd="0" presId="urn:microsoft.com/office/officeart/2005/8/layout/orgChart1"/>
    <dgm:cxn modelId="{0DE2A996-E46B-4151-BB8C-97C0C47C1A44}" type="presOf" srcId="{5B654AA0-32B7-4247-976B-F479DAD7E556}" destId="{D75B3874-05FF-450A-9614-FA60F9125269}" srcOrd="0" destOrd="0" presId="urn:microsoft.com/office/officeart/2005/8/layout/orgChart1"/>
    <dgm:cxn modelId="{B6BFC499-509D-4917-B331-BCFC57498ACB}" type="presOf" srcId="{4086252D-50C7-4CA9-87F7-46D3F804D38B}" destId="{31981702-7395-40E1-B358-4B692E48FB64}" srcOrd="0" destOrd="0" presId="urn:microsoft.com/office/officeart/2005/8/layout/orgChart1"/>
    <dgm:cxn modelId="{3E2F829B-B385-43DF-AE76-DDF9EDD4AD26}" srcId="{FCCB5DFB-00EE-439D-903F-41F6DFF0E21A}" destId="{6EBD7984-F11E-4589-8B68-F45105B271CE}" srcOrd="0" destOrd="0" parTransId="{138B5EE6-FD4C-4333-B8BB-06192CD94B1D}" sibTransId="{0CA0ADD0-6479-46D3-BAAF-D0B4E0286B54}"/>
    <dgm:cxn modelId="{9ED782A4-90F6-4464-BD1D-41BFD9AFCF41}" type="presOf" srcId="{33446991-754E-4856-9EF6-0D9E6E675CA4}" destId="{BAC3C459-FD47-4988-A45A-96F4DABF375D}" srcOrd="0" destOrd="0" presId="urn:microsoft.com/office/officeart/2005/8/layout/orgChart1"/>
    <dgm:cxn modelId="{D67AADA4-14B6-45BE-B885-13422DAC4B08}" type="presOf" srcId="{F514C3C0-1BFB-466E-9957-F0D534776F0D}" destId="{1AB1FA6A-C435-475A-A9FC-1EA79C2D7682}" srcOrd="0" destOrd="0" presId="urn:microsoft.com/office/officeart/2005/8/layout/orgChart1"/>
    <dgm:cxn modelId="{A973B7AB-3DCD-4058-9653-56CAFC20B309}" type="presOf" srcId="{F514C3C0-1BFB-466E-9957-F0D534776F0D}" destId="{2E00533D-CAC0-4F02-BA76-FB91064CCCE2}" srcOrd="1" destOrd="0" presId="urn:microsoft.com/office/officeart/2005/8/layout/orgChart1"/>
    <dgm:cxn modelId="{CAF9DBBC-8D45-47CF-8635-31DD58B074DE}" srcId="{F514C3C0-1BFB-466E-9957-F0D534776F0D}" destId="{F26F8FB7-B4C4-4492-8BC0-D4EA3721B2A5}" srcOrd="0" destOrd="0" parTransId="{F82605CD-FBAB-4FDA-AA7E-FA9C0E2732E5}" sibTransId="{EEE418B7-39FB-4B80-8143-C0023F6F62CB}"/>
    <dgm:cxn modelId="{F941F2BD-B1A0-4D6B-A28B-6C1A2F203CF6}" type="presOf" srcId="{A74B19AD-3A92-4BC7-A7B2-C321B0D857DF}" destId="{368807E6-687B-47AB-8B54-39B5BEB395B3}" srcOrd="0" destOrd="0" presId="urn:microsoft.com/office/officeart/2005/8/layout/orgChart1"/>
    <dgm:cxn modelId="{363D1DC0-60A7-4EDE-AACA-672AEFB057CA}" srcId="{6EBD7984-F11E-4589-8B68-F45105B271CE}" destId="{493D5017-2037-4308-90A9-DEC605F0144B}" srcOrd="1" destOrd="0" parTransId="{4E1BD0E6-2D9C-4BD8-9DDE-D6B8684DF523}" sibTransId="{C247F981-0130-4532-B360-3939BC96D014}"/>
    <dgm:cxn modelId="{361B00CB-E939-4C3C-B89F-6B4EB2FACA3E}" srcId="{6EBD7984-F11E-4589-8B68-F45105B271CE}" destId="{563DA31A-B119-4056-908A-70CFBD2270F5}" srcOrd="2" destOrd="0" parTransId="{33446991-754E-4856-9EF6-0D9E6E675CA4}" sibTransId="{9608ABFB-0378-4790-A2C9-FA8CADBCA6C0}"/>
    <dgm:cxn modelId="{8F4785CC-D785-4404-8B90-841B7E159F4E}" srcId="{34FB7500-48EB-4D8B-BD89-EECB2DCDE584}" destId="{4086252D-50C7-4CA9-87F7-46D3F804D38B}" srcOrd="0" destOrd="0" parTransId="{E3D8E27F-EB2F-4855-8899-FCFA4921959F}" sibTransId="{73A70BA3-2E42-4490-8A4D-AB3D7B1021F0}"/>
    <dgm:cxn modelId="{827AC7CD-C23C-4243-A193-A8E3B0314662}" srcId="{5B654AA0-32B7-4247-976B-F479DAD7E556}" destId="{34FB7500-48EB-4D8B-BD89-EECB2DCDE584}" srcOrd="0" destOrd="0" parTransId="{C1A75C34-844A-4357-8B0D-E608436D8FD6}" sibTransId="{92E173A2-E36F-4B18-9FF9-427C23F75F40}"/>
    <dgm:cxn modelId="{4F0596E6-39DE-4D4A-97D9-3D75BD31AB11}" type="presOf" srcId="{E3D8E27F-EB2F-4855-8899-FCFA4921959F}" destId="{44B93421-0AF3-44DE-91F9-F7A7A3151432}" srcOrd="0" destOrd="0" presId="urn:microsoft.com/office/officeart/2005/8/layout/orgChart1"/>
    <dgm:cxn modelId="{1068E6F5-E83B-4823-A841-28686F709104}" type="presOf" srcId="{563DA31A-B119-4056-908A-70CFBD2270F5}" destId="{C9D9AE4F-AF27-42B1-B911-4F00A0691458}" srcOrd="1" destOrd="0" presId="urn:microsoft.com/office/officeart/2005/8/layout/orgChart1"/>
    <dgm:cxn modelId="{6586B66E-3E93-44B6-A4B7-205FF5A1619F}" type="presParOf" srcId="{6EF26B89-0016-4CA2-A144-CF9CD027A617}" destId="{CF965A6D-6E16-4049-946D-C1259A03259B}" srcOrd="0" destOrd="0" presId="urn:microsoft.com/office/officeart/2005/8/layout/orgChart1"/>
    <dgm:cxn modelId="{D645F28D-223D-4480-8EC6-78141BA59BDA}" type="presParOf" srcId="{CF965A6D-6E16-4049-946D-C1259A03259B}" destId="{AD14B5DD-6400-42F6-A459-4C8C3F267029}" srcOrd="0" destOrd="0" presId="urn:microsoft.com/office/officeart/2005/8/layout/orgChart1"/>
    <dgm:cxn modelId="{5B9CD217-6841-42E6-AC83-3CBCFA88E86D}" type="presParOf" srcId="{AD14B5DD-6400-42F6-A459-4C8C3F267029}" destId="{222301DA-159B-476C-B426-42541090EE73}" srcOrd="0" destOrd="0" presId="urn:microsoft.com/office/officeart/2005/8/layout/orgChart1"/>
    <dgm:cxn modelId="{AD4E666F-505A-4C74-B2F7-34A62E94CCC7}" type="presParOf" srcId="{AD14B5DD-6400-42F6-A459-4C8C3F267029}" destId="{F166DC21-FD5B-4553-A03F-ED2BFF138377}" srcOrd="1" destOrd="0" presId="urn:microsoft.com/office/officeart/2005/8/layout/orgChart1"/>
    <dgm:cxn modelId="{B93CF38E-4009-4DB6-857C-1FB41E533558}" type="presParOf" srcId="{CF965A6D-6E16-4049-946D-C1259A03259B}" destId="{39AFA0F8-F7AA-4891-86BE-E6B7E75AF310}" srcOrd="1" destOrd="0" presId="urn:microsoft.com/office/officeart/2005/8/layout/orgChart1"/>
    <dgm:cxn modelId="{D0F31CAD-78C7-46DA-B856-FDE9346909DF}" type="presParOf" srcId="{39AFA0F8-F7AA-4891-86BE-E6B7E75AF310}" destId="{E7B1E017-B309-45CF-9708-627A772ADDE3}" srcOrd="0" destOrd="0" presId="urn:microsoft.com/office/officeart/2005/8/layout/orgChart1"/>
    <dgm:cxn modelId="{34BA44DD-602D-4368-86E3-58F71768B485}" type="presParOf" srcId="{39AFA0F8-F7AA-4891-86BE-E6B7E75AF310}" destId="{D7552C10-91F1-4509-9E11-58D36DE79154}" srcOrd="1" destOrd="0" presId="urn:microsoft.com/office/officeart/2005/8/layout/orgChart1"/>
    <dgm:cxn modelId="{55ACF310-C449-44E7-8E62-9148D58257B5}" type="presParOf" srcId="{D7552C10-91F1-4509-9E11-58D36DE79154}" destId="{F03B1C5C-BAE8-4A1E-B64D-831D31A6CC90}" srcOrd="0" destOrd="0" presId="urn:microsoft.com/office/officeart/2005/8/layout/orgChart1"/>
    <dgm:cxn modelId="{2A75D814-1394-4F36-BBEA-0915EB94906A}" type="presParOf" srcId="{F03B1C5C-BAE8-4A1E-B64D-831D31A6CC90}" destId="{D75B3874-05FF-450A-9614-FA60F9125269}" srcOrd="0" destOrd="0" presId="urn:microsoft.com/office/officeart/2005/8/layout/orgChart1"/>
    <dgm:cxn modelId="{D5EA069E-0D06-4514-AC7B-41C302D4AF52}" type="presParOf" srcId="{F03B1C5C-BAE8-4A1E-B64D-831D31A6CC90}" destId="{0B091F87-9435-4F4A-802A-385447282AB8}" srcOrd="1" destOrd="0" presId="urn:microsoft.com/office/officeart/2005/8/layout/orgChart1"/>
    <dgm:cxn modelId="{95F1A7A2-645A-4B51-9C76-1BBEC7CC7BDC}" type="presParOf" srcId="{D7552C10-91F1-4509-9E11-58D36DE79154}" destId="{54B523BB-860C-4D86-BC24-16515D69E871}" srcOrd="1" destOrd="0" presId="urn:microsoft.com/office/officeart/2005/8/layout/orgChart1"/>
    <dgm:cxn modelId="{23858225-417E-437D-B5AA-C377C8475CB9}" type="presParOf" srcId="{54B523BB-860C-4D86-BC24-16515D69E871}" destId="{F79E1EC9-FD1B-459B-A9D3-374EBD2831AF}" srcOrd="0" destOrd="0" presId="urn:microsoft.com/office/officeart/2005/8/layout/orgChart1"/>
    <dgm:cxn modelId="{1289F895-BCB2-4FC9-8055-63C797D90B2D}" type="presParOf" srcId="{54B523BB-860C-4D86-BC24-16515D69E871}" destId="{0FBD60EF-E76F-48B3-A2A0-44753B5E069A}" srcOrd="1" destOrd="0" presId="urn:microsoft.com/office/officeart/2005/8/layout/orgChart1"/>
    <dgm:cxn modelId="{E6471CAB-F58A-4BFB-90E4-4149201D88CF}" type="presParOf" srcId="{0FBD60EF-E76F-48B3-A2A0-44753B5E069A}" destId="{B5BC00E4-E3EE-40AA-AF7A-FA1EC554C56C}" srcOrd="0" destOrd="0" presId="urn:microsoft.com/office/officeart/2005/8/layout/orgChart1"/>
    <dgm:cxn modelId="{471F4994-59A4-4C5D-88CB-AA44FA9FAF7E}" type="presParOf" srcId="{B5BC00E4-E3EE-40AA-AF7A-FA1EC554C56C}" destId="{F07C93AF-CE7B-4AE0-8336-7547F4781550}" srcOrd="0" destOrd="0" presId="urn:microsoft.com/office/officeart/2005/8/layout/orgChart1"/>
    <dgm:cxn modelId="{2C5A3277-AD51-421B-B0AA-2B49A20C0610}" type="presParOf" srcId="{B5BC00E4-E3EE-40AA-AF7A-FA1EC554C56C}" destId="{85D743E3-EA52-4489-A758-457955A7C263}" srcOrd="1" destOrd="0" presId="urn:microsoft.com/office/officeart/2005/8/layout/orgChart1"/>
    <dgm:cxn modelId="{D42EA23D-3DF0-4F92-B22D-41E52285FEF3}" type="presParOf" srcId="{0FBD60EF-E76F-48B3-A2A0-44753B5E069A}" destId="{2D762DB4-995A-400B-8AA6-27C46C12C809}" srcOrd="1" destOrd="0" presId="urn:microsoft.com/office/officeart/2005/8/layout/orgChart1"/>
    <dgm:cxn modelId="{526E4482-D4ED-4A24-A0E5-9348E8241D6E}" type="presParOf" srcId="{2D762DB4-995A-400B-8AA6-27C46C12C809}" destId="{44B93421-0AF3-44DE-91F9-F7A7A3151432}" srcOrd="0" destOrd="0" presId="urn:microsoft.com/office/officeart/2005/8/layout/orgChart1"/>
    <dgm:cxn modelId="{3E9C4397-146C-43D0-858B-DE15E78A0D85}" type="presParOf" srcId="{2D762DB4-995A-400B-8AA6-27C46C12C809}" destId="{0CC75705-18C7-4A21-884F-55C69872A68E}" srcOrd="1" destOrd="0" presId="urn:microsoft.com/office/officeart/2005/8/layout/orgChart1"/>
    <dgm:cxn modelId="{D79FFBFC-887E-4633-96C1-AA29B44880EB}" type="presParOf" srcId="{0CC75705-18C7-4A21-884F-55C69872A68E}" destId="{0CAD1AE3-A36C-4FB2-854E-C14F949D2055}" srcOrd="0" destOrd="0" presId="urn:microsoft.com/office/officeart/2005/8/layout/orgChart1"/>
    <dgm:cxn modelId="{F019F24B-5D39-4007-B92D-64BFDBA311C0}" type="presParOf" srcId="{0CAD1AE3-A36C-4FB2-854E-C14F949D2055}" destId="{31981702-7395-40E1-B358-4B692E48FB64}" srcOrd="0" destOrd="0" presId="urn:microsoft.com/office/officeart/2005/8/layout/orgChart1"/>
    <dgm:cxn modelId="{9E6FE39E-3DBF-4044-B2E4-3633DDE0B0E5}" type="presParOf" srcId="{0CAD1AE3-A36C-4FB2-854E-C14F949D2055}" destId="{D117AAF0-B4B8-428A-80D0-6DDB2A621EB1}" srcOrd="1" destOrd="0" presId="urn:microsoft.com/office/officeart/2005/8/layout/orgChart1"/>
    <dgm:cxn modelId="{153B9D7B-E7B8-4268-93E2-346DB04F136A}" type="presParOf" srcId="{0CC75705-18C7-4A21-884F-55C69872A68E}" destId="{C3D65DF6-9932-4000-88A3-14F7D9F10F31}" srcOrd="1" destOrd="0" presId="urn:microsoft.com/office/officeart/2005/8/layout/orgChart1"/>
    <dgm:cxn modelId="{96A8868E-5C5A-40D2-8021-9C4851F75D06}" type="presParOf" srcId="{C3D65DF6-9932-4000-88A3-14F7D9F10F31}" destId="{368807E6-687B-47AB-8B54-39B5BEB395B3}" srcOrd="0" destOrd="0" presId="urn:microsoft.com/office/officeart/2005/8/layout/orgChart1"/>
    <dgm:cxn modelId="{F83FFBDA-5F31-4A20-B8CC-9F2236AB2A2C}" type="presParOf" srcId="{C3D65DF6-9932-4000-88A3-14F7D9F10F31}" destId="{7AD8F529-5190-4D52-8CE3-0A7D72580E09}" srcOrd="1" destOrd="0" presId="urn:microsoft.com/office/officeart/2005/8/layout/orgChart1"/>
    <dgm:cxn modelId="{8EB0F53D-1574-413C-A22A-CFCC8E0068D6}" type="presParOf" srcId="{7AD8F529-5190-4D52-8CE3-0A7D72580E09}" destId="{29CE9D79-F78A-48DC-8970-451F804C3CA1}" srcOrd="0" destOrd="0" presId="urn:microsoft.com/office/officeart/2005/8/layout/orgChart1"/>
    <dgm:cxn modelId="{A99E14FD-FEDE-4F89-ADA8-9E484601D3A9}" type="presParOf" srcId="{29CE9D79-F78A-48DC-8970-451F804C3CA1}" destId="{8CFCBF0C-1309-41C6-A7E7-0FAD71BFF229}" srcOrd="0" destOrd="0" presId="urn:microsoft.com/office/officeart/2005/8/layout/orgChart1"/>
    <dgm:cxn modelId="{B61364EF-960F-4D06-BAED-9B04CE8A135E}" type="presParOf" srcId="{29CE9D79-F78A-48DC-8970-451F804C3CA1}" destId="{66579ACD-9ABB-45B3-B6C7-907442455EC8}" srcOrd="1" destOrd="0" presId="urn:microsoft.com/office/officeart/2005/8/layout/orgChart1"/>
    <dgm:cxn modelId="{5F822C04-3BC0-4BCA-93FC-98C54479ED7A}" type="presParOf" srcId="{7AD8F529-5190-4D52-8CE3-0A7D72580E09}" destId="{5E5E8D84-0390-4025-924F-6F8B41AA94E8}" srcOrd="1" destOrd="0" presId="urn:microsoft.com/office/officeart/2005/8/layout/orgChart1"/>
    <dgm:cxn modelId="{CE01C68B-3ECF-4FE9-A23E-0E9DBC360A44}" type="presParOf" srcId="{5E5E8D84-0390-4025-924F-6F8B41AA94E8}" destId="{D7DEAE1F-1B06-4557-836F-78887B3B0F18}" srcOrd="0" destOrd="0" presId="urn:microsoft.com/office/officeart/2005/8/layout/orgChart1"/>
    <dgm:cxn modelId="{6558721F-0ACD-4524-BE40-96EF3AFE1E3B}" type="presParOf" srcId="{5E5E8D84-0390-4025-924F-6F8B41AA94E8}" destId="{C0665E49-70FB-4B0F-9DDC-DFEA20D310B0}" srcOrd="1" destOrd="0" presId="urn:microsoft.com/office/officeart/2005/8/layout/orgChart1"/>
    <dgm:cxn modelId="{005F57E4-5AD6-4F6F-A4E5-601151788C61}" type="presParOf" srcId="{C0665E49-70FB-4B0F-9DDC-DFEA20D310B0}" destId="{A143F8FC-A131-46F3-9AA7-6440C0014B66}" srcOrd="0" destOrd="0" presId="urn:microsoft.com/office/officeart/2005/8/layout/orgChart1"/>
    <dgm:cxn modelId="{83D88D12-7540-4D6C-A3DA-6B656C1E727B}" type="presParOf" srcId="{A143F8FC-A131-46F3-9AA7-6440C0014B66}" destId="{1AB1FA6A-C435-475A-A9FC-1EA79C2D7682}" srcOrd="0" destOrd="0" presId="urn:microsoft.com/office/officeart/2005/8/layout/orgChart1"/>
    <dgm:cxn modelId="{FC153719-107D-451F-8A9F-3F0EB564F8B2}" type="presParOf" srcId="{A143F8FC-A131-46F3-9AA7-6440C0014B66}" destId="{2E00533D-CAC0-4F02-BA76-FB91064CCCE2}" srcOrd="1" destOrd="0" presId="urn:microsoft.com/office/officeart/2005/8/layout/orgChart1"/>
    <dgm:cxn modelId="{BB9FF5DD-8394-4312-8123-24966DC6AC7F}" type="presParOf" srcId="{C0665E49-70FB-4B0F-9DDC-DFEA20D310B0}" destId="{98619174-12C7-4469-97DC-6E048E5133CB}" srcOrd="1" destOrd="0" presId="urn:microsoft.com/office/officeart/2005/8/layout/orgChart1"/>
    <dgm:cxn modelId="{3EEB3099-3CAE-4269-BF7E-5934EF345C58}" type="presParOf" srcId="{98619174-12C7-4469-97DC-6E048E5133CB}" destId="{E08C6C0A-0ECD-4016-A8BF-C47FB750A76D}" srcOrd="0" destOrd="0" presId="urn:microsoft.com/office/officeart/2005/8/layout/orgChart1"/>
    <dgm:cxn modelId="{7AEFBD7B-2614-421D-9E60-9872011BB824}" type="presParOf" srcId="{98619174-12C7-4469-97DC-6E048E5133CB}" destId="{22B89E4B-F02B-4AFC-8D26-45326BF59734}" srcOrd="1" destOrd="0" presId="urn:microsoft.com/office/officeart/2005/8/layout/orgChart1"/>
    <dgm:cxn modelId="{02B57EFB-4E02-4A6A-9A8D-9C9C54DD3C59}" type="presParOf" srcId="{22B89E4B-F02B-4AFC-8D26-45326BF59734}" destId="{167F1837-773A-40C1-BEB4-EB48D8C47941}" srcOrd="0" destOrd="0" presId="urn:microsoft.com/office/officeart/2005/8/layout/orgChart1"/>
    <dgm:cxn modelId="{328DD97B-C399-427D-8CAF-A6C7B62AA6AA}" type="presParOf" srcId="{167F1837-773A-40C1-BEB4-EB48D8C47941}" destId="{DA1737AB-3372-4024-BCF7-9B3C7709DEDC}" srcOrd="0" destOrd="0" presId="urn:microsoft.com/office/officeart/2005/8/layout/orgChart1"/>
    <dgm:cxn modelId="{BA89AF58-17F8-4CC0-B712-2AEE50B61425}" type="presParOf" srcId="{167F1837-773A-40C1-BEB4-EB48D8C47941}" destId="{7F671B84-1099-477E-A14D-9ED03C7E2511}" srcOrd="1" destOrd="0" presId="urn:microsoft.com/office/officeart/2005/8/layout/orgChart1"/>
    <dgm:cxn modelId="{0E71A2EC-AF38-400D-A4C8-671CCF1525DA}" type="presParOf" srcId="{22B89E4B-F02B-4AFC-8D26-45326BF59734}" destId="{9E417836-F760-4AE0-AE36-96C10F0439F6}" srcOrd="1" destOrd="0" presId="urn:microsoft.com/office/officeart/2005/8/layout/orgChart1"/>
    <dgm:cxn modelId="{17A4FAA8-2D7E-44F5-B29A-80446ECF63EB}" type="presParOf" srcId="{22B89E4B-F02B-4AFC-8D26-45326BF59734}" destId="{8F901C56-116D-4744-A631-6779F6FC3044}" srcOrd="2" destOrd="0" presId="urn:microsoft.com/office/officeart/2005/8/layout/orgChart1"/>
    <dgm:cxn modelId="{D6ADC7E3-A2E4-49DE-A273-771AD5791E48}" type="presParOf" srcId="{C0665E49-70FB-4B0F-9DDC-DFEA20D310B0}" destId="{725D26EF-DF6C-4B7D-AC8D-624755577ADF}" srcOrd="2" destOrd="0" presId="urn:microsoft.com/office/officeart/2005/8/layout/orgChart1"/>
    <dgm:cxn modelId="{C7634DB8-1C9B-489D-9AF2-24CA4F326C44}" type="presParOf" srcId="{7AD8F529-5190-4D52-8CE3-0A7D72580E09}" destId="{740D23E3-792F-4598-8A8C-D96F8ED8D3B7}" srcOrd="2" destOrd="0" presId="urn:microsoft.com/office/officeart/2005/8/layout/orgChart1"/>
    <dgm:cxn modelId="{387B551A-C766-44C8-BFF2-56C2AD0FB9DE}" type="presParOf" srcId="{0CC75705-18C7-4A21-884F-55C69872A68E}" destId="{3A30B4F9-5F2A-4341-BBA9-A56D3769519B}" srcOrd="2" destOrd="0" presId="urn:microsoft.com/office/officeart/2005/8/layout/orgChart1"/>
    <dgm:cxn modelId="{170500E8-785F-4D9E-A9F0-A033B3D2EA25}" type="presParOf" srcId="{0FBD60EF-E76F-48B3-A2A0-44753B5E069A}" destId="{92E5147C-1030-4687-A6CB-82B172CF3007}" srcOrd="2" destOrd="0" presId="urn:microsoft.com/office/officeart/2005/8/layout/orgChart1"/>
    <dgm:cxn modelId="{CFDECF93-46AD-4FED-86BA-7FEA71075AB7}" type="presParOf" srcId="{D7552C10-91F1-4509-9E11-58D36DE79154}" destId="{C86B62BD-F70F-4C37-9050-89ADDE2E974F}" srcOrd="2" destOrd="0" presId="urn:microsoft.com/office/officeart/2005/8/layout/orgChart1"/>
    <dgm:cxn modelId="{581E8EDC-C2B5-425D-A7F3-FDE9A03D184C}" type="presParOf" srcId="{39AFA0F8-F7AA-4891-86BE-E6B7E75AF310}" destId="{6D72E10B-E254-4B64-B5F5-C1621A3DE35D}" srcOrd="2" destOrd="0" presId="urn:microsoft.com/office/officeart/2005/8/layout/orgChart1"/>
    <dgm:cxn modelId="{8CB87D85-F930-4780-A3DD-47E8B10DCB1F}" type="presParOf" srcId="{39AFA0F8-F7AA-4891-86BE-E6B7E75AF310}" destId="{03BED2DB-4C94-46FE-929A-273F1E4E0F19}" srcOrd="3" destOrd="0" presId="urn:microsoft.com/office/officeart/2005/8/layout/orgChart1"/>
    <dgm:cxn modelId="{9BDB4A10-8652-449C-940D-A13028C791B2}" type="presParOf" srcId="{03BED2DB-4C94-46FE-929A-273F1E4E0F19}" destId="{50F0C1F6-AB52-468A-9F01-B0391C39EEEB}" srcOrd="0" destOrd="0" presId="urn:microsoft.com/office/officeart/2005/8/layout/orgChart1"/>
    <dgm:cxn modelId="{3B98FA9D-9A64-427E-AA6B-991304ACDBA1}" type="presParOf" srcId="{50F0C1F6-AB52-468A-9F01-B0391C39EEEB}" destId="{485233F1-4C02-47F6-A1EF-87CCDFF78F78}" srcOrd="0" destOrd="0" presId="urn:microsoft.com/office/officeart/2005/8/layout/orgChart1"/>
    <dgm:cxn modelId="{7A146695-EA12-4B9A-9BCD-AF942C99B441}" type="presParOf" srcId="{50F0C1F6-AB52-468A-9F01-B0391C39EEEB}" destId="{76463570-C961-4763-960F-3499C8AED07A}" srcOrd="1" destOrd="0" presId="urn:microsoft.com/office/officeart/2005/8/layout/orgChart1"/>
    <dgm:cxn modelId="{55938C01-F5DA-4DFC-832D-0974A357E990}" type="presParOf" srcId="{03BED2DB-4C94-46FE-929A-273F1E4E0F19}" destId="{36E99CFF-8EB2-4AE4-A3DB-D98DECB1B87F}" srcOrd="1" destOrd="0" presId="urn:microsoft.com/office/officeart/2005/8/layout/orgChart1"/>
    <dgm:cxn modelId="{BD68FA9D-75D8-4086-9FDD-1644A3FAD93E}" type="presParOf" srcId="{03BED2DB-4C94-46FE-929A-273F1E4E0F19}" destId="{03BFCDE1-95CE-4D53-AE0E-2A337CBBD6D3}" srcOrd="2" destOrd="0" presId="urn:microsoft.com/office/officeart/2005/8/layout/orgChart1"/>
    <dgm:cxn modelId="{815F0F8D-7B76-4A2D-A103-246968CF3DCF}" type="presParOf" srcId="{39AFA0F8-F7AA-4891-86BE-E6B7E75AF310}" destId="{BAC3C459-FD47-4988-A45A-96F4DABF375D}" srcOrd="4" destOrd="0" presId="urn:microsoft.com/office/officeart/2005/8/layout/orgChart1"/>
    <dgm:cxn modelId="{E7D223C6-C7BE-4BAC-AC6D-262D391777FD}" type="presParOf" srcId="{39AFA0F8-F7AA-4891-86BE-E6B7E75AF310}" destId="{3A05D4BA-1548-4342-9987-931BC6ED50A9}" srcOrd="5" destOrd="0" presId="urn:microsoft.com/office/officeart/2005/8/layout/orgChart1"/>
    <dgm:cxn modelId="{80E2E018-60C5-41A9-B1C1-D89ED061C87B}" type="presParOf" srcId="{3A05D4BA-1548-4342-9987-931BC6ED50A9}" destId="{BB21D317-E0AF-4615-A8DC-EFE472429A16}" srcOrd="0" destOrd="0" presId="urn:microsoft.com/office/officeart/2005/8/layout/orgChart1"/>
    <dgm:cxn modelId="{07891760-BC4C-476A-99C2-66C733FDDAF1}" type="presParOf" srcId="{BB21D317-E0AF-4615-A8DC-EFE472429A16}" destId="{C9E16677-841E-4EB9-9167-CD937BD19FE0}" srcOrd="0" destOrd="0" presId="urn:microsoft.com/office/officeart/2005/8/layout/orgChart1"/>
    <dgm:cxn modelId="{C0218EA6-3E64-4AF0-A983-C9DE6325E9EA}" type="presParOf" srcId="{BB21D317-E0AF-4615-A8DC-EFE472429A16}" destId="{C9D9AE4F-AF27-42B1-B911-4F00A0691458}" srcOrd="1" destOrd="0" presId="urn:microsoft.com/office/officeart/2005/8/layout/orgChart1"/>
    <dgm:cxn modelId="{61320104-157A-415B-B257-4F1DF6EE8ADE}" type="presParOf" srcId="{3A05D4BA-1548-4342-9987-931BC6ED50A9}" destId="{0914E725-157C-4ACE-869D-EF1C47FB8828}" srcOrd="1" destOrd="0" presId="urn:microsoft.com/office/officeart/2005/8/layout/orgChart1"/>
    <dgm:cxn modelId="{22D58B6A-C61E-428A-AF38-24FBEA660E45}" type="presParOf" srcId="{3A05D4BA-1548-4342-9987-931BC6ED50A9}" destId="{E4C0A428-CD6B-4D6F-B44F-008AFD7697B9}" srcOrd="2" destOrd="0" presId="urn:microsoft.com/office/officeart/2005/8/layout/orgChart1"/>
    <dgm:cxn modelId="{9B1504F7-9A45-487B-A0CB-9CA8E31AFA47}" type="presParOf" srcId="{CF965A6D-6E16-4049-946D-C1259A03259B}" destId="{2437523A-CA6F-48CE-9524-2ECE427DD91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251411-A4F4-4A4D-B489-88CBA095FD0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205E0FF-8C16-43D1-AE49-866ED8F3A371}">
      <dgm:prSet phldrT="[Text]"/>
      <dgm:spPr>
        <a:solidFill>
          <a:schemeClr val="tx1"/>
        </a:solidFill>
      </dgm:spPr>
      <dgm:t>
        <a:bodyPr/>
        <a:lstStyle/>
        <a:p>
          <a:r>
            <a:rPr lang="en-GB" dirty="0"/>
            <a:t>Giles Strangways 1615-75</a:t>
          </a:r>
        </a:p>
        <a:p>
          <a:r>
            <a:rPr lang="en-GB" dirty="0"/>
            <a:t>M Susanna Edwards</a:t>
          </a:r>
        </a:p>
      </dgm:t>
    </dgm:pt>
    <dgm:pt modelId="{E1A56B90-B744-4CC5-B3B0-CB1BEB124808}" type="parTrans" cxnId="{553347DD-B4E8-4D18-B330-6086C774DBE8}">
      <dgm:prSet/>
      <dgm:spPr/>
      <dgm:t>
        <a:bodyPr/>
        <a:lstStyle/>
        <a:p>
          <a:endParaRPr lang="en-GB"/>
        </a:p>
      </dgm:t>
    </dgm:pt>
    <dgm:pt modelId="{7D8E77B9-6B3E-428D-95BB-9F27684CFD84}" type="sibTrans" cxnId="{553347DD-B4E8-4D18-B330-6086C774DBE8}">
      <dgm:prSet/>
      <dgm:spPr/>
      <dgm:t>
        <a:bodyPr/>
        <a:lstStyle/>
        <a:p>
          <a:endParaRPr lang="en-GB"/>
        </a:p>
      </dgm:t>
    </dgm:pt>
    <dgm:pt modelId="{AF4780BE-F452-4EDC-B6B0-88CB6B464A5C}">
      <dgm:prSet phldrT="[Text]"/>
      <dgm:spPr>
        <a:solidFill>
          <a:schemeClr val="tx1"/>
        </a:solidFill>
      </dgm:spPr>
      <dgm:t>
        <a:bodyPr/>
        <a:lstStyle/>
        <a:p>
          <a:r>
            <a:rPr lang="en-GB" dirty="0"/>
            <a:t>Thomas Strangways 1643-1713</a:t>
          </a:r>
        </a:p>
        <a:p>
          <a:r>
            <a:rPr lang="en-GB" dirty="0"/>
            <a:t>M Susanna </a:t>
          </a:r>
          <a:r>
            <a:rPr lang="en-GB" dirty="0" err="1"/>
            <a:t>Ridout</a:t>
          </a:r>
          <a:r>
            <a:rPr lang="en-GB" dirty="0"/>
            <a:t> </a:t>
          </a:r>
        </a:p>
        <a:p>
          <a:r>
            <a:rPr lang="en-GB" dirty="0"/>
            <a:t>1660-1718</a:t>
          </a:r>
        </a:p>
      </dgm:t>
    </dgm:pt>
    <dgm:pt modelId="{CEB544C6-48FD-4BFD-A1A3-3E9F3894AFCB}" type="parTrans" cxnId="{79C69D3B-B515-400F-BCA4-C71F1896C629}">
      <dgm:prSet/>
      <dgm:spPr/>
      <dgm:t>
        <a:bodyPr/>
        <a:lstStyle/>
        <a:p>
          <a:endParaRPr lang="en-GB"/>
        </a:p>
      </dgm:t>
    </dgm:pt>
    <dgm:pt modelId="{6047C8EC-19AF-4735-A653-3B50933664FF}" type="sibTrans" cxnId="{79C69D3B-B515-400F-BCA4-C71F1896C629}">
      <dgm:prSet/>
      <dgm:spPr/>
      <dgm:t>
        <a:bodyPr/>
        <a:lstStyle/>
        <a:p>
          <a:endParaRPr lang="en-GB"/>
        </a:p>
      </dgm:t>
    </dgm:pt>
    <dgm:pt modelId="{0E323507-5F03-41E3-92F8-DDA70E48106B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Susanna Strangways </a:t>
          </a:r>
        </a:p>
        <a:p>
          <a:r>
            <a:rPr lang="en-GB" dirty="0"/>
            <a:t>1690-1758</a:t>
          </a:r>
        </a:p>
        <a:p>
          <a:r>
            <a:rPr lang="en-GB" dirty="0"/>
            <a:t>M  Thomas Horner </a:t>
          </a:r>
        </a:p>
        <a:p>
          <a:r>
            <a:rPr lang="en-GB" dirty="0"/>
            <a:t>1688-1741</a:t>
          </a:r>
        </a:p>
      </dgm:t>
    </dgm:pt>
    <dgm:pt modelId="{09157A9C-D756-4E8D-8909-C3AE7D1A85C3}" type="parTrans" cxnId="{021D8BD1-B9E8-4019-AB54-FBA58D1B5385}">
      <dgm:prSet/>
      <dgm:spPr/>
      <dgm:t>
        <a:bodyPr/>
        <a:lstStyle/>
        <a:p>
          <a:endParaRPr lang="en-GB"/>
        </a:p>
      </dgm:t>
    </dgm:pt>
    <dgm:pt modelId="{5B0E7CD3-A307-4C2D-BAEE-496D3C417707}" type="sibTrans" cxnId="{021D8BD1-B9E8-4019-AB54-FBA58D1B5385}">
      <dgm:prSet/>
      <dgm:spPr/>
      <dgm:t>
        <a:bodyPr/>
        <a:lstStyle/>
        <a:p>
          <a:endParaRPr lang="en-GB"/>
        </a:p>
      </dgm:t>
    </dgm:pt>
    <dgm:pt modelId="{8A4169B2-F01F-4896-8F30-A48170DA8772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Elizabeth Horner 1723-92</a:t>
          </a:r>
        </a:p>
        <a:p>
          <a:r>
            <a:rPr lang="en-GB" dirty="0"/>
            <a:t>M Stephen Fox-Strangways, 1</a:t>
          </a:r>
          <a:r>
            <a:rPr lang="en-GB" baseline="30000" dirty="0"/>
            <a:t>st</a:t>
          </a:r>
          <a:r>
            <a:rPr lang="en-GB" dirty="0"/>
            <a:t> Earl of Ilchester 1704-76</a:t>
          </a:r>
        </a:p>
      </dgm:t>
    </dgm:pt>
    <dgm:pt modelId="{6C06AA72-17DE-473B-9222-1EBD139DA5DE}" type="parTrans" cxnId="{0D719947-C166-45A4-95FF-35A09E65E1E0}">
      <dgm:prSet/>
      <dgm:spPr/>
      <dgm:t>
        <a:bodyPr/>
        <a:lstStyle/>
        <a:p>
          <a:endParaRPr lang="en-GB"/>
        </a:p>
      </dgm:t>
    </dgm:pt>
    <dgm:pt modelId="{60AFCE3F-D578-4E61-A9AD-CC83F584262A}" type="sibTrans" cxnId="{0D719947-C166-45A4-95FF-35A09E65E1E0}">
      <dgm:prSet/>
      <dgm:spPr/>
      <dgm:t>
        <a:bodyPr/>
        <a:lstStyle/>
        <a:p>
          <a:endParaRPr lang="en-GB"/>
        </a:p>
      </dgm:t>
    </dgm:pt>
    <dgm:pt modelId="{0B1801F5-C14E-44FD-9072-CE81CE72A284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Henry, 2</a:t>
          </a:r>
          <a:r>
            <a:rPr lang="en-GB" baseline="30000" dirty="0"/>
            <a:t>nd</a:t>
          </a:r>
          <a:r>
            <a:rPr lang="en-GB" dirty="0"/>
            <a:t> Earl 1747-1802</a:t>
          </a:r>
        </a:p>
        <a:p>
          <a:r>
            <a:rPr lang="en-GB" dirty="0"/>
            <a:t>M Mary O’Grady  -1790</a:t>
          </a:r>
        </a:p>
      </dgm:t>
    </dgm:pt>
    <dgm:pt modelId="{B8BBBC84-2508-4815-B49D-0897EBEC1412}" type="parTrans" cxnId="{831EB37D-C132-4284-B9AB-B3CAD28D7163}">
      <dgm:prSet/>
      <dgm:spPr/>
      <dgm:t>
        <a:bodyPr/>
        <a:lstStyle/>
        <a:p>
          <a:endParaRPr lang="en-GB"/>
        </a:p>
      </dgm:t>
    </dgm:pt>
    <dgm:pt modelId="{B76F5C66-960A-445C-91B0-37B8CF6AB641}" type="sibTrans" cxnId="{831EB37D-C132-4284-B9AB-B3CAD28D7163}">
      <dgm:prSet/>
      <dgm:spPr/>
      <dgm:t>
        <a:bodyPr/>
        <a:lstStyle/>
        <a:p>
          <a:endParaRPr lang="en-GB"/>
        </a:p>
      </dgm:t>
    </dgm:pt>
    <dgm:pt modelId="{267EACA3-0BA8-4D6C-98D3-881C019AD25C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Lady Elizabeth Fox-Strangways (qv)</a:t>
          </a:r>
        </a:p>
      </dgm:t>
    </dgm:pt>
    <dgm:pt modelId="{595F08CD-4C92-4508-B03D-2FC64D764647}" type="parTrans" cxnId="{152DB973-0865-477F-9CC2-185EFDBFA4F3}">
      <dgm:prSet/>
      <dgm:spPr/>
      <dgm:t>
        <a:bodyPr/>
        <a:lstStyle/>
        <a:p>
          <a:endParaRPr lang="en-GB"/>
        </a:p>
      </dgm:t>
    </dgm:pt>
    <dgm:pt modelId="{82267F8B-A8AE-4085-B418-1F028958DCE6}" type="sibTrans" cxnId="{152DB973-0865-477F-9CC2-185EFDBFA4F3}">
      <dgm:prSet/>
      <dgm:spPr/>
      <dgm:t>
        <a:bodyPr/>
        <a:lstStyle/>
        <a:p>
          <a:endParaRPr lang="en-GB"/>
        </a:p>
      </dgm:t>
    </dgm:pt>
    <dgm:pt modelId="{7B1B53A3-C211-44B2-9402-F3BB36B6F2FD}" type="pres">
      <dgm:prSet presAssocID="{F4251411-A4F4-4A4D-B489-88CBA095FD0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5A96DD3-B975-4490-B84C-BA73C17E1AFE}" type="pres">
      <dgm:prSet presAssocID="{E205E0FF-8C16-43D1-AE49-866ED8F3A371}" presName="hierRoot1" presStyleCnt="0">
        <dgm:presLayoutVars>
          <dgm:hierBranch val="init"/>
        </dgm:presLayoutVars>
      </dgm:prSet>
      <dgm:spPr/>
    </dgm:pt>
    <dgm:pt modelId="{A7DEBA46-C693-4DA3-969F-959548595CAE}" type="pres">
      <dgm:prSet presAssocID="{E205E0FF-8C16-43D1-AE49-866ED8F3A371}" presName="rootComposite1" presStyleCnt="0"/>
      <dgm:spPr/>
    </dgm:pt>
    <dgm:pt modelId="{143DECC2-EEF7-4627-AA80-81BBA188FAB4}" type="pres">
      <dgm:prSet presAssocID="{E205E0FF-8C16-43D1-AE49-866ED8F3A371}" presName="rootText1" presStyleLbl="node0" presStyleIdx="0" presStyleCnt="1">
        <dgm:presLayoutVars>
          <dgm:chPref val="3"/>
        </dgm:presLayoutVars>
      </dgm:prSet>
      <dgm:spPr/>
    </dgm:pt>
    <dgm:pt modelId="{D9B135FC-2C1C-4997-90A6-43BCF27DC823}" type="pres">
      <dgm:prSet presAssocID="{E205E0FF-8C16-43D1-AE49-866ED8F3A371}" presName="rootConnector1" presStyleLbl="node1" presStyleIdx="0" presStyleCnt="0"/>
      <dgm:spPr/>
    </dgm:pt>
    <dgm:pt modelId="{E21909B5-42AF-43F6-94B8-DA64D96CACB7}" type="pres">
      <dgm:prSet presAssocID="{E205E0FF-8C16-43D1-AE49-866ED8F3A371}" presName="hierChild2" presStyleCnt="0"/>
      <dgm:spPr/>
    </dgm:pt>
    <dgm:pt modelId="{8D6E0D7C-891B-4261-9736-11D1D7D5CE9C}" type="pres">
      <dgm:prSet presAssocID="{CEB544C6-48FD-4BFD-A1A3-3E9F3894AFCB}" presName="Name37" presStyleLbl="parChTrans1D2" presStyleIdx="0" presStyleCnt="1"/>
      <dgm:spPr/>
    </dgm:pt>
    <dgm:pt modelId="{C98F26A4-6EE7-4A0B-9C4A-8619DB746368}" type="pres">
      <dgm:prSet presAssocID="{AF4780BE-F452-4EDC-B6B0-88CB6B464A5C}" presName="hierRoot2" presStyleCnt="0">
        <dgm:presLayoutVars>
          <dgm:hierBranch val="init"/>
        </dgm:presLayoutVars>
      </dgm:prSet>
      <dgm:spPr/>
    </dgm:pt>
    <dgm:pt modelId="{342C913D-6DBB-40C4-9520-AFB378C1BEE4}" type="pres">
      <dgm:prSet presAssocID="{AF4780BE-F452-4EDC-B6B0-88CB6B464A5C}" presName="rootComposite" presStyleCnt="0"/>
      <dgm:spPr/>
    </dgm:pt>
    <dgm:pt modelId="{EDACDBCA-6BEE-4EF6-8521-D94A26E7ECA1}" type="pres">
      <dgm:prSet presAssocID="{AF4780BE-F452-4EDC-B6B0-88CB6B464A5C}" presName="rootText" presStyleLbl="node2" presStyleIdx="0" presStyleCnt="1" custScaleX="99489" custScaleY="98124">
        <dgm:presLayoutVars>
          <dgm:chPref val="3"/>
        </dgm:presLayoutVars>
      </dgm:prSet>
      <dgm:spPr/>
    </dgm:pt>
    <dgm:pt modelId="{A1CBF6B4-3E31-4FA4-8A16-1CBD58B432E7}" type="pres">
      <dgm:prSet presAssocID="{AF4780BE-F452-4EDC-B6B0-88CB6B464A5C}" presName="rootConnector" presStyleLbl="node2" presStyleIdx="0" presStyleCnt="1"/>
      <dgm:spPr/>
    </dgm:pt>
    <dgm:pt modelId="{43EB4CA3-6F75-4909-8C13-E6312B370493}" type="pres">
      <dgm:prSet presAssocID="{AF4780BE-F452-4EDC-B6B0-88CB6B464A5C}" presName="hierChild4" presStyleCnt="0"/>
      <dgm:spPr/>
    </dgm:pt>
    <dgm:pt modelId="{0E2A5D95-2AFA-4934-9F0B-8FFF81C52015}" type="pres">
      <dgm:prSet presAssocID="{09157A9C-D756-4E8D-8909-C3AE7D1A85C3}" presName="Name37" presStyleLbl="parChTrans1D3" presStyleIdx="0" presStyleCnt="1"/>
      <dgm:spPr/>
    </dgm:pt>
    <dgm:pt modelId="{BE8A42D2-EC21-46F1-AAA1-044C3C7EA943}" type="pres">
      <dgm:prSet presAssocID="{0E323507-5F03-41E3-92F8-DDA70E48106B}" presName="hierRoot2" presStyleCnt="0">
        <dgm:presLayoutVars>
          <dgm:hierBranch val="init"/>
        </dgm:presLayoutVars>
      </dgm:prSet>
      <dgm:spPr/>
    </dgm:pt>
    <dgm:pt modelId="{EE236CA5-9346-45BD-9351-C59881ED3948}" type="pres">
      <dgm:prSet presAssocID="{0E323507-5F03-41E3-92F8-DDA70E48106B}" presName="rootComposite" presStyleCnt="0"/>
      <dgm:spPr/>
    </dgm:pt>
    <dgm:pt modelId="{6D27616B-4E08-4371-9D6B-024C61A62845}" type="pres">
      <dgm:prSet presAssocID="{0E323507-5F03-41E3-92F8-DDA70E48106B}" presName="rootText" presStyleLbl="node3" presStyleIdx="0" presStyleCnt="1">
        <dgm:presLayoutVars>
          <dgm:chPref val="3"/>
        </dgm:presLayoutVars>
      </dgm:prSet>
      <dgm:spPr/>
    </dgm:pt>
    <dgm:pt modelId="{F7E43F71-B2FE-4979-BC91-99855DD5A19B}" type="pres">
      <dgm:prSet presAssocID="{0E323507-5F03-41E3-92F8-DDA70E48106B}" presName="rootConnector" presStyleLbl="node3" presStyleIdx="0" presStyleCnt="1"/>
      <dgm:spPr/>
    </dgm:pt>
    <dgm:pt modelId="{6A29FF4A-1539-4A33-99B7-D170F7E4126F}" type="pres">
      <dgm:prSet presAssocID="{0E323507-5F03-41E3-92F8-DDA70E48106B}" presName="hierChild4" presStyleCnt="0"/>
      <dgm:spPr/>
    </dgm:pt>
    <dgm:pt modelId="{74EE6F29-F58D-4111-883A-D45F34B6269C}" type="pres">
      <dgm:prSet presAssocID="{6C06AA72-17DE-473B-9222-1EBD139DA5DE}" presName="Name37" presStyleLbl="parChTrans1D4" presStyleIdx="0" presStyleCnt="3"/>
      <dgm:spPr/>
    </dgm:pt>
    <dgm:pt modelId="{348F4948-AD50-4C61-8988-7EB7D20A671E}" type="pres">
      <dgm:prSet presAssocID="{8A4169B2-F01F-4896-8F30-A48170DA8772}" presName="hierRoot2" presStyleCnt="0">
        <dgm:presLayoutVars>
          <dgm:hierBranch val="init"/>
        </dgm:presLayoutVars>
      </dgm:prSet>
      <dgm:spPr/>
    </dgm:pt>
    <dgm:pt modelId="{95665288-E016-4D67-A824-E6125C6345BB}" type="pres">
      <dgm:prSet presAssocID="{8A4169B2-F01F-4896-8F30-A48170DA8772}" presName="rootComposite" presStyleCnt="0"/>
      <dgm:spPr/>
    </dgm:pt>
    <dgm:pt modelId="{3863AFBC-6EB7-4EC4-8A1E-F9EE66E9EA0D}" type="pres">
      <dgm:prSet presAssocID="{8A4169B2-F01F-4896-8F30-A48170DA8772}" presName="rootText" presStyleLbl="node4" presStyleIdx="0" presStyleCnt="3">
        <dgm:presLayoutVars>
          <dgm:chPref val="3"/>
        </dgm:presLayoutVars>
      </dgm:prSet>
      <dgm:spPr/>
    </dgm:pt>
    <dgm:pt modelId="{0D5F5A09-41B9-40C7-AEA9-D423177378FB}" type="pres">
      <dgm:prSet presAssocID="{8A4169B2-F01F-4896-8F30-A48170DA8772}" presName="rootConnector" presStyleLbl="node4" presStyleIdx="0" presStyleCnt="3"/>
      <dgm:spPr/>
    </dgm:pt>
    <dgm:pt modelId="{FEAC7151-6600-4427-8CA2-672FB627A304}" type="pres">
      <dgm:prSet presAssocID="{8A4169B2-F01F-4896-8F30-A48170DA8772}" presName="hierChild4" presStyleCnt="0"/>
      <dgm:spPr/>
    </dgm:pt>
    <dgm:pt modelId="{3626BA98-BC4B-42A8-BDC2-4A637705B2D2}" type="pres">
      <dgm:prSet presAssocID="{B8BBBC84-2508-4815-B49D-0897EBEC1412}" presName="Name37" presStyleLbl="parChTrans1D4" presStyleIdx="1" presStyleCnt="3"/>
      <dgm:spPr/>
    </dgm:pt>
    <dgm:pt modelId="{10AFFADF-D2F5-4D8F-95D0-D2D488B50497}" type="pres">
      <dgm:prSet presAssocID="{0B1801F5-C14E-44FD-9072-CE81CE72A284}" presName="hierRoot2" presStyleCnt="0">
        <dgm:presLayoutVars>
          <dgm:hierBranch val="init"/>
        </dgm:presLayoutVars>
      </dgm:prSet>
      <dgm:spPr/>
    </dgm:pt>
    <dgm:pt modelId="{6FF96250-8E2C-4560-979D-5F4E9BACB2D7}" type="pres">
      <dgm:prSet presAssocID="{0B1801F5-C14E-44FD-9072-CE81CE72A284}" presName="rootComposite" presStyleCnt="0"/>
      <dgm:spPr/>
    </dgm:pt>
    <dgm:pt modelId="{C1329867-EC2E-4C04-858D-B44BBDECD84B}" type="pres">
      <dgm:prSet presAssocID="{0B1801F5-C14E-44FD-9072-CE81CE72A284}" presName="rootText" presStyleLbl="node4" presStyleIdx="1" presStyleCnt="3">
        <dgm:presLayoutVars>
          <dgm:chPref val="3"/>
        </dgm:presLayoutVars>
      </dgm:prSet>
      <dgm:spPr/>
    </dgm:pt>
    <dgm:pt modelId="{344784DC-3309-4372-A67F-CD358E72ED5F}" type="pres">
      <dgm:prSet presAssocID="{0B1801F5-C14E-44FD-9072-CE81CE72A284}" presName="rootConnector" presStyleLbl="node4" presStyleIdx="1" presStyleCnt="3"/>
      <dgm:spPr/>
    </dgm:pt>
    <dgm:pt modelId="{3B9C8B6A-E37C-42C9-9593-BC4FA811E616}" type="pres">
      <dgm:prSet presAssocID="{0B1801F5-C14E-44FD-9072-CE81CE72A284}" presName="hierChild4" presStyleCnt="0"/>
      <dgm:spPr/>
    </dgm:pt>
    <dgm:pt modelId="{05CFC8EA-22AC-4161-855C-2E77DB16CCFA}" type="pres">
      <dgm:prSet presAssocID="{595F08CD-4C92-4508-B03D-2FC64D764647}" presName="Name37" presStyleLbl="parChTrans1D4" presStyleIdx="2" presStyleCnt="3"/>
      <dgm:spPr/>
    </dgm:pt>
    <dgm:pt modelId="{642BC119-12A5-4D99-9FAC-27D93CDD72C9}" type="pres">
      <dgm:prSet presAssocID="{267EACA3-0BA8-4D6C-98D3-881C019AD25C}" presName="hierRoot2" presStyleCnt="0">
        <dgm:presLayoutVars>
          <dgm:hierBranch val="init"/>
        </dgm:presLayoutVars>
      </dgm:prSet>
      <dgm:spPr/>
    </dgm:pt>
    <dgm:pt modelId="{D574F72A-6345-4D18-B936-9701C6977C83}" type="pres">
      <dgm:prSet presAssocID="{267EACA3-0BA8-4D6C-98D3-881C019AD25C}" presName="rootComposite" presStyleCnt="0"/>
      <dgm:spPr/>
    </dgm:pt>
    <dgm:pt modelId="{F1D98B58-C6AB-47CF-965C-F3E32A40445D}" type="pres">
      <dgm:prSet presAssocID="{267EACA3-0BA8-4D6C-98D3-881C019AD25C}" presName="rootText" presStyleLbl="node4" presStyleIdx="2" presStyleCnt="3">
        <dgm:presLayoutVars>
          <dgm:chPref val="3"/>
        </dgm:presLayoutVars>
      </dgm:prSet>
      <dgm:spPr/>
    </dgm:pt>
    <dgm:pt modelId="{1AF36955-816F-44B8-AACE-A08C8D22DF06}" type="pres">
      <dgm:prSet presAssocID="{267EACA3-0BA8-4D6C-98D3-881C019AD25C}" presName="rootConnector" presStyleLbl="node4" presStyleIdx="2" presStyleCnt="3"/>
      <dgm:spPr/>
    </dgm:pt>
    <dgm:pt modelId="{E2214801-88D3-4B25-BF86-DC9B2923FEE7}" type="pres">
      <dgm:prSet presAssocID="{267EACA3-0BA8-4D6C-98D3-881C019AD25C}" presName="hierChild4" presStyleCnt="0"/>
      <dgm:spPr/>
    </dgm:pt>
    <dgm:pt modelId="{CEE52782-F25A-432C-8C8E-38E1A3887920}" type="pres">
      <dgm:prSet presAssocID="{267EACA3-0BA8-4D6C-98D3-881C019AD25C}" presName="hierChild5" presStyleCnt="0"/>
      <dgm:spPr/>
    </dgm:pt>
    <dgm:pt modelId="{677C6916-2D41-43FE-839B-FE2D3D91AB39}" type="pres">
      <dgm:prSet presAssocID="{0B1801F5-C14E-44FD-9072-CE81CE72A284}" presName="hierChild5" presStyleCnt="0"/>
      <dgm:spPr/>
    </dgm:pt>
    <dgm:pt modelId="{1652DCB1-2E0E-4AB4-94D1-31D17164704D}" type="pres">
      <dgm:prSet presAssocID="{8A4169B2-F01F-4896-8F30-A48170DA8772}" presName="hierChild5" presStyleCnt="0"/>
      <dgm:spPr/>
    </dgm:pt>
    <dgm:pt modelId="{F5A1925C-B931-4FA8-9705-951F87EB76FA}" type="pres">
      <dgm:prSet presAssocID="{0E323507-5F03-41E3-92F8-DDA70E48106B}" presName="hierChild5" presStyleCnt="0"/>
      <dgm:spPr/>
    </dgm:pt>
    <dgm:pt modelId="{E775C8CC-1F5E-48F1-979D-19B9B4F504BE}" type="pres">
      <dgm:prSet presAssocID="{AF4780BE-F452-4EDC-B6B0-88CB6B464A5C}" presName="hierChild5" presStyleCnt="0"/>
      <dgm:spPr/>
    </dgm:pt>
    <dgm:pt modelId="{FED69D85-6BB0-48B1-B140-D0679A463E3A}" type="pres">
      <dgm:prSet presAssocID="{E205E0FF-8C16-43D1-AE49-866ED8F3A371}" presName="hierChild3" presStyleCnt="0"/>
      <dgm:spPr/>
    </dgm:pt>
  </dgm:ptLst>
  <dgm:cxnLst>
    <dgm:cxn modelId="{0C243500-8296-45A9-AE4B-CD855492F589}" type="presOf" srcId="{8A4169B2-F01F-4896-8F30-A48170DA8772}" destId="{3863AFBC-6EB7-4EC4-8A1E-F9EE66E9EA0D}" srcOrd="0" destOrd="0" presId="urn:microsoft.com/office/officeart/2005/8/layout/orgChart1"/>
    <dgm:cxn modelId="{FC16B220-23EC-4E96-A56D-6279071F8A24}" type="presOf" srcId="{B8BBBC84-2508-4815-B49D-0897EBEC1412}" destId="{3626BA98-BC4B-42A8-BDC2-4A637705B2D2}" srcOrd="0" destOrd="0" presId="urn:microsoft.com/office/officeart/2005/8/layout/orgChart1"/>
    <dgm:cxn modelId="{14E91222-B506-4239-81E7-F4D30DA64958}" type="presOf" srcId="{CEB544C6-48FD-4BFD-A1A3-3E9F3894AFCB}" destId="{8D6E0D7C-891B-4261-9736-11D1D7D5CE9C}" srcOrd="0" destOrd="0" presId="urn:microsoft.com/office/officeart/2005/8/layout/orgChart1"/>
    <dgm:cxn modelId="{79C69D3B-B515-400F-BCA4-C71F1896C629}" srcId="{E205E0FF-8C16-43D1-AE49-866ED8F3A371}" destId="{AF4780BE-F452-4EDC-B6B0-88CB6B464A5C}" srcOrd="0" destOrd="0" parTransId="{CEB544C6-48FD-4BFD-A1A3-3E9F3894AFCB}" sibTransId="{6047C8EC-19AF-4735-A653-3B50933664FF}"/>
    <dgm:cxn modelId="{F25EA03D-6A1C-47A8-B45C-63C3EA3F7333}" type="presOf" srcId="{0E323507-5F03-41E3-92F8-DDA70E48106B}" destId="{6D27616B-4E08-4371-9D6B-024C61A62845}" srcOrd="0" destOrd="0" presId="urn:microsoft.com/office/officeart/2005/8/layout/orgChart1"/>
    <dgm:cxn modelId="{C9612A5D-3FF5-4058-8687-5FA5B9B3EABF}" type="presOf" srcId="{0B1801F5-C14E-44FD-9072-CE81CE72A284}" destId="{344784DC-3309-4372-A67F-CD358E72ED5F}" srcOrd="1" destOrd="0" presId="urn:microsoft.com/office/officeart/2005/8/layout/orgChart1"/>
    <dgm:cxn modelId="{1139C060-13B1-484E-9753-2F16AF019F17}" type="presOf" srcId="{0B1801F5-C14E-44FD-9072-CE81CE72A284}" destId="{C1329867-EC2E-4C04-858D-B44BBDECD84B}" srcOrd="0" destOrd="0" presId="urn:microsoft.com/office/officeart/2005/8/layout/orgChart1"/>
    <dgm:cxn modelId="{5FA1DF46-6BD4-4381-A8C6-51013E7C0359}" type="presOf" srcId="{AF4780BE-F452-4EDC-B6B0-88CB6B464A5C}" destId="{EDACDBCA-6BEE-4EF6-8521-D94A26E7ECA1}" srcOrd="0" destOrd="0" presId="urn:microsoft.com/office/officeart/2005/8/layout/orgChart1"/>
    <dgm:cxn modelId="{0D719947-C166-45A4-95FF-35A09E65E1E0}" srcId="{0E323507-5F03-41E3-92F8-DDA70E48106B}" destId="{8A4169B2-F01F-4896-8F30-A48170DA8772}" srcOrd="0" destOrd="0" parTransId="{6C06AA72-17DE-473B-9222-1EBD139DA5DE}" sibTransId="{60AFCE3F-D578-4E61-A9AD-CC83F584262A}"/>
    <dgm:cxn modelId="{4664EF68-AB3C-4341-B926-2BB1793E8B1A}" type="presOf" srcId="{267EACA3-0BA8-4D6C-98D3-881C019AD25C}" destId="{F1D98B58-C6AB-47CF-965C-F3E32A40445D}" srcOrd="0" destOrd="0" presId="urn:microsoft.com/office/officeart/2005/8/layout/orgChart1"/>
    <dgm:cxn modelId="{152DB973-0865-477F-9CC2-185EFDBFA4F3}" srcId="{0B1801F5-C14E-44FD-9072-CE81CE72A284}" destId="{267EACA3-0BA8-4D6C-98D3-881C019AD25C}" srcOrd="0" destOrd="0" parTransId="{595F08CD-4C92-4508-B03D-2FC64D764647}" sibTransId="{82267F8B-A8AE-4085-B418-1F028958DCE6}"/>
    <dgm:cxn modelId="{42A5BF79-5692-49B0-AD37-4A90828E0DB1}" type="presOf" srcId="{6C06AA72-17DE-473B-9222-1EBD139DA5DE}" destId="{74EE6F29-F58D-4111-883A-D45F34B6269C}" srcOrd="0" destOrd="0" presId="urn:microsoft.com/office/officeart/2005/8/layout/orgChart1"/>
    <dgm:cxn modelId="{831EB37D-C132-4284-B9AB-B3CAD28D7163}" srcId="{8A4169B2-F01F-4896-8F30-A48170DA8772}" destId="{0B1801F5-C14E-44FD-9072-CE81CE72A284}" srcOrd="0" destOrd="0" parTransId="{B8BBBC84-2508-4815-B49D-0897EBEC1412}" sibTransId="{B76F5C66-960A-445C-91B0-37B8CF6AB641}"/>
    <dgm:cxn modelId="{2346337E-03DE-4D07-8FAB-049F8E830E48}" type="presOf" srcId="{E205E0FF-8C16-43D1-AE49-866ED8F3A371}" destId="{D9B135FC-2C1C-4997-90A6-43BCF27DC823}" srcOrd="1" destOrd="0" presId="urn:microsoft.com/office/officeart/2005/8/layout/orgChart1"/>
    <dgm:cxn modelId="{D1E2D4A0-1C16-4509-961D-16863F07401C}" type="presOf" srcId="{E205E0FF-8C16-43D1-AE49-866ED8F3A371}" destId="{143DECC2-EEF7-4627-AA80-81BBA188FAB4}" srcOrd="0" destOrd="0" presId="urn:microsoft.com/office/officeart/2005/8/layout/orgChart1"/>
    <dgm:cxn modelId="{EF0569A5-671A-4FF0-97E0-39F4075AE68B}" type="presOf" srcId="{595F08CD-4C92-4508-B03D-2FC64D764647}" destId="{05CFC8EA-22AC-4161-855C-2E77DB16CCFA}" srcOrd="0" destOrd="0" presId="urn:microsoft.com/office/officeart/2005/8/layout/orgChart1"/>
    <dgm:cxn modelId="{E8CD9BB1-BF59-42A4-9DEF-9A92FBC3A1C9}" type="presOf" srcId="{267EACA3-0BA8-4D6C-98D3-881C019AD25C}" destId="{1AF36955-816F-44B8-AACE-A08C8D22DF06}" srcOrd="1" destOrd="0" presId="urn:microsoft.com/office/officeart/2005/8/layout/orgChart1"/>
    <dgm:cxn modelId="{0F18C2CB-B4A9-4EF6-BA64-80145922C444}" type="presOf" srcId="{AF4780BE-F452-4EDC-B6B0-88CB6B464A5C}" destId="{A1CBF6B4-3E31-4FA4-8A16-1CBD58B432E7}" srcOrd="1" destOrd="0" presId="urn:microsoft.com/office/officeart/2005/8/layout/orgChart1"/>
    <dgm:cxn modelId="{021D8BD1-B9E8-4019-AB54-FBA58D1B5385}" srcId="{AF4780BE-F452-4EDC-B6B0-88CB6B464A5C}" destId="{0E323507-5F03-41E3-92F8-DDA70E48106B}" srcOrd="0" destOrd="0" parTransId="{09157A9C-D756-4E8D-8909-C3AE7D1A85C3}" sibTransId="{5B0E7CD3-A307-4C2D-BAEE-496D3C417707}"/>
    <dgm:cxn modelId="{E4012DD2-A0CF-4B92-9260-56484F86D4BC}" type="presOf" srcId="{09157A9C-D756-4E8D-8909-C3AE7D1A85C3}" destId="{0E2A5D95-2AFA-4934-9F0B-8FFF81C52015}" srcOrd="0" destOrd="0" presId="urn:microsoft.com/office/officeart/2005/8/layout/orgChart1"/>
    <dgm:cxn modelId="{15EE77DB-D0A3-4867-B73D-B91C50B850F4}" type="presOf" srcId="{8A4169B2-F01F-4896-8F30-A48170DA8772}" destId="{0D5F5A09-41B9-40C7-AEA9-D423177378FB}" srcOrd="1" destOrd="0" presId="urn:microsoft.com/office/officeart/2005/8/layout/orgChart1"/>
    <dgm:cxn modelId="{553347DD-B4E8-4D18-B330-6086C774DBE8}" srcId="{F4251411-A4F4-4A4D-B489-88CBA095FD0B}" destId="{E205E0FF-8C16-43D1-AE49-866ED8F3A371}" srcOrd="0" destOrd="0" parTransId="{E1A56B90-B744-4CC5-B3B0-CB1BEB124808}" sibTransId="{7D8E77B9-6B3E-428D-95BB-9F27684CFD84}"/>
    <dgm:cxn modelId="{D1252BE1-B2C7-4B27-9E85-9219A44E9DBE}" type="presOf" srcId="{F4251411-A4F4-4A4D-B489-88CBA095FD0B}" destId="{7B1B53A3-C211-44B2-9402-F3BB36B6F2FD}" srcOrd="0" destOrd="0" presId="urn:microsoft.com/office/officeart/2005/8/layout/orgChart1"/>
    <dgm:cxn modelId="{67C791F3-14DD-4C27-9CB5-00D7CD6F2E69}" type="presOf" srcId="{0E323507-5F03-41E3-92F8-DDA70E48106B}" destId="{F7E43F71-B2FE-4979-BC91-99855DD5A19B}" srcOrd="1" destOrd="0" presId="urn:microsoft.com/office/officeart/2005/8/layout/orgChart1"/>
    <dgm:cxn modelId="{8D6496A3-7013-4498-AB21-F6833673472A}" type="presParOf" srcId="{7B1B53A3-C211-44B2-9402-F3BB36B6F2FD}" destId="{55A96DD3-B975-4490-B84C-BA73C17E1AFE}" srcOrd="0" destOrd="0" presId="urn:microsoft.com/office/officeart/2005/8/layout/orgChart1"/>
    <dgm:cxn modelId="{24A2BBDB-D0E6-42F0-B4A9-6AE2BC70C5D0}" type="presParOf" srcId="{55A96DD3-B975-4490-B84C-BA73C17E1AFE}" destId="{A7DEBA46-C693-4DA3-969F-959548595CAE}" srcOrd="0" destOrd="0" presId="urn:microsoft.com/office/officeart/2005/8/layout/orgChart1"/>
    <dgm:cxn modelId="{B8351A24-4D21-4BDE-B21C-89801BBF4A0B}" type="presParOf" srcId="{A7DEBA46-C693-4DA3-969F-959548595CAE}" destId="{143DECC2-EEF7-4627-AA80-81BBA188FAB4}" srcOrd="0" destOrd="0" presId="urn:microsoft.com/office/officeart/2005/8/layout/orgChart1"/>
    <dgm:cxn modelId="{188E2F90-FA8D-475A-AEF9-023E84045E41}" type="presParOf" srcId="{A7DEBA46-C693-4DA3-969F-959548595CAE}" destId="{D9B135FC-2C1C-4997-90A6-43BCF27DC823}" srcOrd="1" destOrd="0" presId="urn:microsoft.com/office/officeart/2005/8/layout/orgChart1"/>
    <dgm:cxn modelId="{8D90CB45-D0F4-4C92-9414-51ACE87A8252}" type="presParOf" srcId="{55A96DD3-B975-4490-B84C-BA73C17E1AFE}" destId="{E21909B5-42AF-43F6-94B8-DA64D96CACB7}" srcOrd="1" destOrd="0" presId="urn:microsoft.com/office/officeart/2005/8/layout/orgChart1"/>
    <dgm:cxn modelId="{D99EE69D-1140-4EE6-B4AF-2F4BA13F3725}" type="presParOf" srcId="{E21909B5-42AF-43F6-94B8-DA64D96CACB7}" destId="{8D6E0D7C-891B-4261-9736-11D1D7D5CE9C}" srcOrd="0" destOrd="0" presId="urn:microsoft.com/office/officeart/2005/8/layout/orgChart1"/>
    <dgm:cxn modelId="{58AB56A6-91A4-45EE-8540-C41B6757FD22}" type="presParOf" srcId="{E21909B5-42AF-43F6-94B8-DA64D96CACB7}" destId="{C98F26A4-6EE7-4A0B-9C4A-8619DB746368}" srcOrd="1" destOrd="0" presId="urn:microsoft.com/office/officeart/2005/8/layout/orgChart1"/>
    <dgm:cxn modelId="{CA435044-3485-45DB-86DB-5F98C4C00C42}" type="presParOf" srcId="{C98F26A4-6EE7-4A0B-9C4A-8619DB746368}" destId="{342C913D-6DBB-40C4-9520-AFB378C1BEE4}" srcOrd="0" destOrd="0" presId="urn:microsoft.com/office/officeart/2005/8/layout/orgChart1"/>
    <dgm:cxn modelId="{86E5C269-B6B4-49B8-9581-06C25D0D8D78}" type="presParOf" srcId="{342C913D-6DBB-40C4-9520-AFB378C1BEE4}" destId="{EDACDBCA-6BEE-4EF6-8521-D94A26E7ECA1}" srcOrd="0" destOrd="0" presId="urn:microsoft.com/office/officeart/2005/8/layout/orgChart1"/>
    <dgm:cxn modelId="{A89F927C-CBC1-4D76-AB55-F96F6FE5E2F6}" type="presParOf" srcId="{342C913D-6DBB-40C4-9520-AFB378C1BEE4}" destId="{A1CBF6B4-3E31-4FA4-8A16-1CBD58B432E7}" srcOrd="1" destOrd="0" presId="urn:microsoft.com/office/officeart/2005/8/layout/orgChart1"/>
    <dgm:cxn modelId="{A4F7BB94-26CA-4B90-8E96-44E188AE5A14}" type="presParOf" srcId="{C98F26A4-6EE7-4A0B-9C4A-8619DB746368}" destId="{43EB4CA3-6F75-4909-8C13-E6312B370493}" srcOrd="1" destOrd="0" presId="urn:microsoft.com/office/officeart/2005/8/layout/orgChart1"/>
    <dgm:cxn modelId="{BB2726D9-12B1-494D-8D39-66DF56522329}" type="presParOf" srcId="{43EB4CA3-6F75-4909-8C13-E6312B370493}" destId="{0E2A5D95-2AFA-4934-9F0B-8FFF81C52015}" srcOrd="0" destOrd="0" presId="urn:microsoft.com/office/officeart/2005/8/layout/orgChart1"/>
    <dgm:cxn modelId="{7EADFECD-0EA5-4936-B69D-CF1BA2687A6F}" type="presParOf" srcId="{43EB4CA3-6F75-4909-8C13-E6312B370493}" destId="{BE8A42D2-EC21-46F1-AAA1-044C3C7EA943}" srcOrd="1" destOrd="0" presId="urn:microsoft.com/office/officeart/2005/8/layout/orgChart1"/>
    <dgm:cxn modelId="{2601B0E7-DF8F-459F-A10F-C784C6EAF7B7}" type="presParOf" srcId="{BE8A42D2-EC21-46F1-AAA1-044C3C7EA943}" destId="{EE236CA5-9346-45BD-9351-C59881ED3948}" srcOrd="0" destOrd="0" presId="urn:microsoft.com/office/officeart/2005/8/layout/orgChart1"/>
    <dgm:cxn modelId="{D8768019-7759-4887-9E84-166AE18CCDDC}" type="presParOf" srcId="{EE236CA5-9346-45BD-9351-C59881ED3948}" destId="{6D27616B-4E08-4371-9D6B-024C61A62845}" srcOrd="0" destOrd="0" presId="urn:microsoft.com/office/officeart/2005/8/layout/orgChart1"/>
    <dgm:cxn modelId="{B2C82317-1003-49F1-8EE6-681FAB69181A}" type="presParOf" srcId="{EE236CA5-9346-45BD-9351-C59881ED3948}" destId="{F7E43F71-B2FE-4979-BC91-99855DD5A19B}" srcOrd="1" destOrd="0" presId="urn:microsoft.com/office/officeart/2005/8/layout/orgChart1"/>
    <dgm:cxn modelId="{7ECF9607-05AB-466B-B6DF-E968EA159E17}" type="presParOf" srcId="{BE8A42D2-EC21-46F1-AAA1-044C3C7EA943}" destId="{6A29FF4A-1539-4A33-99B7-D170F7E4126F}" srcOrd="1" destOrd="0" presId="urn:microsoft.com/office/officeart/2005/8/layout/orgChart1"/>
    <dgm:cxn modelId="{6D90BF57-16F6-4FE4-A78C-19B760AF2012}" type="presParOf" srcId="{6A29FF4A-1539-4A33-99B7-D170F7E4126F}" destId="{74EE6F29-F58D-4111-883A-D45F34B6269C}" srcOrd="0" destOrd="0" presId="urn:microsoft.com/office/officeart/2005/8/layout/orgChart1"/>
    <dgm:cxn modelId="{5AAB6D7E-9895-471E-8DB1-F708CE36CB63}" type="presParOf" srcId="{6A29FF4A-1539-4A33-99B7-D170F7E4126F}" destId="{348F4948-AD50-4C61-8988-7EB7D20A671E}" srcOrd="1" destOrd="0" presId="urn:microsoft.com/office/officeart/2005/8/layout/orgChart1"/>
    <dgm:cxn modelId="{1F089280-CE93-4077-905A-1CB091AE488B}" type="presParOf" srcId="{348F4948-AD50-4C61-8988-7EB7D20A671E}" destId="{95665288-E016-4D67-A824-E6125C6345BB}" srcOrd="0" destOrd="0" presId="urn:microsoft.com/office/officeart/2005/8/layout/orgChart1"/>
    <dgm:cxn modelId="{1ECDFEEA-5F2A-4977-825A-BB77D7B5C66B}" type="presParOf" srcId="{95665288-E016-4D67-A824-E6125C6345BB}" destId="{3863AFBC-6EB7-4EC4-8A1E-F9EE66E9EA0D}" srcOrd="0" destOrd="0" presId="urn:microsoft.com/office/officeart/2005/8/layout/orgChart1"/>
    <dgm:cxn modelId="{5B861B09-2E51-4CEF-AF79-A64682025AA6}" type="presParOf" srcId="{95665288-E016-4D67-A824-E6125C6345BB}" destId="{0D5F5A09-41B9-40C7-AEA9-D423177378FB}" srcOrd="1" destOrd="0" presId="urn:microsoft.com/office/officeart/2005/8/layout/orgChart1"/>
    <dgm:cxn modelId="{5738EF27-F9DF-44C0-BBBF-F63F3D9F1B2A}" type="presParOf" srcId="{348F4948-AD50-4C61-8988-7EB7D20A671E}" destId="{FEAC7151-6600-4427-8CA2-672FB627A304}" srcOrd="1" destOrd="0" presId="urn:microsoft.com/office/officeart/2005/8/layout/orgChart1"/>
    <dgm:cxn modelId="{82BB8EB8-E9B5-4CBB-8317-461686DD272C}" type="presParOf" srcId="{FEAC7151-6600-4427-8CA2-672FB627A304}" destId="{3626BA98-BC4B-42A8-BDC2-4A637705B2D2}" srcOrd="0" destOrd="0" presId="urn:microsoft.com/office/officeart/2005/8/layout/orgChart1"/>
    <dgm:cxn modelId="{33BF387E-0A0F-4D94-8CA7-00486B96969B}" type="presParOf" srcId="{FEAC7151-6600-4427-8CA2-672FB627A304}" destId="{10AFFADF-D2F5-4D8F-95D0-D2D488B50497}" srcOrd="1" destOrd="0" presId="urn:microsoft.com/office/officeart/2005/8/layout/orgChart1"/>
    <dgm:cxn modelId="{D0D97F35-1729-4850-A356-AA428EA749D4}" type="presParOf" srcId="{10AFFADF-D2F5-4D8F-95D0-D2D488B50497}" destId="{6FF96250-8E2C-4560-979D-5F4E9BACB2D7}" srcOrd="0" destOrd="0" presId="urn:microsoft.com/office/officeart/2005/8/layout/orgChart1"/>
    <dgm:cxn modelId="{B43F9750-17BF-494E-AA6D-D7924AF0F44A}" type="presParOf" srcId="{6FF96250-8E2C-4560-979D-5F4E9BACB2D7}" destId="{C1329867-EC2E-4C04-858D-B44BBDECD84B}" srcOrd="0" destOrd="0" presId="urn:microsoft.com/office/officeart/2005/8/layout/orgChart1"/>
    <dgm:cxn modelId="{7EC4088E-A01D-4FAD-9BDA-0E2CAFC1D10E}" type="presParOf" srcId="{6FF96250-8E2C-4560-979D-5F4E9BACB2D7}" destId="{344784DC-3309-4372-A67F-CD358E72ED5F}" srcOrd="1" destOrd="0" presId="urn:microsoft.com/office/officeart/2005/8/layout/orgChart1"/>
    <dgm:cxn modelId="{E0EE671C-DBE7-459C-A13E-2CE4A6FA373B}" type="presParOf" srcId="{10AFFADF-D2F5-4D8F-95D0-D2D488B50497}" destId="{3B9C8B6A-E37C-42C9-9593-BC4FA811E616}" srcOrd="1" destOrd="0" presId="urn:microsoft.com/office/officeart/2005/8/layout/orgChart1"/>
    <dgm:cxn modelId="{B3A45A5A-F554-4B0D-A204-2361660A066E}" type="presParOf" srcId="{3B9C8B6A-E37C-42C9-9593-BC4FA811E616}" destId="{05CFC8EA-22AC-4161-855C-2E77DB16CCFA}" srcOrd="0" destOrd="0" presId="urn:microsoft.com/office/officeart/2005/8/layout/orgChart1"/>
    <dgm:cxn modelId="{A39FAA5F-AAAB-478C-96DC-D14BF24AB42B}" type="presParOf" srcId="{3B9C8B6A-E37C-42C9-9593-BC4FA811E616}" destId="{642BC119-12A5-4D99-9FAC-27D93CDD72C9}" srcOrd="1" destOrd="0" presId="urn:microsoft.com/office/officeart/2005/8/layout/orgChart1"/>
    <dgm:cxn modelId="{C7C0F914-9A71-4DBF-AF81-9801B2E9B42A}" type="presParOf" srcId="{642BC119-12A5-4D99-9FAC-27D93CDD72C9}" destId="{D574F72A-6345-4D18-B936-9701C6977C83}" srcOrd="0" destOrd="0" presId="urn:microsoft.com/office/officeart/2005/8/layout/orgChart1"/>
    <dgm:cxn modelId="{32F96999-F8FA-4BF2-BEF1-598646400E48}" type="presParOf" srcId="{D574F72A-6345-4D18-B936-9701C6977C83}" destId="{F1D98B58-C6AB-47CF-965C-F3E32A40445D}" srcOrd="0" destOrd="0" presId="urn:microsoft.com/office/officeart/2005/8/layout/orgChart1"/>
    <dgm:cxn modelId="{CD7A93E5-DF1C-4C26-8FCA-BFB010987319}" type="presParOf" srcId="{D574F72A-6345-4D18-B936-9701C6977C83}" destId="{1AF36955-816F-44B8-AACE-A08C8D22DF06}" srcOrd="1" destOrd="0" presId="urn:microsoft.com/office/officeart/2005/8/layout/orgChart1"/>
    <dgm:cxn modelId="{0240685C-E96F-4B63-BC20-3D4413DEC137}" type="presParOf" srcId="{642BC119-12A5-4D99-9FAC-27D93CDD72C9}" destId="{E2214801-88D3-4B25-BF86-DC9B2923FEE7}" srcOrd="1" destOrd="0" presId="urn:microsoft.com/office/officeart/2005/8/layout/orgChart1"/>
    <dgm:cxn modelId="{21263D47-DA38-4BFD-BBC1-95A5AC8A5E8B}" type="presParOf" srcId="{642BC119-12A5-4D99-9FAC-27D93CDD72C9}" destId="{CEE52782-F25A-432C-8C8E-38E1A3887920}" srcOrd="2" destOrd="0" presId="urn:microsoft.com/office/officeart/2005/8/layout/orgChart1"/>
    <dgm:cxn modelId="{CF6149BF-4ECE-423D-B8F5-CB5DA4A2797F}" type="presParOf" srcId="{10AFFADF-D2F5-4D8F-95D0-D2D488B50497}" destId="{677C6916-2D41-43FE-839B-FE2D3D91AB39}" srcOrd="2" destOrd="0" presId="urn:microsoft.com/office/officeart/2005/8/layout/orgChart1"/>
    <dgm:cxn modelId="{326FE615-7EAE-4DED-BF12-31EBE156966D}" type="presParOf" srcId="{348F4948-AD50-4C61-8988-7EB7D20A671E}" destId="{1652DCB1-2E0E-4AB4-94D1-31D17164704D}" srcOrd="2" destOrd="0" presId="urn:microsoft.com/office/officeart/2005/8/layout/orgChart1"/>
    <dgm:cxn modelId="{318F6403-86C9-4DAF-AD53-6CE0A5D8DE96}" type="presParOf" srcId="{BE8A42D2-EC21-46F1-AAA1-044C3C7EA943}" destId="{F5A1925C-B931-4FA8-9705-951F87EB76FA}" srcOrd="2" destOrd="0" presId="urn:microsoft.com/office/officeart/2005/8/layout/orgChart1"/>
    <dgm:cxn modelId="{BE4D537F-6700-44FA-A40B-592EC752B187}" type="presParOf" srcId="{C98F26A4-6EE7-4A0B-9C4A-8619DB746368}" destId="{E775C8CC-1F5E-48F1-979D-19B9B4F504BE}" srcOrd="2" destOrd="0" presId="urn:microsoft.com/office/officeart/2005/8/layout/orgChart1"/>
    <dgm:cxn modelId="{FBA1D6E9-F341-493F-9865-E99B0238FCF3}" type="presParOf" srcId="{55A96DD3-B975-4490-B84C-BA73C17E1AFE}" destId="{FED69D85-6BB0-48B1-B140-D0679A463E3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029CE8-D542-47E1-8932-ACB511CC02A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2AC869D-D505-4BB6-8597-B34C13B3EC20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Sir John Talbot -1581</a:t>
          </a:r>
        </a:p>
        <a:p>
          <a:r>
            <a:rPr lang="en-GB" dirty="0"/>
            <a:t>M Olive Sherrington</a:t>
          </a:r>
        </a:p>
      </dgm:t>
    </dgm:pt>
    <dgm:pt modelId="{A1EE0406-7D49-43EC-9776-B3D7E88DA1C9}" type="parTrans" cxnId="{19752571-1E48-4BA0-8E0F-32B7F755D308}">
      <dgm:prSet/>
      <dgm:spPr/>
      <dgm:t>
        <a:bodyPr/>
        <a:lstStyle/>
        <a:p>
          <a:endParaRPr lang="en-GB"/>
        </a:p>
      </dgm:t>
    </dgm:pt>
    <dgm:pt modelId="{9F68A0BB-9B15-47FF-A3F7-8FD9ED891042}" type="sibTrans" cxnId="{19752571-1E48-4BA0-8E0F-32B7F755D308}">
      <dgm:prSet/>
      <dgm:spPr/>
      <dgm:t>
        <a:bodyPr/>
        <a:lstStyle/>
        <a:p>
          <a:endParaRPr lang="en-GB"/>
        </a:p>
      </dgm:t>
    </dgm:pt>
    <dgm:pt modelId="{3015B4F4-7F31-4563-8B7C-1E699EDB6EE6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Sherrington Talbot -1642</a:t>
          </a:r>
        </a:p>
      </dgm:t>
    </dgm:pt>
    <dgm:pt modelId="{FED7E731-47B0-46C2-98D4-37FAD6AB8172}" type="parTrans" cxnId="{146FDC9C-A0F3-4C32-BBA6-5100D99ADC02}">
      <dgm:prSet/>
      <dgm:spPr/>
      <dgm:t>
        <a:bodyPr/>
        <a:lstStyle/>
        <a:p>
          <a:endParaRPr lang="en-GB"/>
        </a:p>
      </dgm:t>
    </dgm:pt>
    <dgm:pt modelId="{433099DE-F960-4DA4-9A7E-F633A0A117DB}" type="sibTrans" cxnId="{146FDC9C-A0F3-4C32-BBA6-5100D99ADC02}">
      <dgm:prSet/>
      <dgm:spPr/>
      <dgm:t>
        <a:bodyPr/>
        <a:lstStyle/>
        <a:p>
          <a:endParaRPr lang="en-GB"/>
        </a:p>
      </dgm:t>
    </dgm:pt>
    <dgm:pt modelId="{501F5130-D872-4D1F-BA55-CA738A35B67F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Sir John Talbot 1485-1549</a:t>
          </a:r>
        </a:p>
        <a:p>
          <a:r>
            <a:rPr lang="en-GB" dirty="0"/>
            <a:t>M Elizabeth </a:t>
          </a:r>
          <a:r>
            <a:rPr lang="en-GB" dirty="0" err="1"/>
            <a:t>Wrottesley</a:t>
          </a:r>
          <a:r>
            <a:rPr lang="en-GB" dirty="0"/>
            <a:t> </a:t>
          </a:r>
        </a:p>
        <a:p>
          <a:r>
            <a:rPr lang="en-GB" dirty="0"/>
            <a:t>-1558</a:t>
          </a:r>
        </a:p>
      </dgm:t>
    </dgm:pt>
    <dgm:pt modelId="{B02B71F8-24BA-48F8-B72D-36B5747735D6}" type="parTrans" cxnId="{DACBE253-7FDD-4C62-B112-0929007B70BE}">
      <dgm:prSet/>
      <dgm:spPr/>
      <dgm:t>
        <a:bodyPr/>
        <a:lstStyle/>
        <a:p>
          <a:endParaRPr lang="en-GB"/>
        </a:p>
      </dgm:t>
    </dgm:pt>
    <dgm:pt modelId="{366D7515-086B-4168-BF60-F34DA490196A}" type="sibTrans" cxnId="{DACBE253-7FDD-4C62-B112-0929007B70BE}">
      <dgm:prSet/>
      <dgm:spPr/>
      <dgm:t>
        <a:bodyPr/>
        <a:lstStyle/>
        <a:p>
          <a:endParaRPr lang="en-GB"/>
        </a:p>
      </dgm:t>
    </dgm:pt>
    <dgm:pt modelId="{720AFE2E-C899-435E-BDAA-1EA4C7A8A117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Sir Gilbert  Talbot </a:t>
          </a:r>
        </a:p>
        <a:p>
          <a:r>
            <a:rPr lang="en-GB" dirty="0"/>
            <a:t>1452-1517</a:t>
          </a:r>
        </a:p>
        <a:p>
          <a:r>
            <a:rPr lang="en-GB" dirty="0"/>
            <a:t>M </a:t>
          </a:r>
          <a:r>
            <a:rPr lang="en-GB" dirty="0" err="1"/>
            <a:t>Etheldreda</a:t>
          </a:r>
          <a:r>
            <a:rPr lang="en-GB" dirty="0"/>
            <a:t> Cotton</a:t>
          </a:r>
        </a:p>
      </dgm:t>
    </dgm:pt>
    <dgm:pt modelId="{C3B4BE27-258D-4684-B82F-507911653F3C}" type="parTrans" cxnId="{FAF62419-CE95-45C9-96A4-33124B64DD51}">
      <dgm:prSet/>
      <dgm:spPr/>
      <dgm:t>
        <a:bodyPr/>
        <a:lstStyle/>
        <a:p>
          <a:endParaRPr lang="en-GB"/>
        </a:p>
      </dgm:t>
    </dgm:pt>
    <dgm:pt modelId="{AC6F4930-98F5-441B-B09D-9E0B2B7D2A87}" type="sibTrans" cxnId="{FAF62419-CE95-45C9-96A4-33124B64DD51}">
      <dgm:prSet/>
      <dgm:spPr/>
      <dgm:t>
        <a:bodyPr/>
        <a:lstStyle/>
        <a:p>
          <a:endParaRPr lang="en-GB"/>
        </a:p>
      </dgm:t>
    </dgm:pt>
    <dgm:pt modelId="{2D14F22B-9D1D-4947-9DB6-9AAC5F817A66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John, 2</a:t>
          </a:r>
          <a:r>
            <a:rPr lang="en-GB" baseline="30000" dirty="0"/>
            <a:t>nd</a:t>
          </a:r>
          <a:r>
            <a:rPr lang="en-GB" dirty="0"/>
            <a:t> Earl 1413-60</a:t>
          </a:r>
        </a:p>
        <a:p>
          <a:r>
            <a:rPr lang="en-GB" dirty="0"/>
            <a:t>M Lady Elizabeth Butler</a:t>
          </a:r>
        </a:p>
        <a:p>
          <a:r>
            <a:rPr lang="en-GB" dirty="0"/>
            <a:t>-1473</a:t>
          </a:r>
        </a:p>
      </dgm:t>
    </dgm:pt>
    <dgm:pt modelId="{F07734E2-5038-4B5A-8A5A-C31649A9CDDA}" type="parTrans" cxnId="{09763212-6CB3-4B4E-8079-2E700CD4C012}">
      <dgm:prSet/>
      <dgm:spPr/>
      <dgm:t>
        <a:bodyPr/>
        <a:lstStyle/>
        <a:p>
          <a:endParaRPr lang="en-GB"/>
        </a:p>
      </dgm:t>
    </dgm:pt>
    <dgm:pt modelId="{A4DDE51D-D67C-4692-A18B-FAF6C7DDF27F}" type="sibTrans" cxnId="{09763212-6CB3-4B4E-8079-2E700CD4C012}">
      <dgm:prSet/>
      <dgm:spPr/>
      <dgm:t>
        <a:bodyPr/>
        <a:lstStyle/>
        <a:p>
          <a:endParaRPr lang="en-GB"/>
        </a:p>
      </dgm:t>
    </dgm:pt>
    <dgm:pt modelId="{C22A56CD-956F-46FC-8CE2-6660ED7AAC4B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John, 1</a:t>
          </a:r>
          <a:r>
            <a:rPr lang="en-GB" baseline="30000" dirty="0"/>
            <a:t>st</a:t>
          </a:r>
          <a:r>
            <a:rPr lang="en-GB" dirty="0"/>
            <a:t> Earl of Shrewsbury</a:t>
          </a:r>
        </a:p>
        <a:p>
          <a:r>
            <a:rPr lang="en-GB" dirty="0"/>
            <a:t>c.1387-1453</a:t>
          </a:r>
        </a:p>
        <a:p>
          <a:r>
            <a:rPr lang="en-GB" dirty="0"/>
            <a:t>M1 Maud Neville</a:t>
          </a:r>
        </a:p>
        <a:p>
          <a:r>
            <a:rPr lang="en-GB" dirty="0"/>
            <a:t>c.1392-1423</a:t>
          </a:r>
        </a:p>
      </dgm:t>
    </dgm:pt>
    <dgm:pt modelId="{65D55E28-1B0E-4E2F-A7A6-52F225A76922}" type="parTrans" cxnId="{21BABEE0-4B93-4420-9832-05862FE29A0E}">
      <dgm:prSet/>
      <dgm:spPr/>
      <dgm:t>
        <a:bodyPr/>
        <a:lstStyle/>
        <a:p>
          <a:endParaRPr lang="en-GB"/>
        </a:p>
      </dgm:t>
    </dgm:pt>
    <dgm:pt modelId="{69563E49-40AD-4633-BC86-1031240E88D0}" type="sibTrans" cxnId="{21BABEE0-4B93-4420-9832-05862FE29A0E}">
      <dgm:prSet/>
      <dgm:spPr/>
      <dgm:t>
        <a:bodyPr/>
        <a:lstStyle/>
        <a:p>
          <a:endParaRPr lang="en-GB"/>
        </a:p>
      </dgm:t>
    </dgm:pt>
    <dgm:pt modelId="{DC0A64FC-A517-43A2-9E0E-910914180460}" type="asst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M2 Lady Margaret Beauchamp</a:t>
          </a:r>
        </a:p>
        <a:p>
          <a:r>
            <a:rPr lang="en-GB" dirty="0"/>
            <a:t>1404-67</a:t>
          </a:r>
        </a:p>
      </dgm:t>
    </dgm:pt>
    <dgm:pt modelId="{CEBBDA41-97A0-4BBD-9B86-6F9937F4918D}" type="parTrans" cxnId="{B2D3BD4C-586F-4C2E-8DF5-F9A9E4C83E15}">
      <dgm:prSet/>
      <dgm:spPr/>
      <dgm:t>
        <a:bodyPr/>
        <a:lstStyle/>
        <a:p>
          <a:endParaRPr lang="en-GB"/>
        </a:p>
      </dgm:t>
    </dgm:pt>
    <dgm:pt modelId="{4A338638-91E5-469E-99D1-B50CC1C2602F}" type="sibTrans" cxnId="{B2D3BD4C-586F-4C2E-8DF5-F9A9E4C83E15}">
      <dgm:prSet/>
      <dgm:spPr/>
      <dgm:t>
        <a:bodyPr/>
        <a:lstStyle/>
        <a:p>
          <a:endParaRPr lang="en-GB"/>
        </a:p>
      </dgm:t>
    </dgm:pt>
    <dgm:pt modelId="{4149AF04-793E-41CF-BD86-648C1BBC9D70}">
      <dgm:prSet/>
      <dgm:spPr>
        <a:solidFill>
          <a:srgbClr val="7030A0"/>
        </a:solidFill>
      </dgm:spPr>
      <dgm:t>
        <a:bodyPr/>
        <a:lstStyle/>
        <a:p>
          <a:r>
            <a:rPr lang="en-GB" dirty="0"/>
            <a:t>Lady Eleanor 1436-68</a:t>
          </a:r>
        </a:p>
        <a:p>
          <a:r>
            <a:rPr lang="en-GB" dirty="0"/>
            <a:t>M2 EDWARD IV 1442-83</a:t>
          </a:r>
        </a:p>
      </dgm:t>
    </dgm:pt>
    <dgm:pt modelId="{DF94C688-5C5C-4CFB-AB21-2E2BB5113993}" type="parTrans" cxnId="{1CD2B8D9-526A-4544-8428-90B3CF86ABD3}">
      <dgm:prSet/>
      <dgm:spPr/>
      <dgm:t>
        <a:bodyPr/>
        <a:lstStyle/>
        <a:p>
          <a:endParaRPr lang="en-GB"/>
        </a:p>
      </dgm:t>
    </dgm:pt>
    <dgm:pt modelId="{5A905B0B-E769-4481-BD3C-B084E10D5C86}" type="sibTrans" cxnId="{1CD2B8D9-526A-4544-8428-90B3CF86ABD3}">
      <dgm:prSet/>
      <dgm:spPr/>
      <dgm:t>
        <a:bodyPr/>
        <a:lstStyle/>
        <a:p>
          <a:endParaRPr lang="en-GB"/>
        </a:p>
      </dgm:t>
    </dgm:pt>
    <dgm:pt modelId="{D8AD081C-29F6-4981-A37C-6438A0814095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Lady Elizabeth</a:t>
          </a:r>
        </a:p>
        <a:p>
          <a:r>
            <a:rPr lang="en-GB" dirty="0"/>
            <a:t>1432-1507</a:t>
          </a:r>
        </a:p>
      </dgm:t>
    </dgm:pt>
    <dgm:pt modelId="{B0FC2E01-0828-4959-8364-5D076A694A4F}" type="parTrans" cxnId="{FFBA2EEC-A19D-4B86-B50C-0D05D92B89DE}">
      <dgm:prSet/>
      <dgm:spPr/>
      <dgm:t>
        <a:bodyPr/>
        <a:lstStyle/>
        <a:p>
          <a:endParaRPr lang="en-GB"/>
        </a:p>
      </dgm:t>
    </dgm:pt>
    <dgm:pt modelId="{6E93E43A-3435-464D-838D-E548F9620206}" type="sibTrans" cxnId="{FFBA2EEC-A19D-4B86-B50C-0D05D92B89DE}">
      <dgm:prSet/>
      <dgm:spPr/>
      <dgm:t>
        <a:bodyPr/>
        <a:lstStyle/>
        <a:p>
          <a:endParaRPr lang="en-GB"/>
        </a:p>
      </dgm:t>
    </dgm:pt>
    <dgm:pt modelId="{3E47BF5C-DA6A-4380-B056-AA5B091CEE98}" type="pres">
      <dgm:prSet presAssocID="{20029CE8-D542-47E1-8932-ACB511CC02A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96684B4-E17A-4341-BAF5-109F0B7581DF}" type="pres">
      <dgm:prSet presAssocID="{C22A56CD-956F-46FC-8CE2-6660ED7AAC4B}" presName="hierRoot1" presStyleCnt="0">
        <dgm:presLayoutVars>
          <dgm:hierBranch val="init"/>
        </dgm:presLayoutVars>
      </dgm:prSet>
      <dgm:spPr/>
    </dgm:pt>
    <dgm:pt modelId="{310B8EB0-A9B2-40AA-8FEE-C73ADBE9FD3D}" type="pres">
      <dgm:prSet presAssocID="{C22A56CD-956F-46FC-8CE2-6660ED7AAC4B}" presName="rootComposite1" presStyleCnt="0"/>
      <dgm:spPr/>
    </dgm:pt>
    <dgm:pt modelId="{5234232F-E391-44B6-A7B0-149114F45CD8}" type="pres">
      <dgm:prSet presAssocID="{C22A56CD-956F-46FC-8CE2-6660ED7AAC4B}" presName="rootText1" presStyleLbl="node0" presStyleIdx="0" presStyleCnt="1">
        <dgm:presLayoutVars>
          <dgm:chPref val="3"/>
        </dgm:presLayoutVars>
      </dgm:prSet>
      <dgm:spPr/>
    </dgm:pt>
    <dgm:pt modelId="{8D44B59D-17F9-4838-BB30-EEBD3E9830C5}" type="pres">
      <dgm:prSet presAssocID="{C22A56CD-956F-46FC-8CE2-6660ED7AAC4B}" presName="rootConnector1" presStyleLbl="node1" presStyleIdx="0" presStyleCnt="0"/>
      <dgm:spPr/>
    </dgm:pt>
    <dgm:pt modelId="{A201D173-2B27-464B-B014-51A06C01217A}" type="pres">
      <dgm:prSet presAssocID="{C22A56CD-956F-46FC-8CE2-6660ED7AAC4B}" presName="hierChild2" presStyleCnt="0"/>
      <dgm:spPr/>
    </dgm:pt>
    <dgm:pt modelId="{F9EB760B-CB35-41F2-A6A9-DFC8F3C0B414}" type="pres">
      <dgm:prSet presAssocID="{F07734E2-5038-4B5A-8A5A-C31649A9CDDA}" presName="Name37" presStyleLbl="parChTrans1D2" presStyleIdx="0" presStyleCnt="2"/>
      <dgm:spPr/>
    </dgm:pt>
    <dgm:pt modelId="{F66BAE9B-E00F-4B24-A065-F4280FB27C98}" type="pres">
      <dgm:prSet presAssocID="{2D14F22B-9D1D-4947-9DB6-9AAC5F817A66}" presName="hierRoot2" presStyleCnt="0">
        <dgm:presLayoutVars>
          <dgm:hierBranch val="init"/>
        </dgm:presLayoutVars>
      </dgm:prSet>
      <dgm:spPr/>
    </dgm:pt>
    <dgm:pt modelId="{A983AAE5-E7F4-41F2-A473-B7D6CD707534}" type="pres">
      <dgm:prSet presAssocID="{2D14F22B-9D1D-4947-9DB6-9AAC5F817A66}" presName="rootComposite" presStyleCnt="0"/>
      <dgm:spPr/>
    </dgm:pt>
    <dgm:pt modelId="{462DD591-71DD-425F-A32A-3F95FBD064C8}" type="pres">
      <dgm:prSet presAssocID="{2D14F22B-9D1D-4947-9DB6-9AAC5F817A66}" presName="rootText" presStyleLbl="node2" presStyleIdx="0" presStyleCnt="1">
        <dgm:presLayoutVars>
          <dgm:chPref val="3"/>
        </dgm:presLayoutVars>
      </dgm:prSet>
      <dgm:spPr/>
    </dgm:pt>
    <dgm:pt modelId="{1955DE62-6734-470F-BF62-66B00EDE432D}" type="pres">
      <dgm:prSet presAssocID="{2D14F22B-9D1D-4947-9DB6-9AAC5F817A66}" presName="rootConnector" presStyleLbl="node2" presStyleIdx="0" presStyleCnt="1"/>
      <dgm:spPr/>
    </dgm:pt>
    <dgm:pt modelId="{4F98C842-E05C-437E-88D1-EA7FDC5BDC29}" type="pres">
      <dgm:prSet presAssocID="{2D14F22B-9D1D-4947-9DB6-9AAC5F817A66}" presName="hierChild4" presStyleCnt="0"/>
      <dgm:spPr/>
    </dgm:pt>
    <dgm:pt modelId="{CD6125C7-DD6F-4D3F-AD7A-9EDF30631CBE}" type="pres">
      <dgm:prSet presAssocID="{C3B4BE27-258D-4684-B82F-507911653F3C}" presName="Name37" presStyleLbl="parChTrans1D3" presStyleIdx="0" presStyleCnt="3"/>
      <dgm:spPr/>
    </dgm:pt>
    <dgm:pt modelId="{7C4B2CB4-01B2-4687-A461-E4525319C79E}" type="pres">
      <dgm:prSet presAssocID="{720AFE2E-C899-435E-BDAA-1EA4C7A8A117}" presName="hierRoot2" presStyleCnt="0">
        <dgm:presLayoutVars>
          <dgm:hierBranch val="init"/>
        </dgm:presLayoutVars>
      </dgm:prSet>
      <dgm:spPr/>
    </dgm:pt>
    <dgm:pt modelId="{2CACFAFD-6B5C-4784-9BA8-96D8B5075203}" type="pres">
      <dgm:prSet presAssocID="{720AFE2E-C899-435E-BDAA-1EA4C7A8A117}" presName="rootComposite" presStyleCnt="0"/>
      <dgm:spPr/>
    </dgm:pt>
    <dgm:pt modelId="{4F1D74B8-C49F-48D3-AFE7-60A1DA36FAC1}" type="pres">
      <dgm:prSet presAssocID="{720AFE2E-C899-435E-BDAA-1EA4C7A8A117}" presName="rootText" presStyleLbl="node3" presStyleIdx="0" presStyleCnt="3">
        <dgm:presLayoutVars>
          <dgm:chPref val="3"/>
        </dgm:presLayoutVars>
      </dgm:prSet>
      <dgm:spPr/>
    </dgm:pt>
    <dgm:pt modelId="{08A0F175-26A7-4138-AF96-0DBFF12D65BA}" type="pres">
      <dgm:prSet presAssocID="{720AFE2E-C899-435E-BDAA-1EA4C7A8A117}" presName="rootConnector" presStyleLbl="node3" presStyleIdx="0" presStyleCnt="3"/>
      <dgm:spPr/>
    </dgm:pt>
    <dgm:pt modelId="{906E2D59-BC20-48AA-AA51-132D5BCEDF91}" type="pres">
      <dgm:prSet presAssocID="{720AFE2E-C899-435E-BDAA-1EA4C7A8A117}" presName="hierChild4" presStyleCnt="0"/>
      <dgm:spPr/>
    </dgm:pt>
    <dgm:pt modelId="{E2AACF53-E7EE-41BC-9CBA-9DC6C4782103}" type="pres">
      <dgm:prSet presAssocID="{B02B71F8-24BA-48F8-B72D-36B5747735D6}" presName="Name37" presStyleLbl="parChTrans1D4" presStyleIdx="0" presStyleCnt="3"/>
      <dgm:spPr/>
    </dgm:pt>
    <dgm:pt modelId="{8C391B71-E853-4693-AC26-121104B22CAF}" type="pres">
      <dgm:prSet presAssocID="{501F5130-D872-4D1F-BA55-CA738A35B67F}" presName="hierRoot2" presStyleCnt="0">
        <dgm:presLayoutVars>
          <dgm:hierBranch val="init"/>
        </dgm:presLayoutVars>
      </dgm:prSet>
      <dgm:spPr/>
    </dgm:pt>
    <dgm:pt modelId="{A47D0DDB-131A-4F95-9111-A896324AFAB2}" type="pres">
      <dgm:prSet presAssocID="{501F5130-D872-4D1F-BA55-CA738A35B67F}" presName="rootComposite" presStyleCnt="0"/>
      <dgm:spPr/>
    </dgm:pt>
    <dgm:pt modelId="{E77D3FE3-988B-477F-9CCB-E2CA18D7D124}" type="pres">
      <dgm:prSet presAssocID="{501F5130-D872-4D1F-BA55-CA738A35B67F}" presName="rootText" presStyleLbl="node4" presStyleIdx="0" presStyleCnt="3">
        <dgm:presLayoutVars>
          <dgm:chPref val="3"/>
        </dgm:presLayoutVars>
      </dgm:prSet>
      <dgm:spPr/>
    </dgm:pt>
    <dgm:pt modelId="{0C906F70-DE84-432A-97C2-843AABFB660B}" type="pres">
      <dgm:prSet presAssocID="{501F5130-D872-4D1F-BA55-CA738A35B67F}" presName="rootConnector" presStyleLbl="node4" presStyleIdx="0" presStyleCnt="3"/>
      <dgm:spPr/>
    </dgm:pt>
    <dgm:pt modelId="{4A301A59-E8CC-4003-9EAF-BF2A5A435760}" type="pres">
      <dgm:prSet presAssocID="{501F5130-D872-4D1F-BA55-CA738A35B67F}" presName="hierChild4" presStyleCnt="0"/>
      <dgm:spPr/>
    </dgm:pt>
    <dgm:pt modelId="{EB364474-9CEA-4904-ADA5-5D350EFF4C3C}" type="pres">
      <dgm:prSet presAssocID="{A1EE0406-7D49-43EC-9776-B3D7E88DA1C9}" presName="Name37" presStyleLbl="parChTrans1D4" presStyleIdx="1" presStyleCnt="3"/>
      <dgm:spPr/>
    </dgm:pt>
    <dgm:pt modelId="{A29C34DA-7BB4-4935-9DA3-F87523B7431B}" type="pres">
      <dgm:prSet presAssocID="{32AC869D-D505-4BB6-8597-B34C13B3EC20}" presName="hierRoot2" presStyleCnt="0">
        <dgm:presLayoutVars>
          <dgm:hierBranch val="init"/>
        </dgm:presLayoutVars>
      </dgm:prSet>
      <dgm:spPr/>
    </dgm:pt>
    <dgm:pt modelId="{706FF20C-7C74-4372-9FBF-B6EFD6C17208}" type="pres">
      <dgm:prSet presAssocID="{32AC869D-D505-4BB6-8597-B34C13B3EC20}" presName="rootComposite" presStyleCnt="0"/>
      <dgm:spPr/>
    </dgm:pt>
    <dgm:pt modelId="{65BE3DEB-77FE-432E-ADDC-DCFDA698FFDD}" type="pres">
      <dgm:prSet presAssocID="{32AC869D-D505-4BB6-8597-B34C13B3EC20}" presName="rootText" presStyleLbl="node4" presStyleIdx="1" presStyleCnt="3">
        <dgm:presLayoutVars>
          <dgm:chPref val="3"/>
        </dgm:presLayoutVars>
      </dgm:prSet>
      <dgm:spPr/>
    </dgm:pt>
    <dgm:pt modelId="{11AEE902-793D-4230-8AD4-72530BAC0644}" type="pres">
      <dgm:prSet presAssocID="{32AC869D-D505-4BB6-8597-B34C13B3EC20}" presName="rootConnector" presStyleLbl="node4" presStyleIdx="1" presStyleCnt="3"/>
      <dgm:spPr/>
    </dgm:pt>
    <dgm:pt modelId="{D072B03E-1330-4DD9-AEF6-C34653312842}" type="pres">
      <dgm:prSet presAssocID="{32AC869D-D505-4BB6-8597-B34C13B3EC20}" presName="hierChild4" presStyleCnt="0"/>
      <dgm:spPr/>
    </dgm:pt>
    <dgm:pt modelId="{B716C122-D519-4E52-8623-C76FFA160C7B}" type="pres">
      <dgm:prSet presAssocID="{FED7E731-47B0-46C2-98D4-37FAD6AB8172}" presName="Name37" presStyleLbl="parChTrans1D4" presStyleIdx="2" presStyleCnt="3"/>
      <dgm:spPr/>
    </dgm:pt>
    <dgm:pt modelId="{F423F420-666A-4A0E-9139-F7E01AAD4379}" type="pres">
      <dgm:prSet presAssocID="{3015B4F4-7F31-4563-8B7C-1E699EDB6EE6}" presName="hierRoot2" presStyleCnt="0">
        <dgm:presLayoutVars>
          <dgm:hierBranch val="init"/>
        </dgm:presLayoutVars>
      </dgm:prSet>
      <dgm:spPr/>
    </dgm:pt>
    <dgm:pt modelId="{AA37D9CF-7503-47CC-994B-A799BF3A9BD0}" type="pres">
      <dgm:prSet presAssocID="{3015B4F4-7F31-4563-8B7C-1E699EDB6EE6}" presName="rootComposite" presStyleCnt="0"/>
      <dgm:spPr/>
    </dgm:pt>
    <dgm:pt modelId="{695C08D0-E5CC-42E4-B49D-2B389482BED7}" type="pres">
      <dgm:prSet presAssocID="{3015B4F4-7F31-4563-8B7C-1E699EDB6EE6}" presName="rootText" presStyleLbl="node4" presStyleIdx="2" presStyleCnt="3">
        <dgm:presLayoutVars>
          <dgm:chPref val="3"/>
        </dgm:presLayoutVars>
      </dgm:prSet>
      <dgm:spPr/>
    </dgm:pt>
    <dgm:pt modelId="{1B89AB38-A225-4172-BE84-FAB5B0A0B701}" type="pres">
      <dgm:prSet presAssocID="{3015B4F4-7F31-4563-8B7C-1E699EDB6EE6}" presName="rootConnector" presStyleLbl="node4" presStyleIdx="2" presStyleCnt="3"/>
      <dgm:spPr/>
    </dgm:pt>
    <dgm:pt modelId="{0D9D4B87-D866-40B7-992D-13ADC93B48DA}" type="pres">
      <dgm:prSet presAssocID="{3015B4F4-7F31-4563-8B7C-1E699EDB6EE6}" presName="hierChild4" presStyleCnt="0"/>
      <dgm:spPr/>
    </dgm:pt>
    <dgm:pt modelId="{7112D773-3EBC-4B1A-BC94-FB27B9AFD34C}" type="pres">
      <dgm:prSet presAssocID="{3015B4F4-7F31-4563-8B7C-1E699EDB6EE6}" presName="hierChild5" presStyleCnt="0"/>
      <dgm:spPr/>
    </dgm:pt>
    <dgm:pt modelId="{FA22BAFD-B3DD-4A5C-9E1A-9B8A88369D47}" type="pres">
      <dgm:prSet presAssocID="{32AC869D-D505-4BB6-8597-B34C13B3EC20}" presName="hierChild5" presStyleCnt="0"/>
      <dgm:spPr/>
    </dgm:pt>
    <dgm:pt modelId="{566357BA-5C41-4947-9082-E5EDF801ACEE}" type="pres">
      <dgm:prSet presAssocID="{501F5130-D872-4D1F-BA55-CA738A35B67F}" presName="hierChild5" presStyleCnt="0"/>
      <dgm:spPr/>
    </dgm:pt>
    <dgm:pt modelId="{904C4F24-49AD-4C4B-B955-FBA86E83A225}" type="pres">
      <dgm:prSet presAssocID="{720AFE2E-C899-435E-BDAA-1EA4C7A8A117}" presName="hierChild5" presStyleCnt="0"/>
      <dgm:spPr/>
    </dgm:pt>
    <dgm:pt modelId="{CF58C163-353D-4F6C-83E0-4B73B8F41752}" type="pres">
      <dgm:prSet presAssocID="{2D14F22B-9D1D-4947-9DB6-9AAC5F817A66}" presName="hierChild5" presStyleCnt="0"/>
      <dgm:spPr/>
    </dgm:pt>
    <dgm:pt modelId="{532E1B2A-2E87-41C7-9195-7B49E3193912}" type="pres">
      <dgm:prSet presAssocID="{C22A56CD-956F-46FC-8CE2-6660ED7AAC4B}" presName="hierChild3" presStyleCnt="0"/>
      <dgm:spPr/>
    </dgm:pt>
    <dgm:pt modelId="{FBC0F769-594C-4D2E-9AC6-F2FBC1D8CF7D}" type="pres">
      <dgm:prSet presAssocID="{CEBBDA41-97A0-4BBD-9B86-6F9937F4918D}" presName="Name111" presStyleLbl="parChTrans1D2" presStyleIdx="1" presStyleCnt="2"/>
      <dgm:spPr/>
    </dgm:pt>
    <dgm:pt modelId="{0C591E17-581C-494A-B7DA-966110258E75}" type="pres">
      <dgm:prSet presAssocID="{DC0A64FC-A517-43A2-9E0E-910914180460}" presName="hierRoot3" presStyleCnt="0">
        <dgm:presLayoutVars>
          <dgm:hierBranch val="init"/>
        </dgm:presLayoutVars>
      </dgm:prSet>
      <dgm:spPr/>
    </dgm:pt>
    <dgm:pt modelId="{391BCAE9-47C4-4246-AFFD-62863DBD2F6B}" type="pres">
      <dgm:prSet presAssocID="{DC0A64FC-A517-43A2-9E0E-910914180460}" presName="rootComposite3" presStyleCnt="0"/>
      <dgm:spPr/>
    </dgm:pt>
    <dgm:pt modelId="{B3DB73CE-0BC3-4F40-A1A4-BDE8D26F8DE4}" type="pres">
      <dgm:prSet presAssocID="{DC0A64FC-A517-43A2-9E0E-910914180460}" presName="rootText3" presStyleLbl="asst1" presStyleIdx="0" presStyleCnt="1">
        <dgm:presLayoutVars>
          <dgm:chPref val="3"/>
        </dgm:presLayoutVars>
      </dgm:prSet>
      <dgm:spPr/>
    </dgm:pt>
    <dgm:pt modelId="{AF1B5367-DE2D-4EB8-B4A2-702C1EA45FEB}" type="pres">
      <dgm:prSet presAssocID="{DC0A64FC-A517-43A2-9E0E-910914180460}" presName="rootConnector3" presStyleLbl="asst1" presStyleIdx="0" presStyleCnt="1"/>
      <dgm:spPr/>
    </dgm:pt>
    <dgm:pt modelId="{DB35BA54-0E18-4357-A2BA-B2719200B191}" type="pres">
      <dgm:prSet presAssocID="{DC0A64FC-A517-43A2-9E0E-910914180460}" presName="hierChild6" presStyleCnt="0"/>
      <dgm:spPr/>
    </dgm:pt>
    <dgm:pt modelId="{792C3C41-5962-433D-843E-ED1F184C9ACF}" type="pres">
      <dgm:prSet presAssocID="{B0FC2E01-0828-4959-8364-5D076A694A4F}" presName="Name37" presStyleLbl="parChTrans1D3" presStyleIdx="1" presStyleCnt="3"/>
      <dgm:spPr/>
    </dgm:pt>
    <dgm:pt modelId="{A3035120-23AF-4873-9B61-047BE890D7F9}" type="pres">
      <dgm:prSet presAssocID="{D8AD081C-29F6-4981-A37C-6438A0814095}" presName="hierRoot2" presStyleCnt="0">
        <dgm:presLayoutVars>
          <dgm:hierBranch val="init"/>
        </dgm:presLayoutVars>
      </dgm:prSet>
      <dgm:spPr/>
    </dgm:pt>
    <dgm:pt modelId="{7A4B3AA7-6319-4CDE-9FF1-348B7FABD6E9}" type="pres">
      <dgm:prSet presAssocID="{D8AD081C-29F6-4981-A37C-6438A0814095}" presName="rootComposite" presStyleCnt="0"/>
      <dgm:spPr/>
    </dgm:pt>
    <dgm:pt modelId="{6A3CB978-700C-4823-A2A3-F4DFD50CB535}" type="pres">
      <dgm:prSet presAssocID="{D8AD081C-29F6-4981-A37C-6438A0814095}" presName="rootText" presStyleLbl="node3" presStyleIdx="1" presStyleCnt="3">
        <dgm:presLayoutVars>
          <dgm:chPref val="3"/>
        </dgm:presLayoutVars>
      </dgm:prSet>
      <dgm:spPr/>
    </dgm:pt>
    <dgm:pt modelId="{6005B87D-1417-4CB0-AC2E-D3403D5D2056}" type="pres">
      <dgm:prSet presAssocID="{D8AD081C-29F6-4981-A37C-6438A0814095}" presName="rootConnector" presStyleLbl="node3" presStyleIdx="1" presStyleCnt="3"/>
      <dgm:spPr/>
    </dgm:pt>
    <dgm:pt modelId="{FCCAB459-931C-4C83-9963-3F9064AA3AEE}" type="pres">
      <dgm:prSet presAssocID="{D8AD081C-29F6-4981-A37C-6438A0814095}" presName="hierChild4" presStyleCnt="0"/>
      <dgm:spPr/>
    </dgm:pt>
    <dgm:pt modelId="{5D8A4E14-91B2-495F-8E10-7DCBC342FCD0}" type="pres">
      <dgm:prSet presAssocID="{D8AD081C-29F6-4981-A37C-6438A0814095}" presName="hierChild5" presStyleCnt="0"/>
      <dgm:spPr/>
    </dgm:pt>
    <dgm:pt modelId="{5E57ACE6-9293-4E9C-B36C-234A650B26BB}" type="pres">
      <dgm:prSet presAssocID="{DF94C688-5C5C-4CFB-AB21-2E2BB5113993}" presName="Name37" presStyleLbl="parChTrans1D3" presStyleIdx="2" presStyleCnt="3"/>
      <dgm:spPr/>
    </dgm:pt>
    <dgm:pt modelId="{B5D813C3-147B-435C-9876-7CEF1BAB7919}" type="pres">
      <dgm:prSet presAssocID="{4149AF04-793E-41CF-BD86-648C1BBC9D70}" presName="hierRoot2" presStyleCnt="0">
        <dgm:presLayoutVars>
          <dgm:hierBranch val="init"/>
        </dgm:presLayoutVars>
      </dgm:prSet>
      <dgm:spPr/>
    </dgm:pt>
    <dgm:pt modelId="{A579C370-9E53-416C-BFA4-57C5AC796F72}" type="pres">
      <dgm:prSet presAssocID="{4149AF04-793E-41CF-BD86-648C1BBC9D70}" presName="rootComposite" presStyleCnt="0"/>
      <dgm:spPr/>
    </dgm:pt>
    <dgm:pt modelId="{5DFCA520-2245-4B7E-BA74-4A25B5BBCD60}" type="pres">
      <dgm:prSet presAssocID="{4149AF04-793E-41CF-BD86-648C1BBC9D70}" presName="rootText" presStyleLbl="node3" presStyleIdx="2" presStyleCnt="3">
        <dgm:presLayoutVars>
          <dgm:chPref val="3"/>
        </dgm:presLayoutVars>
      </dgm:prSet>
      <dgm:spPr/>
    </dgm:pt>
    <dgm:pt modelId="{3B80FFFB-8071-4B26-ABE4-D28F42950D4B}" type="pres">
      <dgm:prSet presAssocID="{4149AF04-793E-41CF-BD86-648C1BBC9D70}" presName="rootConnector" presStyleLbl="node3" presStyleIdx="2" presStyleCnt="3"/>
      <dgm:spPr/>
    </dgm:pt>
    <dgm:pt modelId="{C076C2E2-9430-4C81-A9FC-3A1F08362697}" type="pres">
      <dgm:prSet presAssocID="{4149AF04-793E-41CF-BD86-648C1BBC9D70}" presName="hierChild4" presStyleCnt="0"/>
      <dgm:spPr/>
    </dgm:pt>
    <dgm:pt modelId="{737427D5-B05D-44E6-A478-D3775B9894B1}" type="pres">
      <dgm:prSet presAssocID="{4149AF04-793E-41CF-BD86-648C1BBC9D70}" presName="hierChild5" presStyleCnt="0"/>
      <dgm:spPr/>
    </dgm:pt>
    <dgm:pt modelId="{635F3AA6-6AA4-462E-B4C7-3394555FFBCA}" type="pres">
      <dgm:prSet presAssocID="{DC0A64FC-A517-43A2-9E0E-910914180460}" presName="hierChild7" presStyleCnt="0"/>
      <dgm:spPr/>
    </dgm:pt>
  </dgm:ptLst>
  <dgm:cxnLst>
    <dgm:cxn modelId="{3684A90C-799E-4CB1-B585-E0E6398161A3}" type="presOf" srcId="{20029CE8-D542-47E1-8932-ACB511CC02AA}" destId="{3E47BF5C-DA6A-4380-B056-AA5B091CEE98}" srcOrd="0" destOrd="0" presId="urn:microsoft.com/office/officeart/2005/8/layout/orgChart1"/>
    <dgm:cxn modelId="{80461A0E-CA61-41B3-9FA7-09EA467423D0}" type="presOf" srcId="{C3B4BE27-258D-4684-B82F-507911653F3C}" destId="{CD6125C7-DD6F-4D3F-AD7A-9EDF30631CBE}" srcOrd="0" destOrd="0" presId="urn:microsoft.com/office/officeart/2005/8/layout/orgChart1"/>
    <dgm:cxn modelId="{09763212-6CB3-4B4E-8079-2E700CD4C012}" srcId="{C22A56CD-956F-46FC-8CE2-6660ED7AAC4B}" destId="{2D14F22B-9D1D-4947-9DB6-9AAC5F817A66}" srcOrd="0" destOrd="0" parTransId="{F07734E2-5038-4B5A-8A5A-C31649A9CDDA}" sibTransId="{A4DDE51D-D67C-4692-A18B-FAF6C7DDF27F}"/>
    <dgm:cxn modelId="{4BD80813-3C40-4D78-AEC4-93A45FF23740}" type="presOf" srcId="{501F5130-D872-4D1F-BA55-CA738A35B67F}" destId="{0C906F70-DE84-432A-97C2-843AABFB660B}" srcOrd="1" destOrd="0" presId="urn:microsoft.com/office/officeart/2005/8/layout/orgChart1"/>
    <dgm:cxn modelId="{FAF62419-CE95-45C9-96A4-33124B64DD51}" srcId="{2D14F22B-9D1D-4947-9DB6-9AAC5F817A66}" destId="{720AFE2E-C899-435E-BDAA-1EA4C7A8A117}" srcOrd="0" destOrd="0" parTransId="{C3B4BE27-258D-4684-B82F-507911653F3C}" sibTransId="{AC6F4930-98F5-441B-B09D-9E0B2B7D2A87}"/>
    <dgm:cxn modelId="{F5EC441F-476E-46CF-9B8A-6F800975EDC9}" type="presOf" srcId="{A1EE0406-7D49-43EC-9776-B3D7E88DA1C9}" destId="{EB364474-9CEA-4904-ADA5-5D350EFF4C3C}" srcOrd="0" destOrd="0" presId="urn:microsoft.com/office/officeart/2005/8/layout/orgChart1"/>
    <dgm:cxn modelId="{4B951F23-30C6-44E9-8061-04019DB7D7B1}" type="presOf" srcId="{32AC869D-D505-4BB6-8597-B34C13B3EC20}" destId="{11AEE902-793D-4230-8AD4-72530BAC0644}" srcOrd="1" destOrd="0" presId="urn:microsoft.com/office/officeart/2005/8/layout/orgChart1"/>
    <dgm:cxn modelId="{6D77A024-9C0C-4330-9F56-DB4469F3EF20}" type="presOf" srcId="{D8AD081C-29F6-4981-A37C-6438A0814095}" destId="{6A3CB978-700C-4823-A2A3-F4DFD50CB535}" srcOrd="0" destOrd="0" presId="urn:microsoft.com/office/officeart/2005/8/layout/orgChart1"/>
    <dgm:cxn modelId="{55421660-0989-43B7-A329-17B35084999E}" type="presOf" srcId="{DF94C688-5C5C-4CFB-AB21-2E2BB5113993}" destId="{5E57ACE6-9293-4E9C-B36C-234A650B26BB}" srcOrd="0" destOrd="0" presId="urn:microsoft.com/office/officeart/2005/8/layout/orgChart1"/>
    <dgm:cxn modelId="{B3379D61-7481-4353-ADA1-D4526D2C3AA7}" type="presOf" srcId="{501F5130-D872-4D1F-BA55-CA738A35B67F}" destId="{E77D3FE3-988B-477F-9CCB-E2CA18D7D124}" srcOrd="0" destOrd="0" presId="urn:microsoft.com/office/officeart/2005/8/layout/orgChart1"/>
    <dgm:cxn modelId="{7FFF1465-FD59-460E-88B7-960BEBB2839D}" type="presOf" srcId="{4149AF04-793E-41CF-BD86-648C1BBC9D70}" destId="{5DFCA520-2245-4B7E-BA74-4A25B5BBCD60}" srcOrd="0" destOrd="0" presId="urn:microsoft.com/office/officeart/2005/8/layout/orgChart1"/>
    <dgm:cxn modelId="{E0129066-7DDC-46EB-BACF-D55ED1A93D8B}" type="presOf" srcId="{DC0A64FC-A517-43A2-9E0E-910914180460}" destId="{AF1B5367-DE2D-4EB8-B4A2-702C1EA45FEB}" srcOrd="1" destOrd="0" presId="urn:microsoft.com/office/officeart/2005/8/layout/orgChart1"/>
    <dgm:cxn modelId="{9D210969-BFD7-4103-A31D-2D6E7F847208}" type="presOf" srcId="{C22A56CD-956F-46FC-8CE2-6660ED7AAC4B}" destId="{8D44B59D-17F9-4838-BB30-EEBD3E9830C5}" srcOrd="1" destOrd="0" presId="urn:microsoft.com/office/officeart/2005/8/layout/orgChart1"/>
    <dgm:cxn modelId="{B2D3BD4C-586F-4C2E-8DF5-F9A9E4C83E15}" srcId="{C22A56CD-956F-46FC-8CE2-6660ED7AAC4B}" destId="{DC0A64FC-A517-43A2-9E0E-910914180460}" srcOrd="1" destOrd="0" parTransId="{CEBBDA41-97A0-4BBD-9B86-6F9937F4918D}" sibTransId="{4A338638-91E5-469E-99D1-B50CC1C2602F}"/>
    <dgm:cxn modelId="{19752571-1E48-4BA0-8E0F-32B7F755D308}" srcId="{501F5130-D872-4D1F-BA55-CA738A35B67F}" destId="{32AC869D-D505-4BB6-8597-B34C13B3EC20}" srcOrd="0" destOrd="0" parTransId="{A1EE0406-7D49-43EC-9776-B3D7E88DA1C9}" sibTransId="{9F68A0BB-9B15-47FF-A3F7-8FD9ED891042}"/>
    <dgm:cxn modelId="{7E969773-884E-40B6-BF5D-0246A4107F6A}" type="presOf" srcId="{32AC869D-D505-4BB6-8597-B34C13B3EC20}" destId="{65BE3DEB-77FE-432E-ADDC-DCFDA698FFDD}" srcOrd="0" destOrd="0" presId="urn:microsoft.com/office/officeart/2005/8/layout/orgChart1"/>
    <dgm:cxn modelId="{DACBE253-7FDD-4C62-B112-0929007B70BE}" srcId="{720AFE2E-C899-435E-BDAA-1EA4C7A8A117}" destId="{501F5130-D872-4D1F-BA55-CA738A35B67F}" srcOrd="0" destOrd="0" parTransId="{B02B71F8-24BA-48F8-B72D-36B5747735D6}" sibTransId="{366D7515-086B-4168-BF60-F34DA490196A}"/>
    <dgm:cxn modelId="{6CBDF873-A847-4F77-B9D3-242D03683C62}" type="presOf" srcId="{2D14F22B-9D1D-4947-9DB6-9AAC5F817A66}" destId="{462DD591-71DD-425F-A32A-3F95FBD064C8}" srcOrd="0" destOrd="0" presId="urn:microsoft.com/office/officeart/2005/8/layout/orgChart1"/>
    <dgm:cxn modelId="{4EA2B255-145D-446B-A036-02308DDC1D4F}" type="presOf" srcId="{B0FC2E01-0828-4959-8364-5D076A694A4F}" destId="{792C3C41-5962-433D-843E-ED1F184C9ACF}" srcOrd="0" destOrd="0" presId="urn:microsoft.com/office/officeart/2005/8/layout/orgChart1"/>
    <dgm:cxn modelId="{E910CD57-57B7-42C3-A586-A21A88835127}" type="presOf" srcId="{FED7E731-47B0-46C2-98D4-37FAD6AB8172}" destId="{B716C122-D519-4E52-8623-C76FFA160C7B}" srcOrd="0" destOrd="0" presId="urn:microsoft.com/office/officeart/2005/8/layout/orgChart1"/>
    <dgm:cxn modelId="{135D4678-CE74-42A7-826D-6A3873DA1B63}" type="presOf" srcId="{2D14F22B-9D1D-4947-9DB6-9AAC5F817A66}" destId="{1955DE62-6734-470F-BF62-66B00EDE432D}" srcOrd="1" destOrd="0" presId="urn:microsoft.com/office/officeart/2005/8/layout/orgChart1"/>
    <dgm:cxn modelId="{EB234B7B-4139-449D-BEB8-D80A9F2E53DB}" type="presOf" srcId="{B02B71F8-24BA-48F8-B72D-36B5747735D6}" destId="{E2AACF53-E7EE-41BC-9CBA-9DC6C4782103}" srcOrd="0" destOrd="0" presId="urn:microsoft.com/office/officeart/2005/8/layout/orgChart1"/>
    <dgm:cxn modelId="{D39ADC7C-FBAF-43BD-8F5C-8CA6C946A8D2}" type="presOf" srcId="{D8AD081C-29F6-4981-A37C-6438A0814095}" destId="{6005B87D-1417-4CB0-AC2E-D3403D5D2056}" srcOrd="1" destOrd="0" presId="urn:microsoft.com/office/officeart/2005/8/layout/orgChart1"/>
    <dgm:cxn modelId="{BB92A47E-EB41-4667-B333-30E87F5F861E}" type="presOf" srcId="{3015B4F4-7F31-4563-8B7C-1E699EDB6EE6}" destId="{1B89AB38-A225-4172-BE84-FAB5B0A0B701}" srcOrd="1" destOrd="0" presId="urn:microsoft.com/office/officeart/2005/8/layout/orgChart1"/>
    <dgm:cxn modelId="{F4D85787-9F02-4709-B21C-2F1B257EBB79}" type="presOf" srcId="{C22A56CD-956F-46FC-8CE2-6660ED7AAC4B}" destId="{5234232F-E391-44B6-A7B0-149114F45CD8}" srcOrd="0" destOrd="0" presId="urn:microsoft.com/office/officeart/2005/8/layout/orgChart1"/>
    <dgm:cxn modelId="{FE28768B-AF3F-44A7-95D2-6D68F7D4EED9}" type="presOf" srcId="{F07734E2-5038-4B5A-8A5A-C31649A9CDDA}" destId="{F9EB760B-CB35-41F2-A6A9-DFC8F3C0B414}" srcOrd="0" destOrd="0" presId="urn:microsoft.com/office/officeart/2005/8/layout/orgChart1"/>
    <dgm:cxn modelId="{4D45289C-10DF-4053-80F5-345202F6E21F}" type="presOf" srcId="{720AFE2E-C899-435E-BDAA-1EA4C7A8A117}" destId="{4F1D74B8-C49F-48D3-AFE7-60A1DA36FAC1}" srcOrd="0" destOrd="0" presId="urn:microsoft.com/office/officeart/2005/8/layout/orgChart1"/>
    <dgm:cxn modelId="{146FDC9C-A0F3-4C32-BBA6-5100D99ADC02}" srcId="{32AC869D-D505-4BB6-8597-B34C13B3EC20}" destId="{3015B4F4-7F31-4563-8B7C-1E699EDB6EE6}" srcOrd="0" destOrd="0" parTransId="{FED7E731-47B0-46C2-98D4-37FAD6AB8172}" sibTransId="{433099DE-F960-4DA4-9A7E-F633A0A117DB}"/>
    <dgm:cxn modelId="{1CD2B8D9-526A-4544-8428-90B3CF86ABD3}" srcId="{DC0A64FC-A517-43A2-9E0E-910914180460}" destId="{4149AF04-793E-41CF-BD86-648C1BBC9D70}" srcOrd="1" destOrd="0" parTransId="{DF94C688-5C5C-4CFB-AB21-2E2BB5113993}" sibTransId="{5A905B0B-E769-4481-BD3C-B084E10D5C86}"/>
    <dgm:cxn modelId="{07C7ECDB-6540-4BA6-BD0D-2F01B971CCD9}" type="presOf" srcId="{4149AF04-793E-41CF-BD86-648C1BBC9D70}" destId="{3B80FFFB-8071-4B26-ABE4-D28F42950D4B}" srcOrd="1" destOrd="0" presId="urn:microsoft.com/office/officeart/2005/8/layout/orgChart1"/>
    <dgm:cxn modelId="{21BABEE0-4B93-4420-9832-05862FE29A0E}" srcId="{20029CE8-D542-47E1-8932-ACB511CC02AA}" destId="{C22A56CD-956F-46FC-8CE2-6660ED7AAC4B}" srcOrd="0" destOrd="0" parTransId="{65D55E28-1B0E-4E2F-A7A6-52F225A76922}" sibTransId="{69563E49-40AD-4633-BC86-1031240E88D0}"/>
    <dgm:cxn modelId="{794859E2-33AE-463D-885A-FC9E8759F7FE}" type="presOf" srcId="{CEBBDA41-97A0-4BBD-9B86-6F9937F4918D}" destId="{FBC0F769-594C-4D2E-9AC6-F2FBC1D8CF7D}" srcOrd="0" destOrd="0" presId="urn:microsoft.com/office/officeart/2005/8/layout/orgChart1"/>
    <dgm:cxn modelId="{FFBA2EEC-A19D-4B86-B50C-0D05D92B89DE}" srcId="{DC0A64FC-A517-43A2-9E0E-910914180460}" destId="{D8AD081C-29F6-4981-A37C-6438A0814095}" srcOrd="0" destOrd="0" parTransId="{B0FC2E01-0828-4959-8364-5D076A694A4F}" sibTransId="{6E93E43A-3435-464D-838D-E548F9620206}"/>
    <dgm:cxn modelId="{6CBDAEF6-021A-42F4-B723-8E638D613C48}" type="presOf" srcId="{DC0A64FC-A517-43A2-9E0E-910914180460}" destId="{B3DB73CE-0BC3-4F40-A1A4-BDE8D26F8DE4}" srcOrd="0" destOrd="0" presId="urn:microsoft.com/office/officeart/2005/8/layout/orgChart1"/>
    <dgm:cxn modelId="{BE4CADF9-5CEB-473B-81BE-C570B1F9CD05}" type="presOf" srcId="{3015B4F4-7F31-4563-8B7C-1E699EDB6EE6}" destId="{695C08D0-E5CC-42E4-B49D-2B389482BED7}" srcOrd="0" destOrd="0" presId="urn:microsoft.com/office/officeart/2005/8/layout/orgChart1"/>
    <dgm:cxn modelId="{7506F7FF-EFBF-4B70-AEC7-433AD6CE8B51}" type="presOf" srcId="{720AFE2E-C899-435E-BDAA-1EA4C7A8A117}" destId="{08A0F175-26A7-4138-AF96-0DBFF12D65BA}" srcOrd="1" destOrd="0" presId="urn:microsoft.com/office/officeart/2005/8/layout/orgChart1"/>
    <dgm:cxn modelId="{3B191620-B224-4AB5-B35D-CA78D701C441}" type="presParOf" srcId="{3E47BF5C-DA6A-4380-B056-AA5B091CEE98}" destId="{E96684B4-E17A-4341-BAF5-109F0B7581DF}" srcOrd="0" destOrd="0" presId="urn:microsoft.com/office/officeart/2005/8/layout/orgChart1"/>
    <dgm:cxn modelId="{36580C18-DC07-4286-91A3-45B3E35B867D}" type="presParOf" srcId="{E96684B4-E17A-4341-BAF5-109F0B7581DF}" destId="{310B8EB0-A9B2-40AA-8FEE-C73ADBE9FD3D}" srcOrd="0" destOrd="0" presId="urn:microsoft.com/office/officeart/2005/8/layout/orgChart1"/>
    <dgm:cxn modelId="{2A8CB61E-3D1F-41FB-A78C-0E12DFD34730}" type="presParOf" srcId="{310B8EB0-A9B2-40AA-8FEE-C73ADBE9FD3D}" destId="{5234232F-E391-44B6-A7B0-149114F45CD8}" srcOrd="0" destOrd="0" presId="urn:microsoft.com/office/officeart/2005/8/layout/orgChart1"/>
    <dgm:cxn modelId="{762DB5FF-B37C-4207-B23B-03AE9B0798F7}" type="presParOf" srcId="{310B8EB0-A9B2-40AA-8FEE-C73ADBE9FD3D}" destId="{8D44B59D-17F9-4838-BB30-EEBD3E9830C5}" srcOrd="1" destOrd="0" presId="urn:microsoft.com/office/officeart/2005/8/layout/orgChart1"/>
    <dgm:cxn modelId="{4800DCA8-AA47-4F53-8722-F3AD68CBCC44}" type="presParOf" srcId="{E96684B4-E17A-4341-BAF5-109F0B7581DF}" destId="{A201D173-2B27-464B-B014-51A06C01217A}" srcOrd="1" destOrd="0" presId="urn:microsoft.com/office/officeart/2005/8/layout/orgChart1"/>
    <dgm:cxn modelId="{BDB03957-F22F-4C95-AF1E-726113935504}" type="presParOf" srcId="{A201D173-2B27-464B-B014-51A06C01217A}" destId="{F9EB760B-CB35-41F2-A6A9-DFC8F3C0B414}" srcOrd="0" destOrd="0" presId="urn:microsoft.com/office/officeart/2005/8/layout/orgChart1"/>
    <dgm:cxn modelId="{912860E5-09FB-4443-866E-41907E9701CB}" type="presParOf" srcId="{A201D173-2B27-464B-B014-51A06C01217A}" destId="{F66BAE9B-E00F-4B24-A065-F4280FB27C98}" srcOrd="1" destOrd="0" presId="urn:microsoft.com/office/officeart/2005/8/layout/orgChart1"/>
    <dgm:cxn modelId="{BED83F4C-2D88-44A2-B5F4-649612B90D95}" type="presParOf" srcId="{F66BAE9B-E00F-4B24-A065-F4280FB27C98}" destId="{A983AAE5-E7F4-41F2-A473-B7D6CD707534}" srcOrd="0" destOrd="0" presId="urn:microsoft.com/office/officeart/2005/8/layout/orgChart1"/>
    <dgm:cxn modelId="{1D674BB0-6CCE-4982-B242-3692DAC70C35}" type="presParOf" srcId="{A983AAE5-E7F4-41F2-A473-B7D6CD707534}" destId="{462DD591-71DD-425F-A32A-3F95FBD064C8}" srcOrd="0" destOrd="0" presId="urn:microsoft.com/office/officeart/2005/8/layout/orgChart1"/>
    <dgm:cxn modelId="{DC5816F7-9E3B-4741-AC53-0FA181AB8EE1}" type="presParOf" srcId="{A983AAE5-E7F4-41F2-A473-B7D6CD707534}" destId="{1955DE62-6734-470F-BF62-66B00EDE432D}" srcOrd="1" destOrd="0" presId="urn:microsoft.com/office/officeart/2005/8/layout/orgChart1"/>
    <dgm:cxn modelId="{7A2C5A76-C69F-4D6D-A620-E128665F8A4F}" type="presParOf" srcId="{F66BAE9B-E00F-4B24-A065-F4280FB27C98}" destId="{4F98C842-E05C-437E-88D1-EA7FDC5BDC29}" srcOrd="1" destOrd="0" presId="urn:microsoft.com/office/officeart/2005/8/layout/orgChart1"/>
    <dgm:cxn modelId="{3F174788-4D55-43C1-B619-8DA217AEF9C9}" type="presParOf" srcId="{4F98C842-E05C-437E-88D1-EA7FDC5BDC29}" destId="{CD6125C7-DD6F-4D3F-AD7A-9EDF30631CBE}" srcOrd="0" destOrd="0" presId="urn:microsoft.com/office/officeart/2005/8/layout/orgChart1"/>
    <dgm:cxn modelId="{91AC6F7A-7098-4001-8B03-510DCEA5E45A}" type="presParOf" srcId="{4F98C842-E05C-437E-88D1-EA7FDC5BDC29}" destId="{7C4B2CB4-01B2-4687-A461-E4525319C79E}" srcOrd="1" destOrd="0" presId="urn:microsoft.com/office/officeart/2005/8/layout/orgChart1"/>
    <dgm:cxn modelId="{69326AF7-327A-4476-9D60-44B2C3F2FCB1}" type="presParOf" srcId="{7C4B2CB4-01B2-4687-A461-E4525319C79E}" destId="{2CACFAFD-6B5C-4784-9BA8-96D8B5075203}" srcOrd="0" destOrd="0" presId="urn:microsoft.com/office/officeart/2005/8/layout/orgChart1"/>
    <dgm:cxn modelId="{B08508AF-EA8D-4676-9656-E8007A156815}" type="presParOf" srcId="{2CACFAFD-6B5C-4784-9BA8-96D8B5075203}" destId="{4F1D74B8-C49F-48D3-AFE7-60A1DA36FAC1}" srcOrd="0" destOrd="0" presId="urn:microsoft.com/office/officeart/2005/8/layout/orgChart1"/>
    <dgm:cxn modelId="{3538F322-4C8E-4282-BDD6-C4A685BE6F35}" type="presParOf" srcId="{2CACFAFD-6B5C-4784-9BA8-96D8B5075203}" destId="{08A0F175-26A7-4138-AF96-0DBFF12D65BA}" srcOrd="1" destOrd="0" presId="urn:microsoft.com/office/officeart/2005/8/layout/orgChart1"/>
    <dgm:cxn modelId="{B037BD00-E562-4469-9B72-996E42A15D46}" type="presParOf" srcId="{7C4B2CB4-01B2-4687-A461-E4525319C79E}" destId="{906E2D59-BC20-48AA-AA51-132D5BCEDF91}" srcOrd="1" destOrd="0" presId="urn:microsoft.com/office/officeart/2005/8/layout/orgChart1"/>
    <dgm:cxn modelId="{5EA1D738-3493-4722-B2EA-87E1018837C2}" type="presParOf" srcId="{906E2D59-BC20-48AA-AA51-132D5BCEDF91}" destId="{E2AACF53-E7EE-41BC-9CBA-9DC6C4782103}" srcOrd="0" destOrd="0" presId="urn:microsoft.com/office/officeart/2005/8/layout/orgChart1"/>
    <dgm:cxn modelId="{393C51C9-A1BE-42CB-9BB4-E49AF34ED991}" type="presParOf" srcId="{906E2D59-BC20-48AA-AA51-132D5BCEDF91}" destId="{8C391B71-E853-4693-AC26-121104B22CAF}" srcOrd="1" destOrd="0" presId="urn:microsoft.com/office/officeart/2005/8/layout/orgChart1"/>
    <dgm:cxn modelId="{E210B267-A4FA-4F18-BE0D-2AC9BEE45610}" type="presParOf" srcId="{8C391B71-E853-4693-AC26-121104B22CAF}" destId="{A47D0DDB-131A-4F95-9111-A896324AFAB2}" srcOrd="0" destOrd="0" presId="urn:microsoft.com/office/officeart/2005/8/layout/orgChart1"/>
    <dgm:cxn modelId="{72C5FB83-4455-42D3-91E7-DF20477A28D5}" type="presParOf" srcId="{A47D0DDB-131A-4F95-9111-A896324AFAB2}" destId="{E77D3FE3-988B-477F-9CCB-E2CA18D7D124}" srcOrd="0" destOrd="0" presId="urn:microsoft.com/office/officeart/2005/8/layout/orgChart1"/>
    <dgm:cxn modelId="{D29ECF3C-EA7D-4972-A745-6CE7197F735A}" type="presParOf" srcId="{A47D0DDB-131A-4F95-9111-A896324AFAB2}" destId="{0C906F70-DE84-432A-97C2-843AABFB660B}" srcOrd="1" destOrd="0" presId="urn:microsoft.com/office/officeart/2005/8/layout/orgChart1"/>
    <dgm:cxn modelId="{C1214145-1992-4FCA-9347-CDDD34EA279D}" type="presParOf" srcId="{8C391B71-E853-4693-AC26-121104B22CAF}" destId="{4A301A59-E8CC-4003-9EAF-BF2A5A435760}" srcOrd="1" destOrd="0" presId="urn:microsoft.com/office/officeart/2005/8/layout/orgChart1"/>
    <dgm:cxn modelId="{9448C2A7-118A-4CA2-BE97-F8173BDA2892}" type="presParOf" srcId="{4A301A59-E8CC-4003-9EAF-BF2A5A435760}" destId="{EB364474-9CEA-4904-ADA5-5D350EFF4C3C}" srcOrd="0" destOrd="0" presId="urn:microsoft.com/office/officeart/2005/8/layout/orgChart1"/>
    <dgm:cxn modelId="{191A0D0C-D435-4133-861B-24EFE4956BDD}" type="presParOf" srcId="{4A301A59-E8CC-4003-9EAF-BF2A5A435760}" destId="{A29C34DA-7BB4-4935-9DA3-F87523B7431B}" srcOrd="1" destOrd="0" presId="urn:microsoft.com/office/officeart/2005/8/layout/orgChart1"/>
    <dgm:cxn modelId="{B2B6D82A-2A82-4E86-9B1C-E3B83CB26EC2}" type="presParOf" srcId="{A29C34DA-7BB4-4935-9DA3-F87523B7431B}" destId="{706FF20C-7C74-4372-9FBF-B6EFD6C17208}" srcOrd="0" destOrd="0" presId="urn:microsoft.com/office/officeart/2005/8/layout/orgChart1"/>
    <dgm:cxn modelId="{CFD0F60C-1611-42EC-9557-DC705D4B59FB}" type="presParOf" srcId="{706FF20C-7C74-4372-9FBF-B6EFD6C17208}" destId="{65BE3DEB-77FE-432E-ADDC-DCFDA698FFDD}" srcOrd="0" destOrd="0" presId="urn:microsoft.com/office/officeart/2005/8/layout/orgChart1"/>
    <dgm:cxn modelId="{54171B40-91BB-4A4C-8161-427659A511F2}" type="presParOf" srcId="{706FF20C-7C74-4372-9FBF-B6EFD6C17208}" destId="{11AEE902-793D-4230-8AD4-72530BAC0644}" srcOrd="1" destOrd="0" presId="urn:microsoft.com/office/officeart/2005/8/layout/orgChart1"/>
    <dgm:cxn modelId="{4661E510-DF81-49F1-AFCA-2A781580211C}" type="presParOf" srcId="{A29C34DA-7BB4-4935-9DA3-F87523B7431B}" destId="{D072B03E-1330-4DD9-AEF6-C34653312842}" srcOrd="1" destOrd="0" presId="urn:microsoft.com/office/officeart/2005/8/layout/orgChart1"/>
    <dgm:cxn modelId="{FE2B5D47-A65A-493C-A46B-FF594C8475F5}" type="presParOf" srcId="{D072B03E-1330-4DD9-AEF6-C34653312842}" destId="{B716C122-D519-4E52-8623-C76FFA160C7B}" srcOrd="0" destOrd="0" presId="urn:microsoft.com/office/officeart/2005/8/layout/orgChart1"/>
    <dgm:cxn modelId="{03B6285D-7A80-4451-ADCF-A70A9DA5874F}" type="presParOf" srcId="{D072B03E-1330-4DD9-AEF6-C34653312842}" destId="{F423F420-666A-4A0E-9139-F7E01AAD4379}" srcOrd="1" destOrd="0" presId="urn:microsoft.com/office/officeart/2005/8/layout/orgChart1"/>
    <dgm:cxn modelId="{C84DE0B3-5CAA-4950-A1EB-3EDE0FEBFEA0}" type="presParOf" srcId="{F423F420-666A-4A0E-9139-F7E01AAD4379}" destId="{AA37D9CF-7503-47CC-994B-A799BF3A9BD0}" srcOrd="0" destOrd="0" presId="urn:microsoft.com/office/officeart/2005/8/layout/orgChart1"/>
    <dgm:cxn modelId="{B6458D3C-5C7B-488B-B75D-3E2ED410C57A}" type="presParOf" srcId="{AA37D9CF-7503-47CC-994B-A799BF3A9BD0}" destId="{695C08D0-E5CC-42E4-B49D-2B389482BED7}" srcOrd="0" destOrd="0" presId="urn:microsoft.com/office/officeart/2005/8/layout/orgChart1"/>
    <dgm:cxn modelId="{B4110298-93B2-4145-A76E-B89AA2C5B160}" type="presParOf" srcId="{AA37D9CF-7503-47CC-994B-A799BF3A9BD0}" destId="{1B89AB38-A225-4172-BE84-FAB5B0A0B701}" srcOrd="1" destOrd="0" presId="urn:microsoft.com/office/officeart/2005/8/layout/orgChart1"/>
    <dgm:cxn modelId="{E749BDF8-E76E-47AE-B839-1F2190742202}" type="presParOf" srcId="{F423F420-666A-4A0E-9139-F7E01AAD4379}" destId="{0D9D4B87-D866-40B7-992D-13ADC93B48DA}" srcOrd="1" destOrd="0" presId="urn:microsoft.com/office/officeart/2005/8/layout/orgChart1"/>
    <dgm:cxn modelId="{7ABB42B0-603E-4A0F-801C-EE48CF5E73F7}" type="presParOf" srcId="{F423F420-666A-4A0E-9139-F7E01AAD4379}" destId="{7112D773-3EBC-4B1A-BC94-FB27B9AFD34C}" srcOrd="2" destOrd="0" presId="urn:microsoft.com/office/officeart/2005/8/layout/orgChart1"/>
    <dgm:cxn modelId="{D1EA6D77-AC27-4C5D-AB09-453EC651DEC0}" type="presParOf" srcId="{A29C34DA-7BB4-4935-9DA3-F87523B7431B}" destId="{FA22BAFD-B3DD-4A5C-9E1A-9B8A88369D47}" srcOrd="2" destOrd="0" presId="urn:microsoft.com/office/officeart/2005/8/layout/orgChart1"/>
    <dgm:cxn modelId="{57BB0962-E99B-440E-9CB8-94D80C5B7AE6}" type="presParOf" srcId="{8C391B71-E853-4693-AC26-121104B22CAF}" destId="{566357BA-5C41-4947-9082-E5EDF801ACEE}" srcOrd="2" destOrd="0" presId="urn:microsoft.com/office/officeart/2005/8/layout/orgChart1"/>
    <dgm:cxn modelId="{BA5925CA-7606-4F01-9873-DE2FB3CC4DCC}" type="presParOf" srcId="{7C4B2CB4-01B2-4687-A461-E4525319C79E}" destId="{904C4F24-49AD-4C4B-B955-FBA86E83A225}" srcOrd="2" destOrd="0" presId="urn:microsoft.com/office/officeart/2005/8/layout/orgChart1"/>
    <dgm:cxn modelId="{A6663455-9298-4EFB-877D-3AB239BA3676}" type="presParOf" srcId="{F66BAE9B-E00F-4B24-A065-F4280FB27C98}" destId="{CF58C163-353D-4F6C-83E0-4B73B8F41752}" srcOrd="2" destOrd="0" presId="urn:microsoft.com/office/officeart/2005/8/layout/orgChart1"/>
    <dgm:cxn modelId="{889C4509-508D-4426-909A-AE5D993EFD04}" type="presParOf" srcId="{E96684B4-E17A-4341-BAF5-109F0B7581DF}" destId="{532E1B2A-2E87-41C7-9195-7B49E3193912}" srcOrd="2" destOrd="0" presId="urn:microsoft.com/office/officeart/2005/8/layout/orgChart1"/>
    <dgm:cxn modelId="{10615831-B980-4113-85A1-A71F2DA156C2}" type="presParOf" srcId="{532E1B2A-2E87-41C7-9195-7B49E3193912}" destId="{FBC0F769-594C-4D2E-9AC6-F2FBC1D8CF7D}" srcOrd="0" destOrd="0" presId="urn:microsoft.com/office/officeart/2005/8/layout/orgChart1"/>
    <dgm:cxn modelId="{3E95573D-A59E-4C29-A535-2E38F388EE36}" type="presParOf" srcId="{532E1B2A-2E87-41C7-9195-7B49E3193912}" destId="{0C591E17-581C-494A-B7DA-966110258E75}" srcOrd="1" destOrd="0" presId="urn:microsoft.com/office/officeart/2005/8/layout/orgChart1"/>
    <dgm:cxn modelId="{08F1A43E-CBF4-4AEF-BE67-E76C219B83A2}" type="presParOf" srcId="{0C591E17-581C-494A-B7DA-966110258E75}" destId="{391BCAE9-47C4-4246-AFFD-62863DBD2F6B}" srcOrd="0" destOrd="0" presId="urn:microsoft.com/office/officeart/2005/8/layout/orgChart1"/>
    <dgm:cxn modelId="{6FA570A1-F0A3-4B40-870F-98650A628CE5}" type="presParOf" srcId="{391BCAE9-47C4-4246-AFFD-62863DBD2F6B}" destId="{B3DB73CE-0BC3-4F40-A1A4-BDE8D26F8DE4}" srcOrd="0" destOrd="0" presId="urn:microsoft.com/office/officeart/2005/8/layout/orgChart1"/>
    <dgm:cxn modelId="{946BDF47-5AD2-4458-9434-237C4BAD3D34}" type="presParOf" srcId="{391BCAE9-47C4-4246-AFFD-62863DBD2F6B}" destId="{AF1B5367-DE2D-4EB8-B4A2-702C1EA45FEB}" srcOrd="1" destOrd="0" presId="urn:microsoft.com/office/officeart/2005/8/layout/orgChart1"/>
    <dgm:cxn modelId="{6F4095B2-5739-43B5-8B92-49F8B0034A31}" type="presParOf" srcId="{0C591E17-581C-494A-B7DA-966110258E75}" destId="{DB35BA54-0E18-4357-A2BA-B2719200B191}" srcOrd="1" destOrd="0" presId="urn:microsoft.com/office/officeart/2005/8/layout/orgChart1"/>
    <dgm:cxn modelId="{66E5B803-8C6E-4B97-80D6-A723343F7CFB}" type="presParOf" srcId="{DB35BA54-0E18-4357-A2BA-B2719200B191}" destId="{792C3C41-5962-433D-843E-ED1F184C9ACF}" srcOrd="0" destOrd="0" presId="urn:microsoft.com/office/officeart/2005/8/layout/orgChart1"/>
    <dgm:cxn modelId="{18105C1C-979F-460D-9644-BC99B98BFE9D}" type="presParOf" srcId="{DB35BA54-0E18-4357-A2BA-B2719200B191}" destId="{A3035120-23AF-4873-9B61-047BE890D7F9}" srcOrd="1" destOrd="0" presId="urn:microsoft.com/office/officeart/2005/8/layout/orgChart1"/>
    <dgm:cxn modelId="{0F9A8C4C-13DE-4E36-97A8-0BA51AD3AA1E}" type="presParOf" srcId="{A3035120-23AF-4873-9B61-047BE890D7F9}" destId="{7A4B3AA7-6319-4CDE-9FF1-348B7FABD6E9}" srcOrd="0" destOrd="0" presId="urn:microsoft.com/office/officeart/2005/8/layout/orgChart1"/>
    <dgm:cxn modelId="{3F368CEB-1B27-4870-8863-72EF8D2935EB}" type="presParOf" srcId="{7A4B3AA7-6319-4CDE-9FF1-348B7FABD6E9}" destId="{6A3CB978-700C-4823-A2A3-F4DFD50CB535}" srcOrd="0" destOrd="0" presId="urn:microsoft.com/office/officeart/2005/8/layout/orgChart1"/>
    <dgm:cxn modelId="{8065B2C1-1FCA-4DDE-BEFC-69D52A4FD445}" type="presParOf" srcId="{7A4B3AA7-6319-4CDE-9FF1-348B7FABD6E9}" destId="{6005B87D-1417-4CB0-AC2E-D3403D5D2056}" srcOrd="1" destOrd="0" presId="urn:microsoft.com/office/officeart/2005/8/layout/orgChart1"/>
    <dgm:cxn modelId="{C9282EA0-2424-4BE6-8D4D-22139C79E637}" type="presParOf" srcId="{A3035120-23AF-4873-9B61-047BE890D7F9}" destId="{FCCAB459-931C-4C83-9963-3F9064AA3AEE}" srcOrd="1" destOrd="0" presId="urn:microsoft.com/office/officeart/2005/8/layout/orgChart1"/>
    <dgm:cxn modelId="{172D9C72-66D5-42C9-B616-0C5D356A9FC1}" type="presParOf" srcId="{A3035120-23AF-4873-9B61-047BE890D7F9}" destId="{5D8A4E14-91B2-495F-8E10-7DCBC342FCD0}" srcOrd="2" destOrd="0" presId="urn:microsoft.com/office/officeart/2005/8/layout/orgChart1"/>
    <dgm:cxn modelId="{CC301570-BA9D-4CE1-A7AC-0E83C12213E9}" type="presParOf" srcId="{DB35BA54-0E18-4357-A2BA-B2719200B191}" destId="{5E57ACE6-9293-4E9C-B36C-234A650B26BB}" srcOrd="2" destOrd="0" presId="urn:microsoft.com/office/officeart/2005/8/layout/orgChart1"/>
    <dgm:cxn modelId="{A650A77D-CFBC-4E98-A391-8CA9EAF2EB07}" type="presParOf" srcId="{DB35BA54-0E18-4357-A2BA-B2719200B191}" destId="{B5D813C3-147B-435C-9876-7CEF1BAB7919}" srcOrd="3" destOrd="0" presId="urn:microsoft.com/office/officeart/2005/8/layout/orgChart1"/>
    <dgm:cxn modelId="{8600833D-DF5D-47A8-BC96-43933E6F75BA}" type="presParOf" srcId="{B5D813C3-147B-435C-9876-7CEF1BAB7919}" destId="{A579C370-9E53-416C-BFA4-57C5AC796F72}" srcOrd="0" destOrd="0" presId="urn:microsoft.com/office/officeart/2005/8/layout/orgChart1"/>
    <dgm:cxn modelId="{05F498AC-D699-405D-8D98-FD44DAA44A0C}" type="presParOf" srcId="{A579C370-9E53-416C-BFA4-57C5AC796F72}" destId="{5DFCA520-2245-4B7E-BA74-4A25B5BBCD60}" srcOrd="0" destOrd="0" presId="urn:microsoft.com/office/officeart/2005/8/layout/orgChart1"/>
    <dgm:cxn modelId="{F97EA71B-6502-45F3-A49C-748ADEBA1065}" type="presParOf" srcId="{A579C370-9E53-416C-BFA4-57C5AC796F72}" destId="{3B80FFFB-8071-4B26-ABE4-D28F42950D4B}" srcOrd="1" destOrd="0" presId="urn:microsoft.com/office/officeart/2005/8/layout/orgChart1"/>
    <dgm:cxn modelId="{95892BC6-F535-4B28-B02A-88479197133A}" type="presParOf" srcId="{B5D813C3-147B-435C-9876-7CEF1BAB7919}" destId="{C076C2E2-9430-4C81-A9FC-3A1F08362697}" srcOrd="1" destOrd="0" presId="urn:microsoft.com/office/officeart/2005/8/layout/orgChart1"/>
    <dgm:cxn modelId="{C66F3141-969B-42A2-BC3C-0A86A44CC873}" type="presParOf" srcId="{B5D813C3-147B-435C-9876-7CEF1BAB7919}" destId="{737427D5-B05D-44E6-A478-D3775B9894B1}" srcOrd="2" destOrd="0" presId="urn:microsoft.com/office/officeart/2005/8/layout/orgChart1"/>
    <dgm:cxn modelId="{5F1357D2-EE10-4579-887C-B4971774D08D}" type="presParOf" srcId="{0C591E17-581C-494A-B7DA-966110258E75}" destId="{635F3AA6-6AA4-462E-B4C7-3394555FFBCA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8E1643-E0BD-4C0D-8FAB-6D64FBD7E38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FBE7397-8736-4E6E-81A1-ECB7152A9D14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William Davenport Talbot 1764-1800</a:t>
          </a:r>
          <a:br>
            <a:rPr lang="en-GB" dirty="0"/>
          </a:br>
          <a:br>
            <a:rPr lang="en-GB" dirty="0"/>
          </a:br>
          <a:r>
            <a:rPr lang="en-GB" dirty="0"/>
            <a:t>M Elizabeth Fox Strangways</a:t>
          </a:r>
        </a:p>
        <a:p>
          <a:r>
            <a:rPr lang="en-GB" dirty="0"/>
            <a:t>1773-1844</a:t>
          </a:r>
        </a:p>
      </dgm:t>
    </dgm:pt>
    <dgm:pt modelId="{BFC461B6-B022-4FF7-959F-4A84771A0064}" type="parTrans" cxnId="{11B75C63-4460-4935-9139-558EFFE8A3DE}">
      <dgm:prSet/>
      <dgm:spPr/>
      <dgm:t>
        <a:bodyPr/>
        <a:lstStyle/>
        <a:p>
          <a:endParaRPr lang="en-GB"/>
        </a:p>
      </dgm:t>
    </dgm:pt>
    <dgm:pt modelId="{1B5B4827-483B-46AE-8EA8-258A6CC6FB7A}" type="sibTrans" cxnId="{11B75C63-4460-4935-9139-558EFFE8A3DE}">
      <dgm:prSet/>
      <dgm:spPr/>
      <dgm:t>
        <a:bodyPr/>
        <a:lstStyle/>
        <a:p>
          <a:endParaRPr lang="en-GB"/>
        </a:p>
      </dgm:t>
    </dgm:pt>
    <dgm:pt modelId="{D0CA23A6-F364-47F4-95A0-D76391AAD203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William Henry Fox Talbot 1800-77</a:t>
          </a:r>
        </a:p>
      </dgm:t>
    </dgm:pt>
    <dgm:pt modelId="{CC273AE4-5F44-4304-8FEE-7AEE0228FACB}" type="parTrans" cxnId="{27FEF66B-5F8E-4A3F-BC8A-6C158C5775C5}">
      <dgm:prSet/>
      <dgm:spPr/>
      <dgm:t>
        <a:bodyPr/>
        <a:lstStyle/>
        <a:p>
          <a:endParaRPr lang="en-GB"/>
        </a:p>
      </dgm:t>
    </dgm:pt>
    <dgm:pt modelId="{D6476A87-D632-484D-967F-0E134DA238E7}" type="sibTrans" cxnId="{27FEF66B-5F8E-4A3F-BC8A-6C158C5775C5}">
      <dgm:prSet/>
      <dgm:spPr/>
      <dgm:t>
        <a:bodyPr/>
        <a:lstStyle/>
        <a:p>
          <a:endParaRPr lang="en-GB"/>
        </a:p>
      </dgm:t>
    </dgm:pt>
    <dgm:pt modelId="{25B27384-5C5E-4377-B6E4-5F8D31B0D3E7}">
      <dgm:prSet/>
      <dgm:spPr>
        <a:solidFill>
          <a:srgbClr val="00B050"/>
        </a:solidFill>
      </dgm:spPr>
      <dgm:t>
        <a:bodyPr/>
        <a:lstStyle/>
        <a:p>
          <a:r>
            <a:rPr lang="en-GB" dirty="0"/>
            <a:t>M Rev William Davenport </a:t>
          </a:r>
        </a:p>
        <a:p>
          <a:r>
            <a:rPr lang="en-GB" dirty="0"/>
            <a:t>-1781</a:t>
          </a:r>
        </a:p>
        <a:p>
          <a:r>
            <a:rPr lang="en-GB" dirty="0"/>
            <a:t>M Martha Talbot (qv)</a:t>
          </a:r>
        </a:p>
      </dgm:t>
    </dgm:pt>
    <dgm:pt modelId="{C865BF2B-6DD5-4D86-AACE-2BC6C4478203}" type="parTrans" cxnId="{D022BECB-CB2C-45EC-9488-BA5322038B99}">
      <dgm:prSet/>
      <dgm:spPr/>
      <dgm:t>
        <a:bodyPr/>
        <a:lstStyle/>
        <a:p>
          <a:endParaRPr lang="en-GB"/>
        </a:p>
      </dgm:t>
    </dgm:pt>
    <dgm:pt modelId="{3CDF42AD-6641-4B64-B8EB-DA323FB204A6}" type="sibTrans" cxnId="{D022BECB-CB2C-45EC-9488-BA5322038B99}">
      <dgm:prSet/>
      <dgm:spPr/>
      <dgm:t>
        <a:bodyPr/>
        <a:lstStyle/>
        <a:p>
          <a:endParaRPr lang="en-GB"/>
        </a:p>
      </dgm:t>
    </dgm:pt>
    <dgm:pt modelId="{4F3F94DF-F080-4463-B834-4F606D79D4F2}">
      <dgm:prSet/>
      <dgm:spPr>
        <a:solidFill>
          <a:srgbClr val="00B050"/>
        </a:solidFill>
      </dgm:spPr>
      <dgm:t>
        <a:bodyPr/>
        <a:lstStyle/>
        <a:p>
          <a:r>
            <a:rPr lang="en-GB" dirty="0"/>
            <a:t>Henry Davenport 1677-1731</a:t>
          </a:r>
        </a:p>
        <a:p>
          <a:r>
            <a:rPr lang="en-GB" dirty="0"/>
            <a:t>M Barbara Ivory (qv)</a:t>
          </a:r>
        </a:p>
      </dgm:t>
    </dgm:pt>
    <dgm:pt modelId="{1F46D4B5-61B7-468A-A3BF-E558AF3D6F65}" type="parTrans" cxnId="{F5FF28E9-B07B-40F9-B42F-83FDF6E692BA}">
      <dgm:prSet/>
      <dgm:spPr/>
      <dgm:t>
        <a:bodyPr/>
        <a:lstStyle/>
        <a:p>
          <a:endParaRPr lang="en-GB"/>
        </a:p>
      </dgm:t>
    </dgm:pt>
    <dgm:pt modelId="{B6E2C7F8-5B44-4265-AE14-170D9B5ED673}" type="sibTrans" cxnId="{F5FF28E9-B07B-40F9-B42F-83FDF6E692BA}">
      <dgm:prSet/>
      <dgm:spPr/>
      <dgm:t>
        <a:bodyPr/>
        <a:lstStyle/>
        <a:p>
          <a:endParaRPr lang="en-GB"/>
        </a:p>
      </dgm:t>
    </dgm:pt>
    <dgm:pt modelId="{7D3B5370-9480-4AE9-84BE-191F36F02816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Elizabeth Talbot</a:t>
          </a:r>
        </a:p>
        <a:p>
          <a:r>
            <a:rPr lang="en-GB" dirty="0"/>
            <a:t>M Henry Davenport -1698</a:t>
          </a:r>
        </a:p>
      </dgm:t>
    </dgm:pt>
    <dgm:pt modelId="{9CC102B5-D1FE-48CB-AB82-E0CDC853F223}" type="parTrans" cxnId="{F46DF510-160A-4C78-8A5C-5EC8FE1A15B8}">
      <dgm:prSet/>
      <dgm:spPr/>
      <dgm:t>
        <a:bodyPr/>
        <a:lstStyle/>
        <a:p>
          <a:endParaRPr lang="en-GB"/>
        </a:p>
      </dgm:t>
    </dgm:pt>
    <dgm:pt modelId="{D37F4C55-C81B-4727-AA0D-ADDE29A971D6}" type="sibTrans" cxnId="{F46DF510-160A-4C78-8A5C-5EC8FE1A15B8}">
      <dgm:prSet/>
      <dgm:spPr/>
      <dgm:t>
        <a:bodyPr/>
        <a:lstStyle/>
        <a:p>
          <a:endParaRPr lang="en-GB"/>
        </a:p>
      </dgm:t>
    </dgm:pt>
    <dgm:pt modelId="{D35267A3-A97F-49A2-97E9-2277C70DE463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Sherrington Talbot -1677</a:t>
          </a:r>
        </a:p>
        <a:p>
          <a:r>
            <a:rPr lang="en-GB" dirty="0"/>
            <a:t>M Jane Lyttleton </a:t>
          </a:r>
        </a:p>
      </dgm:t>
    </dgm:pt>
    <dgm:pt modelId="{CF024243-2BC7-4EA9-A35F-1B3DE2D46011}" type="parTrans" cxnId="{CB340F82-5105-41A0-BA13-20A00DF367ED}">
      <dgm:prSet/>
      <dgm:spPr/>
      <dgm:t>
        <a:bodyPr/>
        <a:lstStyle/>
        <a:p>
          <a:endParaRPr lang="en-GB"/>
        </a:p>
      </dgm:t>
    </dgm:pt>
    <dgm:pt modelId="{BA9C0B2E-9759-4248-BF62-A9BFAE2E8C69}" type="sibTrans" cxnId="{CB340F82-5105-41A0-BA13-20A00DF367ED}">
      <dgm:prSet/>
      <dgm:spPr/>
      <dgm:t>
        <a:bodyPr/>
        <a:lstStyle/>
        <a:p>
          <a:endParaRPr lang="en-GB"/>
        </a:p>
      </dgm:t>
    </dgm:pt>
    <dgm:pt modelId="{3504B3EF-A132-494C-AF1C-D0B756BF2908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Sherrington Talbot -1642</a:t>
          </a:r>
        </a:p>
        <a:p>
          <a:r>
            <a:rPr lang="en-GB" dirty="0"/>
            <a:t>M Elizabeth Leighton</a:t>
          </a:r>
        </a:p>
      </dgm:t>
    </dgm:pt>
    <dgm:pt modelId="{A3DDA1C7-5503-47B4-B7F0-11AC98FEE0F1}" type="parTrans" cxnId="{BDCF03DA-E36C-454D-BA12-D7E9459D8797}">
      <dgm:prSet/>
      <dgm:spPr/>
      <dgm:t>
        <a:bodyPr/>
        <a:lstStyle/>
        <a:p>
          <a:endParaRPr lang="en-GB"/>
        </a:p>
      </dgm:t>
    </dgm:pt>
    <dgm:pt modelId="{81C3EDBD-BA69-407B-85DE-FF6AED3CEC2B}" type="sibTrans" cxnId="{BDCF03DA-E36C-454D-BA12-D7E9459D8797}">
      <dgm:prSet/>
      <dgm:spPr/>
      <dgm:t>
        <a:bodyPr/>
        <a:lstStyle/>
        <a:p>
          <a:endParaRPr lang="en-GB"/>
        </a:p>
      </dgm:t>
    </dgm:pt>
    <dgm:pt modelId="{4897567C-0D4E-4675-AF00-2DDDE0E9CF4F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Sir John Talbot -1714</a:t>
          </a:r>
        </a:p>
        <a:p>
          <a:r>
            <a:rPr lang="en-GB" dirty="0"/>
            <a:t>M Barbara </a:t>
          </a:r>
          <a:r>
            <a:rPr lang="en-GB" dirty="0" err="1"/>
            <a:t>Slingsby</a:t>
          </a:r>
          <a:endParaRPr lang="en-GB" dirty="0"/>
        </a:p>
      </dgm:t>
    </dgm:pt>
    <dgm:pt modelId="{C2841BC2-E393-4151-9442-E02171E3D806}" type="parTrans" cxnId="{7C5B1279-9838-46A6-BA62-CAD249D1DA2D}">
      <dgm:prSet/>
      <dgm:spPr/>
      <dgm:t>
        <a:bodyPr/>
        <a:lstStyle/>
        <a:p>
          <a:endParaRPr lang="en-GB"/>
        </a:p>
      </dgm:t>
    </dgm:pt>
    <dgm:pt modelId="{FD34A504-AB20-4CCB-88E5-CF51CE95C5DA}" type="sibTrans" cxnId="{7C5B1279-9838-46A6-BA62-CAD249D1DA2D}">
      <dgm:prSet/>
      <dgm:spPr/>
      <dgm:t>
        <a:bodyPr/>
        <a:lstStyle/>
        <a:p>
          <a:endParaRPr lang="en-GB"/>
        </a:p>
      </dgm:t>
    </dgm:pt>
    <dgm:pt modelId="{B34B677C-4BFE-4172-A76E-5D9070999FB9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Anne Talbot 1665-1720</a:t>
          </a:r>
        </a:p>
        <a:p>
          <a:r>
            <a:rPr lang="en-GB" dirty="0"/>
            <a:t>Sir John Ivory 1656-94</a:t>
          </a:r>
        </a:p>
      </dgm:t>
    </dgm:pt>
    <dgm:pt modelId="{549D04DB-729E-4F7E-B73D-F30659BC2B48}" type="parTrans" cxnId="{31473489-76B9-488A-9A9A-0A56F0C082D8}">
      <dgm:prSet/>
      <dgm:spPr/>
      <dgm:t>
        <a:bodyPr/>
        <a:lstStyle/>
        <a:p>
          <a:endParaRPr lang="en-GB"/>
        </a:p>
      </dgm:t>
    </dgm:pt>
    <dgm:pt modelId="{89D7B754-08FA-4042-9ADF-9C1E9C6EAE36}" type="sibTrans" cxnId="{31473489-76B9-488A-9A9A-0A56F0C082D8}">
      <dgm:prSet/>
      <dgm:spPr/>
      <dgm:t>
        <a:bodyPr/>
        <a:lstStyle/>
        <a:p>
          <a:endParaRPr lang="en-GB"/>
        </a:p>
      </dgm:t>
    </dgm:pt>
    <dgm:pt modelId="{8EB16653-21CD-4D42-91B4-6DD54F2ACB25}">
      <dgm:prSet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Barbara </a:t>
          </a:r>
          <a:r>
            <a:rPr lang="en-GB" dirty="0">
              <a:ln>
                <a:solidFill>
                  <a:schemeClr val="tx1"/>
                </a:solidFill>
              </a:ln>
              <a:solidFill>
                <a:schemeClr val="tx1"/>
              </a:solidFill>
            </a:rPr>
            <a:t>Ivory</a:t>
          </a:r>
          <a:r>
            <a:rPr lang="en-GB" dirty="0">
              <a:solidFill>
                <a:schemeClr val="tx1"/>
              </a:solidFill>
            </a:rPr>
            <a:t> -1748</a:t>
          </a:r>
        </a:p>
      </dgm:t>
    </dgm:pt>
    <dgm:pt modelId="{ADA20323-E789-48B2-8BC7-BC3FD1E0B17B}" type="parTrans" cxnId="{0891C214-6BA0-445C-B051-D65AD66C7CC4}">
      <dgm:prSet/>
      <dgm:spPr/>
      <dgm:t>
        <a:bodyPr/>
        <a:lstStyle/>
        <a:p>
          <a:endParaRPr lang="en-GB"/>
        </a:p>
      </dgm:t>
    </dgm:pt>
    <dgm:pt modelId="{AA4BF907-1772-44A5-8764-3686568ECA51}" type="sibTrans" cxnId="{0891C214-6BA0-445C-B051-D65AD66C7CC4}">
      <dgm:prSet/>
      <dgm:spPr/>
      <dgm:t>
        <a:bodyPr/>
        <a:lstStyle/>
        <a:p>
          <a:endParaRPr lang="en-GB"/>
        </a:p>
      </dgm:t>
    </dgm:pt>
    <dgm:pt modelId="{61144050-1F98-4479-8394-478F101D4964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John Talbot -1772</a:t>
          </a:r>
        </a:p>
        <a:p>
          <a:r>
            <a:rPr lang="en-GB" dirty="0"/>
            <a:t>M Mary Mansell</a:t>
          </a:r>
        </a:p>
      </dgm:t>
    </dgm:pt>
    <dgm:pt modelId="{43D71223-F1AD-43F6-9FF0-806EE537812B}" type="parTrans" cxnId="{72339D6A-E8F1-4682-B86E-B7D627FAA237}">
      <dgm:prSet/>
      <dgm:spPr/>
      <dgm:t>
        <a:bodyPr/>
        <a:lstStyle/>
        <a:p>
          <a:endParaRPr lang="en-GB"/>
        </a:p>
      </dgm:t>
    </dgm:pt>
    <dgm:pt modelId="{6A5DF795-3BF1-4DC5-ADC6-2D9FCAE8E375}" type="sibTrans" cxnId="{72339D6A-E8F1-4682-B86E-B7D627FAA237}">
      <dgm:prSet/>
      <dgm:spPr/>
      <dgm:t>
        <a:bodyPr/>
        <a:lstStyle/>
        <a:p>
          <a:endParaRPr lang="en-GB"/>
        </a:p>
      </dgm:t>
    </dgm:pt>
    <dgm:pt modelId="{A9E9B0C6-3C67-48B6-AF16-DB2247C704B0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Martha Talbot c.1720-</a:t>
          </a:r>
        </a:p>
      </dgm:t>
    </dgm:pt>
    <dgm:pt modelId="{B1E0D933-5A86-43C9-BB3E-67B2C6359D72}" type="parTrans" cxnId="{D8361E58-E415-41E0-BD14-596F9F60DFB0}">
      <dgm:prSet/>
      <dgm:spPr/>
      <dgm:t>
        <a:bodyPr/>
        <a:lstStyle/>
        <a:p>
          <a:endParaRPr lang="en-GB"/>
        </a:p>
      </dgm:t>
    </dgm:pt>
    <dgm:pt modelId="{EDF35A21-238A-429D-AC87-FE9ABE138578}" type="sibTrans" cxnId="{D8361E58-E415-41E0-BD14-596F9F60DFB0}">
      <dgm:prSet/>
      <dgm:spPr/>
      <dgm:t>
        <a:bodyPr/>
        <a:lstStyle/>
        <a:p>
          <a:endParaRPr lang="en-GB"/>
        </a:p>
      </dgm:t>
    </dgm:pt>
    <dgm:pt modelId="{78DCCC28-451B-45AC-93C6-07CA7A2F8173}" type="pres">
      <dgm:prSet presAssocID="{108E1643-E0BD-4C0D-8FAB-6D64FBD7E38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5B0048C-69C5-4FCC-9E28-EE5C1314FE96}" type="pres">
      <dgm:prSet presAssocID="{3504B3EF-A132-494C-AF1C-D0B756BF2908}" presName="hierRoot1" presStyleCnt="0">
        <dgm:presLayoutVars>
          <dgm:hierBranch val="init"/>
        </dgm:presLayoutVars>
      </dgm:prSet>
      <dgm:spPr/>
    </dgm:pt>
    <dgm:pt modelId="{380C3AB9-A9AA-4391-9B39-480E29BD34A8}" type="pres">
      <dgm:prSet presAssocID="{3504B3EF-A132-494C-AF1C-D0B756BF2908}" presName="rootComposite1" presStyleCnt="0"/>
      <dgm:spPr/>
    </dgm:pt>
    <dgm:pt modelId="{C180DB6D-0FF2-4117-9478-45257A1769C4}" type="pres">
      <dgm:prSet presAssocID="{3504B3EF-A132-494C-AF1C-D0B756BF2908}" presName="rootText1" presStyleLbl="node0" presStyleIdx="0" presStyleCnt="1">
        <dgm:presLayoutVars>
          <dgm:chPref val="3"/>
        </dgm:presLayoutVars>
      </dgm:prSet>
      <dgm:spPr/>
    </dgm:pt>
    <dgm:pt modelId="{F8C61E2C-C6FE-4B54-B4AE-F2B673F3001C}" type="pres">
      <dgm:prSet presAssocID="{3504B3EF-A132-494C-AF1C-D0B756BF2908}" presName="rootConnector1" presStyleLbl="node1" presStyleIdx="0" presStyleCnt="0"/>
      <dgm:spPr/>
    </dgm:pt>
    <dgm:pt modelId="{338C8332-F820-4B77-9546-F24D87F30708}" type="pres">
      <dgm:prSet presAssocID="{3504B3EF-A132-494C-AF1C-D0B756BF2908}" presName="hierChild2" presStyleCnt="0"/>
      <dgm:spPr/>
    </dgm:pt>
    <dgm:pt modelId="{22EFE902-BC24-415B-A357-406E8931496D}" type="pres">
      <dgm:prSet presAssocID="{CF024243-2BC7-4EA9-A35F-1B3DE2D46011}" presName="Name37" presStyleLbl="parChTrans1D2" presStyleIdx="0" presStyleCnt="1"/>
      <dgm:spPr/>
    </dgm:pt>
    <dgm:pt modelId="{014C782D-88A2-409B-8E54-7561FC078DB9}" type="pres">
      <dgm:prSet presAssocID="{D35267A3-A97F-49A2-97E9-2277C70DE463}" presName="hierRoot2" presStyleCnt="0">
        <dgm:presLayoutVars>
          <dgm:hierBranch val="init"/>
        </dgm:presLayoutVars>
      </dgm:prSet>
      <dgm:spPr/>
    </dgm:pt>
    <dgm:pt modelId="{EB07998A-D4A4-4E9D-8328-8A56115025AF}" type="pres">
      <dgm:prSet presAssocID="{D35267A3-A97F-49A2-97E9-2277C70DE463}" presName="rootComposite" presStyleCnt="0"/>
      <dgm:spPr/>
    </dgm:pt>
    <dgm:pt modelId="{C9AA1FA5-BB3E-4FC2-8EF8-DA0D91A690ED}" type="pres">
      <dgm:prSet presAssocID="{D35267A3-A97F-49A2-97E9-2277C70DE463}" presName="rootText" presStyleLbl="node2" presStyleIdx="0" presStyleCnt="1">
        <dgm:presLayoutVars>
          <dgm:chPref val="3"/>
        </dgm:presLayoutVars>
      </dgm:prSet>
      <dgm:spPr/>
    </dgm:pt>
    <dgm:pt modelId="{E6859FC3-5011-467B-92D2-05243458BA6C}" type="pres">
      <dgm:prSet presAssocID="{D35267A3-A97F-49A2-97E9-2277C70DE463}" presName="rootConnector" presStyleLbl="node2" presStyleIdx="0" presStyleCnt="1"/>
      <dgm:spPr/>
    </dgm:pt>
    <dgm:pt modelId="{D1B55728-2CF7-4C65-B298-8C77968D73A9}" type="pres">
      <dgm:prSet presAssocID="{D35267A3-A97F-49A2-97E9-2277C70DE463}" presName="hierChild4" presStyleCnt="0"/>
      <dgm:spPr/>
    </dgm:pt>
    <dgm:pt modelId="{0D654258-55DE-4B91-BDED-24F39E777F91}" type="pres">
      <dgm:prSet presAssocID="{9CC102B5-D1FE-48CB-AB82-E0CDC853F223}" presName="Name37" presStyleLbl="parChTrans1D3" presStyleIdx="0" presStyleCnt="2"/>
      <dgm:spPr/>
    </dgm:pt>
    <dgm:pt modelId="{D8CBE235-222C-408C-831F-D0FE3A31B532}" type="pres">
      <dgm:prSet presAssocID="{7D3B5370-9480-4AE9-84BE-191F36F02816}" presName="hierRoot2" presStyleCnt="0">
        <dgm:presLayoutVars>
          <dgm:hierBranch val="init"/>
        </dgm:presLayoutVars>
      </dgm:prSet>
      <dgm:spPr/>
    </dgm:pt>
    <dgm:pt modelId="{FA52D810-729B-4D5E-9302-9D3D686B3280}" type="pres">
      <dgm:prSet presAssocID="{7D3B5370-9480-4AE9-84BE-191F36F02816}" presName="rootComposite" presStyleCnt="0"/>
      <dgm:spPr/>
    </dgm:pt>
    <dgm:pt modelId="{A72760A3-90F1-4C5B-BC5E-277D7C6D0D12}" type="pres">
      <dgm:prSet presAssocID="{7D3B5370-9480-4AE9-84BE-191F36F02816}" presName="rootText" presStyleLbl="node3" presStyleIdx="0" presStyleCnt="2">
        <dgm:presLayoutVars>
          <dgm:chPref val="3"/>
        </dgm:presLayoutVars>
      </dgm:prSet>
      <dgm:spPr/>
    </dgm:pt>
    <dgm:pt modelId="{3733040F-8845-49AB-8686-D1F57DF675C5}" type="pres">
      <dgm:prSet presAssocID="{7D3B5370-9480-4AE9-84BE-191F36F02816}" presName="rootConnector" presStyleLbl="node3" presStyleIdx="0" presStyleCnt="2"/>
      <dgm:spPr/>
    </dgm:pt>
    <dgm:pt modelId="{638A1BAC-A0A3-4777-8DE6-CAEB31FB62FD}" type="pres">
      <dgm:prSet presAssocID="{7D3B5370-9480-4AE9-84BE-191F36F02816}" presName="hierChild4" presStyleCnt="0"/>
      <dgm:spPr/>
    </dgm:pt>
    <dgm:pt modelId="{18A59F66-4418-4EBB-9B7E-D92F970FD19D}" type="pres">
      <dgm:prSet presAssocID="{1F46D4B5-61B7-468A-A3BF-E558AF3D6F65}" presName="Name37" presStyleLbl="parChTrans1D4" presStyleIdx="0" presStyleCnt="8"/>
      <dgm:spPr/>
    </dgm:pt>
    <dgm:pt modelId="{40B083B3-112E-4779-9AD5-487A4B58A2E3}" type="pres">
      <dgm:prSet presAssocID="{4F3F94DF-F080-4463-B834-4F606D79D4F2}" presName="hierRoot2" presStyleCnt="0">
        <dgm:presLayoutVars>
          <dgm:hierBranch val="init"/>
        </dgm:presLayoutVars>
      </dgm:prSet>
      <dgm:spPr/>
    </dgm:pt>
    <dgm:pt modelId="{E6426E15-40C8-4F90-844B-E60A40A88C2B}" type="pres">
      <dgm:prSet presAssocID="{4F3F94DF-F080-4463-B834-4F606D79D4F2}" presName="rootComposite" presStyleCnt="0"/>
      <dgm:spPr/>
    </dgm:pt>
    <dgm:pt modelId="{25C6EE08-1B30-4F40-97AB-EA15F16EA634}" type="pres">
      <dgm:prSet presAssocID="{4F3F94DF-F080-4463-B834-4F606D79D4F2}" presName="rootText" presStyleLbl="node4" presStyleIdx="0" presStyleCnt="8">
        <dgm:presLayoutVars>
          <dgm:chPref val="3"/>
        </dgm:presLayoutVars>
      </dgm:prSet>
      <dgm:spPr/>
    </dgm:pt>
    <dgm:pt modelId="{331DBB41-A233-46E2-BF32-AC4D84C41954}" type="pres">
      <dgm:prSet presAssocID="{4F3F94DF-F080-4463-B834-4F606D79D4F2}" presName="rootConnector" presStyleLbl="node4" presStyleIdx="0" presStyleCnt="8"/>
      <dgm:spPr/>
    </dgm:pt>
    <dgm:pt modelId="{FE6FADF7-0B61-4DD6-978D-80757893B2BC}" type="pres">
      <dgm:prSet presAssocID="{4F3F94DF-F080-4463-B834-4F606D79D4F2}" presName="hierChild4" presStyleCnt="0"/>
      <dgm:spPr/>
    </dgm:pt>
    <dgm:pt modelId="{CCE98542-0221-45CE-B7FB-8CD817023A48}" type="pres">
      <dgm:prSet presAssocID="{C865BF2B-6DD5-4D86-AACE-2BC6C4478203}" presName="Name37" presStyleLbl="parChTrans1D4" presStyleIdx="1" presStyleCnt="8"/>
      <dgm:spPr/>
    </dgm:pt>
    <dgm:pt modelId="{2BBA9823-510F-4FFC-82F3-926698923064}" type="pres">
      <dgm:prSet presAssocID="{25B27384-5C5E-4377-B6E4-5F8D31B0D3E7}" presName="hierRoot2" presStyleCnt="0">
        <dgm:presLayoutVars>
          <dgm:hierBranch val="init"/>
        </dgm:presLayoutVars>
      </dgm:prSet>
      <dgm:spPr/>
    </dgm:pt>
    <dgm:pt modelId="{78A4A05F-85EA-4565-9AEA-C486563BF836}" type="pres">
      <dgm:prSet presAssocID="{25B27384-5C5E-4377-B6E4-5F8D31B0D3E7}" presName="rootComposite" presStyleCnt="0"/>
      <dgm:spPr/>
    </dgm:pt>
    <dgm:pt modelId="{62AC11A4-1CE2-45E0-BF06-6824FEB74DCD}" type="pres">
      <dgm:prSet presAssocID="{25B27384-5C5E-4377-B6E4-5F8D31B0D3E7}" presName="rootText" presStyleLbl="node4" presStyleIdx="1" presStyleCnt="8">
        <dgm:presLayoutVars>
          <dgm:chPref val="3"/>
        </dgm:presLayoutVars>
      </dgm:prSet>
      <dgm:spPr/>
    </dgm:pt>
    <dgm:pt modelId="{FE5AA443-EB54-46AB-BF6D-A0E213A02317}" type="pres">
      <dgm:prSet presAssocID="{25B27384-5C5E-4377-B6E4-5F8D31B0D3E7}" presName="rootConnector" presStyleLbl="node4" presStyleIdx="1" presStyleCnt="8"/>
      <dgm:spPr/>
    </dgm:pt>
    <dgm:pt modelId="{13779835-F7B1-46F3-A8A3-7D18867855E6}" type="pres">
      <dgm:prSet presAssocID="{25B27384-5C5E-4377-B6E4-5F8D31B0D3E7}" presName="hierChild4" presStyleCnt="0"/>
      <dgm:spPr/>
    </dgm:pt>
    <dgm:pt modelId="{3A43F51D-51B3-482A-833F-2B5ED63D194D}" type="pres">
      <dgm:prSet presAssocID="{BFC461B6-B022-4FF7-959F-4A84771A0064}" presName="Name37" presStyleLbl="parChTrans1D4" presStyleIdx="2" presStyleCnt="8"/>
      <dgm:spPr/>
    </dgm:pt>
    <dgm:pt modelId="{7634B7E1-3302-4B9D-ACC9-C61FAD2BCAF4}" type="pres">
      <dgm:prSet presAssocID="{1FBE7397-8736-4E6E-81A1-ECB7152A9D14}" presName="hierRoot2" presStyleCnt="0">
        <dgm:presLayoutVars>
          <dgm:hierBranch val="init"/>
        </dgm:presLayoutVars>
      </dgm:prSet>
      <dgm:spPr/>
    </dgm:pt>
    <dgm:pt modelId="{08900938-1022-47FE-B4A7-BC86FB8DEE38}" type="pres">
      <dgm:prSet presAssocID="{1FBE7397-8736-4E6E-81A1-ECB7152A9D14}" presName="rootComposite" presStyleCnt="0"/>
      <dgm:spPr/>
    </dgm:pt>
    <dgm:pt modelId="{57964BC0-A276-42A4-BBE4-2C369440B419}" type="pres">
      <dgm:prSet presAssocID="{1FBE7397-8736-4E6E-81A1-ECB7152A9D14}" presName="rootText" presStyleLbl="node4" presStyleIdx="2" presStyleCnt="8">
        <dgm:presLayoutVars>
          <dgm:chPref val="3"/>
        </dgm:presLayoutVars>
      </dgm:prSet>
      <dgm:spPr/>
    </dgm:pt>
    <dgm:pt modelId="{93544D88-CD24-48B5-9203-E4EE14046F5B}" type="pres">
      <dgm:prSet presAssocID="{1FBE7397-8736-4E6E-81A1-ECB7152A9D14}" presName="rootConnector" presStyleLbl="node4" presStyleIdx="2" presStyleCnt="8"/>
      <dgm:spPr/>
    </dgm:pt>
    <dgm:pt modelId="{4E316B59-2DCF-4C19-AC58-BD396DFE1106}" type="pres">
      <dgm:prSet presAssocID="{1FBE7397-8736-4E6E-81A1-ECB7152A9D14}" presName="hierChild4" presStyleCnt="0"/>
      <dgm:spPr/>
    </dgm:pt>
    <dgm:pt modelId="{454F2450-062F-4216-A930-EB860D818756}" type="pres">
      <dgm:prSet presAssocID="{CC273AE4-5F44-4304-8FEE-7AEE0228FACB}" presName="Name37" presStyleLbl="parChTrans1D4" presStyleIdx="3" presStyleCnt="8"/>
      <dgm:spPr/>
    </dgm:pt>
    <dgm:pt modelId="{361F23CC-CB2E-40FA-8D3E-6E26FD57E535}" type="pres">
      <dgm:prSet presAssocID="{D0CA23A6-F364-47F4-95A0-D76391AAD203}" presName="hierRoot2" presStyleCnt="0">
        <dgm:presLayoutVars>
          <dgm:hierBranch val="init"/>
        </dgm:presLayoutVars>
      </dgm:prSet>
      <dgm:spPr/>
    </dgm:pt>
    <dgm:pt modelId="{BE18B040-61E2-4356-922E-D2176A19FBC8}" type="pres">
      <dgm:prSet presAssocID="{D0CA23A6-F364-47F4-95A0-D76391AAD203}" presName="rootComposite" presStyleCnt="0"/>
      <dgm:spPr/>
    </dgm:pt>
    <dgm:pt modelId="{C09396D1-C65E-47C8-BEB4-81743CEB1059}" type="pres">
      <dgm:prSet presAssocID="{D0CA23A6-F364-47F4-95A0-D76391AAD203}" presName="rootText" presStyleLbl="node4" presStyleIdx="3" presStyleCnt="8">
        <dgm:presLayoutVars>
          <dgm:chPref val="3"/>
        </dgm:presLayoutVars>
      </dgm:prSet>
      <dgm:spPr/>
    </dgm:pt>
    <dgm:pt modelId="{24EABCF2-1984-41BE-9648-81841FDBC104}" type="pres">
      <dgm:prSet presAssocID="{D0CA23A6-F364-47F4-95A0-D76391AAD203}" presName="rootConnector" presStyleLbl="node4" presStyleIdx="3" presStyleCnt="8"/>
      <dgm:spPr/>
    </dgm:pt>
    <dgm:pt modelId="{9F6100EE-6EFA-4551-9D1B-72703FD53ED0}" type="pres">
      <dgm:prSet presAssocID="{D0CA23A6-F364-47F4-95A0-D76391AAD203}" presName="hierChild4" presStyleCnt="0"/>
      <dgm:spPr/>
    </dgm:pt>
    <dgm:pt modelId="{A6936190-8978-4B10-9F08-24F263EC1A7A}" type="pres">
      <dgm:prSet presAssocID="{D0CA23A6-F364-47F4-95A0-D76391AAD203}" presName="hierChild5" presStyleCnt="0"/>
      <dgm:spPr/>
    </dgm:pt>
    <dgm:pt modelId="{63C7DB94-6C90-4083-AD48-DADCFAB37DFF}" type="pres">
      <dgm:prSet presAssocID="{1FBE7397-8736-4E6E-81A1-ECB7152A9D14}" presName="hierChild5" presStyleCnt="0"/>
      <dgm:spPr/>
    </dgm:pt>
    <dgm:pt modelId="{A935F45F-6D6D-4319-A510-95A55548E0F3}" type="pres">
      <dgm:prSet presAssocID="{25B27384-5C5E-4377-B6E4-5F8D31B0D3E7}" presName="hierChild5" presStyleCnt="0"/>
      <dgm:spPr/>
    </dgm:pt>
    <dgm:pt modelId="{FFA64444-408C-4D8F-B9AD-36518E7F754C}" type="pres">
      <dgm:prSet presAssocID="{4F3F94DF-F080-4463-B834-4F606D79D4F2}" presName="hierChild5" presStyleCnt="0"/>
      <dgm:spPr/>
    </dgm:pt>
    <dgm:pt modelId="{F7CFE77C-9D5D-4E1E-88BF-3B2CB5CD714C}" type="pres">
      <dgm:prSet presAssocID="{7D3B5370-9480-4AE9-84BE-191F36F02816}" presName="hierChild5" presStyleCnt="0"/>
      <dgm:spPr/>
    </dgm:pt>
    <dgm:pt modelId="{F2A04579-98F3-44D1-91B1-92A532A497CB}" type="pres">
      <dgm:prSet presAssocID="{C2841BC2-E393-4151-9442-E02171E3D806}" presName="Name37" presStyleLbl="parChTrans1D3" presStyleIdx="1" presStyleCnt="2"/>
      <dgm:spPr/>
    </dgm:pt>
    <dgm:pt modelId="{79F6A992-929E-4DE0-91C2-3E8278CD337C}" type="pres">
      <dgm:prSet presAssocID="{4897567C-0D4E-4675-AF00-2DDDE0E9CF4F}" presName="hierRoot2" presStyleCnt="0">
        <dgm:presLayoutVars>
          <dgm:hierBranch val="init"/>
        </dgm:presLayoutVars>
      </dgm:prSet>
      <dgm:spPr/>
    </dgm:pt>
    <dgm:pt modelId="{47FEA552-275A-410F-AD81-A9225DB59F3A}" type="pres">
      <dgm:prSet presAssocID="{4897567C-0D4E-4675-AF00-2DDDE0E9CF4F}" presName="rootComposite" presStyleCnt="0"/>
      <dgm:spPr/>
    </dgm:pt>
    <dgm:pt modelId="{6BA7B334-DF5F-48B5-A10F-24DDB3039F06}" type="pres">
      <dgm:prSet presAssocID="{4897567C-0D4E-4675-AF00-2DDDE0E9CF4F}" presName="rootText" presStyleLbl="node3" presStyleIdx="1" presStyleCnt="2">
        <dgm:presLayoutVars>
          <dgm:chPref val="3"/>
        </dgm:presLayoutVars>
      </dgm:prSet>
      <dgm:spPr/>
    </dgm:pt>
    <dgm:pt modelId="{72C8B926-6FD3-4EB4-9C7F-5D1A8AB7D705}" type="pres">
      <dgm:prSet presAssocID="{4897567C-0D4E-4675-AF00-2DDDE0E9CF4F}" presName="rootConnector" presStyleLbl="node3" presStyleIdx="1" presStyleCnt="2"/>
      <dgm:spPr/>
    </dgm:pt>
    <dgm:pt modelId="{9E0A2E6C-BFCB-4C92-A44D-5AC77E156BA9}" type="pres">
      <dgm:prSet presAssocID="{4897567C-0D4E-4675-AF00-2DDDE0E9CF4F}" presName="hierChild4" presStyleCnt="0"/>
      <dgm:spPr/>
    </dgm:pt>
    <dgm:pt modelId="{4BB3A3A2-200D-4F8A-8BD4-AD0FCB130A50}" type="pres">
      <dgm:prSet presAssocID="{43D71223-F1AD-43F6-9FF0-806EE537812B}" presName="Name37" presStyleLbl="parChTrans1D4" presStyleIdx="4" presStyleCnt="8"/>
      <dgm:spPr/>
    </dgm:pt>
    <dgm:pt modelId="{63547267-64B5-4DB7-9150-3E4155D88B65}" type="pres">
      <dgm:prSet presAssocID="{61144050-1F98-4479-8394-478F101D4964}" presName="hierRoot2" presStyleCnt="0">
        <dgm:presLayoutVars>
          <dgm:hierBranch val="init"/>
        </dgm:presLayoutVars>
      </dgm:prSet>
      <dgm:spPr/>
    </dgm:pt>
    <dgm:pt modelId="{81AAC9D5-FA44-4E78-9094-7D2A39201876}" type="pres">
      <dgm:prSet presAssocID="{61144050-1F98-4479-8394-478F101D4964}" presName="rootComposite" presStyleCnt="0"/>
      <dgm:spPr/>
    </dgm:pt>
    <dgm:pt modelId="{AB4DEE36-E997-4C3E-B3F9-1BCF09511673}" type="pres">
      <dgm:prSet presAssocID="{61144050-1F98-4479-8394-478F101D4964}" presName="rootText" presStyleLbl="node4" presStyleIdx="4" presStyleCnt="8">
        <dgm:presLayoutVars>
          <dgm:chPref val="3"/>
        </dgm:presLayoutVars>
      </dgm:prSet>
      <dgm:spPr/>
    </dgm:pt>
    <dgm:pt modelId="{8C714AFC-59A8-45C4-9E18-6F6DF83C9E00}" type="pres">
      <dgm:prSet presAssocID="{61144050-1F98-4479-8394-478F101D4964}" presName="rootConnector" presStyleLbl="node4" presStyleIdx="4" presStyleCnt="8"/>
      <dgm:spPr/>
    </dgm:pt>
    <dgm:pt modelId="{89D64627-AB7B-4F42-8A69-106F3F88D737}" type="pres">
      <dgm:prSet presAssocID="{61144050-1F98-4479-8394-478F101D4964}" presName="hierChild4" presStyleCnt="0"/>
      <dgm:spPr/>
    </dgm:pt>
    <dgm:pt modelId="{E71BF8F5-79B3-4F79-98BF-E4F5DA0A1DF7}" type="pres">
      <dgm:prSet presAssocID="{B1E0D933-5A86-43C9-BB3E-67B2C6359D72}" presName="Name37" presStyleLbl="parChTrans1D4" presStyleIdx="5" presStyleCnt="8"/>
      <dgm:spPr/>
    </dgm:pt>
    <dgm:pt modelId="{EA6AE603-7507-4413-B028-1D4AE84BACB8}" type="pres">
      <dgm:prSet presAssocID="{A9E9B0C6-3C67-48B6-AF16-DB2247C704B0}" presName="hierRoot2" presStyleCnt="0">
        <dgm:presLayoutVars>
          <dgm:hierBranch val="init"/>
        </dgm:presLayoutVars>
      </dgm:prSet>
      <dgm:spPr/>
    </dgm:pt>
    <dgm:pt modelId="{1D2A4A30-29B1-49E6-9028-58AAA922F359}" type="pres">
      <dgm:prSet presAssocID="{A9E9B0C6-3C67-48B6-AF16-DB2247C704B0}" presName="rootComposite" presStyleCnt="0"/>
      <dgm:spPr/>
    </dgm:pt>
    <dgm:pt modelId="{23C234B0-6EC5-4830-BA4F-B38BE1561B0A}" type="pres">
      <dgm:prSet presAssocID="{A9E9B0C6-3C67-48B6-AF16-DB2247C704B0}" presName="rootText" presStyleLbl="node4" presStyleIdx="5" presStyleCnt="8">
        <dgm:presLayoutVars>
          <dgm:chPref val="3"/>
        </dgm:presLayoutVars>
      </dgm:prSet>
      <dgm:spPr/>
    </dgm:pt>
    <dgm:pt modelId="{4EC0100C-00F0-4B80-951A-9F9E52D6CE65}" type="pres">
      <dgm:prSet presAssocID="{A9E9B0C6-3C67-48B6-AF16-DB2247C704B0}" presName="rootConnector" presStyleLbl="node4" presStyleIdx="5" presStyleCnt="8"/>
      <dgm:spPr/>
    </dgm:pt>
    <dgm:pt modelId="{0B134DF0-8F06-4EAE-932D-1C3B5ADEB707}" type="pres">
      <dgm:prSet presAssocID="{A9E9B0C6-3C67-48B6-AF16-DB2247C704B0}" presName="hierChild4" presStyleCnt="0"/>
      <dgm:spPr/>
    </dgm:pt>
    <dgm:pt modelId="{891EA624-584E-4705-AD2F-0E057915DD3B}" type="pres">
      <dgm:prSet presAssocID="{A9E9B0C6-3C67-48B6-AF16-DB2247C704B0}" presName="hierChild5" presStyleCnt="0"/>
      <dgm:spPr/>
    </dgm:pt>
    <dgm:pt modelId="{62DA4AA4-73B1-442D-8291-3E433FBC192D}" type="pres">
      <dgm:prSet presAssocID="{61144050-1F98-4479-8394-478F101D4964}" presName="hierChild5" presStyleCnt="0"/>
      <dgm:spPr/>
    </dgm:pt>
    <dgm:pt modelId="{FE424B72-500E-4638-8251-6C1753B08346}" type="pres">
      <dgm:prSet presAssocID="{549D04DB-729E-4F7E-B73D-F30659BC2B48}" presName="Name37" presStyleLbl="parChTrans1D4" presStyleIdx="6" presStyleCnt="8"/>
      <dgm:spPr/>
    </dgm:pt>
    <dgm:pt modelId="{47D0EFED-7EF0-4961-B0D4-D6EFC74A6FFC}" type="pres">
      <dgm:prSet presAssocID="{B34B677C-4BFE-4172-A76E-5D9070999FB9}" presName="hierRoot2" presStyleCnt="0">
        <dgm:presLayoutVars>
          <dgm:hierBranch val="init"/>
        </dgm:presLayoutVars>
      </dgm:prSet>
      <dgm:spPr/>
    </dgm:pt>
    <dgm:pt modelId="{C9C2D9F0-7E4C-4F58-B4EB-A5391805C2AF}" type="pres">
      <dgm:prSet presAssocID="{B34B677C-4BFE-4172-A76E-5D9070999FB9}" presName="rootComposite" presStyleCnt="0"/>
      <dgm:spPr/>
    </dgm:pt>
    <dgm:pt modelId="{2E42FEA0-A7B6-49C5-AAD6-E64B3345E925}" type="pres">
      <dgm:prSet presAssocID="{B34B677C-4BFE-4172-A76E-5D9070999FB9}" presName="rootText" presStyleLbl="node4" presStyleIdx="6" presStyleCnt="8">
        <dgm:presLayoutVars>
          <dgm:chPref val="3"/>
        </dgm:presLayoutVars>
      </dgm:prSet>
      <dgm:spPr/>
    </dgm:pt>
    <dgm:pt modelId="{D9D57469-AE7F-472F-B9C2-D0A0F9352EF4}" type="pres">
      <dgm:prSet presAssocID="{B34B677C-4BFE-4172-A76E-5D9070999FB9}" presName="rootConnector" presStyleLbl="node4" presStyleIdx="6" presStyleCnt="8"/>
      <dgm:spPr/>
    </dgm:pt>
    <dgm:pt modelId="{719AC24F-D312-40BB-B7D4-4158344A64AB}" type="pres">
      <dgm:prSet presAssocID="{B34B677C-4BFE-4172-A76E-5D9070999FB9}" presName="hierChild4" presStyleCnt="0"/>
      <dgm:spPr/>
    </dgm:pt>
    <dgm:pt modelId="{F7CB2938-AD77-4CA5-ABC3-A92998C4AD75}" type="pres">
      <dgm:prSet presAssocID="{ADA20323-E789-48B2-8BC7-BC3FD1E0B17B}" presName="Name37" presStyleLbl="parChTrans1D4" presStyleIdx="7" presStyleCnt="8"/>
      <dgm:spPr/>
    </dgm:pt>
    <dgm:pt modelId="{DFC726AB-0543-4E10-9643-FEA9D5AE213C}" type="pres">
      <dgm:prSet presAssocID="{8EB16653-21CD-4D42-91B4-6DD54F2ACB25}" presName="hierRoot2" presStyleCnt="0">
        <dgm:presLayoutVars>
          <dgm:hierBranch val="init"/>
        </dgm:presLayoutVars>
      </dgm:prSet>
      <dgm:spPr/>
    </dgm:pt>
    <dgm:pt modelId="{6D6726DE-4D7D-4072-B7B5-A727B0B1E47A}" type="pres">
      <dgm:prSet presAssocID="{8EB16653-21CD-4D42-91B4-6DD54F2ACB25}" presName="rootComposite" presStyleCnt="0"/>
      <dgm:spPr/>
    </dgm:pt>
    <dgm:pt modelId="{B7A8AFAF-8694-48E7-976F-D1E049CBF847}" type="pres">
      <dgm:prSet presAssocID="{8EB16653-21CD-4D42-91B4-6DD54F2ACB25}" presName="rootText" presStyleLbl="node4" presStyleIdx="7" presStyleCnt="8">
        <dgm:presLayoutVars>
          <dgm:chPref val="3"/>
        </dgm:presLayoutVars>
      </dgm:prSet>
      <dgm:spPr/>
    </dgm:pt>
    <dgm:pt modelId="{61E2507A-F864-41E3-95B9-D08DF942BA40}" type="pres">
      <dgm:prSet presAssocID="{8EB16653-21CD-4D42-91B4-6DD54F2ACB25}" presName="rootConnector" presStyleLbl="node4" presStyleIdx="7" presStyleCnt="8"/>
      <dgm:spPr/>
    </dgm:pt>
    <dgm:pt modelId="{51C674B7-7080-4B8E-9CBD-50D82A2F4340}" type="pres">
      <dgm:prSet presAssocID="{8EB16653-21CD-4D42-91B4-6DD54F2ACB25}" presName="hierChild4" presStyleCnt="0"/>
      <dgm:spPr/>
    </dgm:pt>
    <dgm:pt modelId="{C9872AF2-BA11-412B-9EBB-CBEC8DAD14FB}" type="pres">
      <dgm:prSet presAssocID="{8EB16653-21CD-4D42-91B4-6DD54F2ACB25}" presName="hierChild5" presStyleCnt="0"/>
      <dgm:spPr/>
    </dgm:pt>
    <dgm:pt modelId="{4ABF597E-7880-4CC7-91AF-8F0599CCA805}" type="pres">
      <dgm:prSet presAssocID="{B34B677C-4BFE-4172-A76E-5D9070999FB9}" presName="hierChild5" presStyleCnt="0"/>
      <dgm:spPr/>
    </dgm:pt>
    <dgm:pt modelId="{A376AADB-79DE-4B51-852B-1711212BB5F9}" type="pres">
      <dgm:prSet presAssocID="{4897567C-0D4E-4675-AF00-2DDDE0E9CF4F}" presName="hierChild5" presStyleCnt="0"/>
      <dgm:spPr/>
    </dgm:pt>
    <dgm:pt modelId="{87C6608A-DAB3-4518-A34C-84C4D66C3C8E}" type="pres">
      <dgm:prSet presAssocID="{D35267A3-A97F-49A2-97E9-2277C70DE463}" presName="hierChild5" presStyleCnt="0"/>
      <dgm:spPr/>
    </dgm:pt>
    <dgm:pt modelId="{EB5EC4EA-27C2-44A4-A8BC-A691B4F00887}" type="pres">
      <dgm:prSet presAssocID="{3504B3EF-A132-494C-AF1C-D0B756BF2908}" presName="hierChild3" presStyleCnt="0"/>
      <dgm:spPr/>
    </dgm:pt>
  </dgm:ptLst>
  <dgm:cxnLst>
    <dgm:cxn modelId="{23855101-F615-48D0-80FA-A111EC12ABEC}" type="presOf" srcId="{CF024243-2BC7-4EA9-A35F-1B3DE2D46011}" destId="{22EFE902-BC24-415B-A357-406E8931496D}" srcOrd="0" destOrd="0" presId="urn:microsoft.com/office/officeart/2005/8/layout/orgChart1"/>
    <dgm:cxn modelId="{ABC9C30B-CF3B-4BE1-AD2B-4F1191C3ED70}" type="presOf" srcId="{1F46D4B5-61B7-468A-A3BF-E558AF3D6F65}" destId="{18A59F66-4418-4EBB-9B7E-D92F970FD19D}" srcOrd="0" destOrd="0" presId="urn:microsoft.com/office/officeart/2005/8/layout/orgChart1"/>
    <dgm:cxn modelId="{CD5F650D-B262-4F6C-9AFF-77D10BA2901F}" type="presOf" srcId="{8EB16653-21CD-4D42-91B4-6DD54F2ACB25}" destId="{B7A8AFAF-8694-48E7-976F-D1E049CBF847}" srcOrd="0" destOrd="0" presId="urn:microsoft.com/office/officeart/2005/8/layout/orgChart1"/>
    <dgm:cxn modelId="{D4093510-4CE0-4A12-8CC1-1341F98C9EBF}" type="presOf" srcId="{7D3B5370-9480-4AE9-84BE-191F36F02816}" destId="{3733040F-8845-49AB-8686-D1F57DF675C5}" srcOrd="1" destOrd="0" presId="urn:microsoft.com/office/officeart/2005/8/layout/orgChart1"/>
    <dgm:cxn modelId="{F46DF510-160A-4C78-8A5C-5EC8FE1A15B8}" srcId="{D35267A3-A97F-49A2-97E9-2277C70DE463}" destId="{7D3B5370-9480-4AE9-84BE-191F36F02816}" srcOrd="0" destOrd="0" parTransId="{9CC102B5-D1FE-48CB-AB82-E0CDC853F223}" sibTransId="{D37F4C55-C81B-4727-AA0D-ADDE29A971D6}"/>
    <dgm:cxn modelId="{C8AD4111-4777-4F84-AC3A-0530F3C7090B}" type="presOf" srcId="{549D04DB-729E-4F7E-B73D-F30659BC2B48}" destId="{FE424B72-500E-4638-8251-6C1753B08346}" srcOrd="0" destOrd="0" presId="urn:microsoft.com/office/officeart/2005/8/layout/orgChart1"/>
    <dgm:cxn modelId="{0891C214-6BA0-445C-B051-D65AD66C7CC4}" srcId="{B34B677C-4BFE-4172-A76E-5D9070999FB9}" destId="{8EB16653-21CD-4D42-91B4-6DD54F2ACB25}" srcOrd="0" destOrd="0" parTransId="{ADA20323-E789-48B2-8BC7-BC3FD1E0B17B}" sibTransId="{AA4BF907-1772-44A5-8764-3686568ECA51}"/>
    <dgm:cxn modelId="{0ED21D20-241C-4F53-8142-53278F4ED62E}" type="presOf" srcId="{7D3B5370-9480-4AE9-84BE-191F36F02816}" destId="{A72760A3-90F1-4C5B-BC5E-277D7C6D0D12}" srcOrd="0" destOrd="0" presId="urn:microsoft.com/office/officeart/2005/8/layout/orgChart1"/>
    <dgm:cxn modelId="{593D422B-43E4-4D94-AF9B-1FED7CFC3A8F}" type="presOf" srcId="{61144050-1F98-4479-8394-478F101D4964}" destId="{AB4DEE36-E997-4C3E-B3F9-1BCF09511673}" srcOrd="0" destOrd="0" presId="urn:microsoft.com/office/officeart/2005/8/layout/orgChart1"/>
    <dgm:cxn modelId="{57066A31-ED79-4621-BB6E-4901A3D01948}" type="presOf" srcId="{4F3F94DF-F080-4463-B834-4F606D79D4F2}" destId="{331DBB41-A233-46E2-BF32-AC4D84C41954}" srcOrd="1" destOrd="0" presId="urn:microsoft.com/office/officeart/2005/8/layout/orgChart1"/>
    <dgm:cxn modelId="{E0226538-E52C-4183-930E-42378F958890}" type="presOf" srcId="{BFC461B6-B022-4FF7-959F-4A84771A0064}" destId="{3A43F51D-51B3-482A-833F-2B5ED63D194D}" srcOrd="0" destOrd="0" presId="urn:microsoft.com/office/officeart/2005/8/layout/orgChart1"/>
    <dgm:cxn modelId="{AB7B3142-6F3E-4045-B268-A37B9EBCAD7B}" type="presOf" srcId="{B34B677C-4BFE-4172-A76E-5D9070999FB9}" destId="{D9D57469-AE7F-472F-B9C2-D0A0F9352EF4}" srcOrd="1" destOrd="0" presId="urn:microsoft.com/office/officeart/2005/8/layout/orgChart1"/>
    <dgm:cxn modelId="{10254C62-8A32-4FE7-B416-450C7DD72C8D}" type="presOf" srcId="{9CC102B5-D1FE-48CB-AB82-E0CDC853F223}" destId="{0D654258-55DE-4B91-BDED-24F39E777F91}" srcOrd="0" destOrd="0" presId="urn:microsoft.com/office/officeart/2005/8/layout/orgChart1"/>
    <dgm:cxn modelId="{11B75C63-4460-4935-9139-558EFFE8A3DE}" srcId="{25B27384-5C5E-4377-B6E4-5F8D31B0D3E7}" destId="{1FBE7397-8736-4E6E-81A1-ECB7152A9D14}" srcOrd="0" destOrd="0" parTransId="{BFC461B6-B022-4FF7-959F-4A84771A0064}" sibTransId="{1B5B4827-483B-46AE-8EA8-258A6CC6FB7A}"/>
    <dgm:cxn modelId="{4C835865-B4DB-42AE-9E05-C00D70FA34D2}" type="presOf" srcId="{25B27384-5C5E-4377-B6E4-5F8D31B0D3E7}" destId="{FE5AA443-EB54-46AB-BF6D-A0E213A02317}" srcOrd="1" destOrd="0" presId="urn:microsoft.com/office/officeart/2005/8/layout/orgChart1"/>
    <dgm:cxn modelId="{72339D6A-E8F1-4682-B86E-B7D627FAA237}" srcId="{4897567C-0D4E-4675-AF00-2DDDE0E9CF4F}" destId="{61144050-1F98-4479-8394-478F101D4964}" srcOrd="0" destOrd="0" parTransId="{43D71223-F1AD-43F6-9FF0-806EE537812B}" sibTransId="{6A5DF795-3BF1-4DC5-ADC6-2D9FCAE8E375}"/>
    <dgm:cxn modelId="{27FEF66B-5F8E-4A3F-BC8A-6C158C5775C5}" srcId="{1FBE7397-8736-4E6E-81A1-ECB7152A9D14}" destId="{D0CA23A6-F364-47F4-95A0-D76391AAD203}" srcOrd="0" destOrd="0" parTransId="{CC273AE4-5F44-4304-8FEE-7AEE0228FACB}" sibTransId="{D6476A87-D632-484D-967F-0E134DA238E7}"/>
    <dgm:cxn modelId="{F4E40F4F-8B73-4BFF-B912-AAB29112B43E}" type="presOf" srcId="{4897567C-0D4E-4675-AF00-2DDDE0E9CF4F}" destId="{6BA7B334-DF5F-48B5-A10F-24DDB3039F06}" srcOrd="0" destOrd="0" presId="urn:microsoft.com/office/officeart/2005/8/layout/orgChart1"/>
    <dgm:cxn modelId="{3AC36B53-4E1F-4D43-AB52-FB81296D93DA}" type="presOf" srcId="{A9E9B0C6-3C67-48B6-AF16-DB2247C704B0}" destId="{23C234B0-6EC5-4830-BA4F-B38BE1561B0A}" srcOrd="0" destOrd="0" presId="urn:microsoft.com/office/officeart/2005/8/layout/orgChart1"/>
    <dgm:cxn modelId="{70590974-1980-466B-9588-FB31CD3E05D5}" type="presOf" srcId="{4F3F94DF-F080-4463-B834-4F606D79D4F2}" destId="{25C6EE08-1B30-4F40-97AB-EA15F16EA634}" srcOrd="0" destOrd="0" presId="urn:microsoft.com/office/officeart/2005/8/layout/orgChart1"/>
    <dgm:cxn modelId="{27B76577-C0C7-44D4-8747-AF951D7C5D97}" type="presOf" srcId="{3504B3EF-A132-494C-AF1C-D0B756BF2908}" destId="{C180DB6D-0FF2-4117-9478-45257A1769C4}" srcOrd="0" destOrd="0" presId="urn:microsoft.com/office/officeart/2005/8/layout/orgChart1"/>
    <dgm:cxn modelId="{91938757-82B1-47AE-A927-3A5E8866618B}" type="presOf" srcId="{B1E0D933-5A86-43C9-BB3E-67B2C6359D72}" destId="{E71BF8F5-79B3-4F79-98BF-E4F5DA0A1DF7}" srcOrd="0" destOrd="0" presId="urn:microsoft.com/office/officeart/2005/8/layout/orgChart1"/>
    <dgm:cxn modelId="{D8361E58-E415-41E0-BD14-596F9F60DFB0}" srcId="{61144050-1F98-4479-8394-478F101D4964}" destId="{A9E9B0C6-3C67-48B6-AF16-DB2247C704B0}" srcOrd="0" destOrd="0" parTransId="{B1E0D933-5A86-43C9-BB3E-67B2C6359D72}" sibTransId="{EDF35A21-238A-429D-AC87-FE9ABE138578}"/>
    <dgm:cxn modelId="{487AEA78-6D88-424C-A344-C58853E5A168}" type="presOf" srcId="{108E1643-E0BD-4C0D-8FAB-6D64FBD7E385}" destId="{78DCCC28-451B-45AC-93C6-07CA7A2F8173}" srcOrd="0" destOrd="0" presId="urn:microsoft.com/office/officeart/2005/8/layout/orgChart1"/>
    <dgm:cxn modelId="{7C5B1279-9838-46A6-BA62-CAD249D1DA2D}" srcId="{D35267A3-A97F-49A2-97E9-2277C70DE463}" destId="{4897567C-0D4E-4675-AF00-2DDDE0E9CF4F}" srcOrd="1" destOrd="0" parTransId="{C2841BC2-E393-4151-9442-E02171E3D806}" sibTransId="{FD34A504-AB20-4CCB-88E5-CF51CE95C5DA}"/>
    <dgm:cxn modelId="{15ADCF59-B217-4AC8-A2C6-AA4CD0505D57}" type="presOf" srcId="{C865BF2B-6DD5-4D86-AACE-2BC6C4478203}" destId="{CCE98542-0221-45CE-B7FB-8CD817023A48}" srcOrd="0" destOrd="0" presId="urn:microsoft.com/office/officeart/2005/8/layout/orgChart1"/>
    <dgm:cxn modelId="{0D25195A-E7D1-444C-A8BD-971A52B8C32C}" type="presOf" srcId="{8EB16653-21CD-4D42-91B4-6DD54F2ACB25}" destId="{61E2507A-F864-41E3-95B9-D08DF942BA40}" srcOrd="1" destOrd="0" presId="urn:microsoft.com/office/officeart/2005/8/layout/orgChart1"/>
    <dgm:cxn modelId="{CB340F82-5105-41A0-BA13-20A00DF367ED}" srcId="{3504B3EF-A132-494C-AF1C-D0B756BF2908}" destId="{D35267A3-A97F-49A2-97E9-2277C70DE463}" srcOrd="0" destOrd="0" parTransId="{CF024243-2BC7-4EA9-A35F-1B3DE2D46011}" sibTransId="{BA9C0B2E-9759-4248-BF62-A9BFAE2E8C69}"/>
    <dgm:cxn modelId="{31473489-76B9-488A-9A9A-0A56F0C082D8}" srcId="{4897567C-0D4E-4675-AF00-2DDDE0E9CF4F}" destId="{B34B677C-4BFE-4172-A76E-5D9070999FB9}" srcOrd="1" destOrd="0" parTransId="{549D04DB-729E-4F7E-B73D-F30659BC2B48}" sibTransId="{89D7B754-08FA-4042-9ADF-9C1E9C6EAE36}"/>
    <dgm:cxn modelId="{2093268A-2810-4532-9DC7-8C14926407E0}" type="presOf" srcId="{A9E9B0C6-3C67-48B6-AF16-DB2247C704B0}" destId="{4EC0100C-00F0-4B80-951A-9F9E52D6CE65}" srcOrd="1" destOrd="0" presId="urn:microsoft.com/office/officeart/2005/8/layout/orgChart1"/>
    <dgm:cxn modelId="{FDCE6AAD-1223-457A-9505-39767AE6C3D8}" type="presOf" srcId="{43D71223-F1AD-43F6-9FF0-806EE537812B}" destId="{4BB3A3A2-200D-4F8A-8BD4-AD0FCB130A50}" srcOrd="0" destOrd="0" presId="urn:microsoft.com/office/officeart/2005/8/layout/orgChart1"/>
    <dgm:cxn modelId="{104F8CAD-0BFE-4CDA-84C3-313E73EAF92E}" type="presOf" srcId="{ADA20323-E789-48B2-8BC7-BC3FD1E0B17B}" destId="{F7CB2938-AD77-4CA5-ABC3-A92998C4AD75}" srcOrd="0" destOrd="0" presId="urn:microsoft.com/office/officeart/2005/8/layout/orgChart1"/>
    <dgm:cxn modelId="{96D51BB1-A059-4BE5-81D2-3E71DEE32A3A}" type="presOf" srcId="{CC273AE4-5F44-4304-8FEE-7AEE0228FACB}" destId="{454F2450-062F-4216-A930-EB860D818756}" srcOrd="0" destOrd="0" presId="urn:microsoft.com/office/officeart/2005/8/layout/orgChart1"/>
    <dgm:cxn modelId="{FBAB5CC2-99F3-4274-9FDE-73AEEB4DFCBC}" type="presOf" srcId="{D35267A3-A97F-49A2-97E9-2277C70DE463}" destId="{E6859FC3-5011-467B-92D2-05243458BA6C}" srcOrd="1" destOrd="0" presId="urn:microsoft.com/office/officeart/2005/8/layout/orgChart1"/>
    <dgm:cxn modelId="{B731A7C3-F1CF-429D-A3B7-610DE649B9E5}" type="presOf" srcId="{25B27384-5C5E-4377-B6E4-5F8D31B0D3E7}" destId="{62AC11A4-1CE2-45E0-BF06-6824FEB74DCD}" srcOrd="0" destOrd="0" presId="urn:microsoft.com/office/officeart/2005/8/layout/orgChart1"/>
    <dgm:cxn modelId="{1AF181C9-E655-49EC-B4D8-EBACCCEB3A05}" type="presOf" srcId="{D0CA23A6-F364-47F4-95A0-D76391AAD203}" destId="{C09396D1-C65E-47C8-BEB4-81743CEB1059}" srcOrd="0" destOrd="0" presId="urn:microsoft.com/office/officeart/2005/8/layout/orgChart1"/>
    <dgm:cxn modelId="{D022BECB-CB2C-45EC-9488-BA5322038B99}" srcId="{4F3F94DF-F080-4463-B834-4F606D79D4F2}" destId="{25B27384-5C5E-4377-B6E4-5F8D31B0D3E7}" srcOrd="0" destOrd="0" parTransId="{C865BF2B-6DD5-4D86-AACE-2BC6C4478203}" sibTransId="{3CDF42AD-6641-4B64-B8EB-DA323FB204A6}"/>
    <dgm:cxn modelId="{DACBD4D6-83B3-4FC7-9AE6-0B9B0A8DB921}" type="presOf" srcId="{1FBE7397-8736-4E6E-81A1-ECB7152A9D14}" destId="{57964BC0-A276-42A4-BBE4-2C369440B419}" srcOrd="0" destOrd="0" presId="urn:microsoft.com/office/officeart/2005/8/layout/orgChart1"/>
    <dgm:cxn modelId="{A9FF7DD8-7DF5-418A-A389-127C49F56C76}" type="presOf" srcId="{D0CA23A6-F364-47F4-95A0-D76391AAD203}" destId="{24EABCF2-1984-41BE-9648-81841FDBC104}" srcOrd="1" destOrd="0" presId="urn:microsoft.com/office/officeart/2005/8/layout/orgChart1"/>
    <dgm:cxn modelId="{BDCF03DA-E36C-454D-BA12-D7E9459D8797}" srcId="{108E1643-E0BD-4C0D-8FAB-6D64FBD7E385}" destId="{3504B3EF-A132-494C-AF1C-D0B756BF2908}" srcOrd="0" destOrd="0" parTransId="{A3DDA1C7-5503-47B4-B7F0-11AC98FEE0F1}" sibTransId="{81C3EDBD-BA69-407B-85DE-FF6AED3CEC2B}"/>
    <dgm:cxn modelId="{5C7E32E0-8A4D-42C5-88A4-BA3205935092}" type="presOf" srcId="{61144050-1F98-4479-8394-478F101D4964}" destId="{8C714AFC-59A8-45C4-9E18-6F6DF83C9E00}" srcOrd="1" destOrd="0" presId="urn:microsoft.com/office/officeart/2005/8/layout/orgChart1"/>
    <dgm:cxn modelId="{2616DDE4-121F-42CE-AA99-C758427D4C78}" type="presOf" srcId="{B34B677C-4BFE-4172-A76E-5D9070999FB9}" destId="{2E42FEA0-A7B6-49C5-AAD6-E64B3345E925}" srcOrd="0" destOrd="0" presId="urn:microsoft.com/office/officeart/2005/8/layout/orgChart1"/>
    <dgm:cxn modelId="{C42DA9E7-8667-4D0A-AC75-36F6CB530247}" type="presOf" srcId="{D35267A3-A97F-49A2-97E9-2277C70DE463}" destId="{C9AA1FA5-BB3E-4FC2-8EF8-DA0D91A690ED}" srcOrd="0" destOrd="0" presId="urn:microsoft.com/office/officeart/2005/8/layout/orgChart1"/>
    <dgm:cxn modelId="{F5FF28E9-B07B-40F9-B42F-83FDF6E692BA}" srcId="{7D3B5370-9480-4AE9-84BE-191F36F02816}" destId="{4F3F94DF-F080-4463-B834-4F606D79D4F2}" srcOrd="0" destOrd="0" parTransId="{1F46D4B5-61B7-468A-A3BF-E558AF3D6F65}" sibTransId="{B6E2C7F8-5B44-4265-AE14-170D9B5ED673}"/>
    <dgm:cxn modelId="{CAB4B7EE-5A53-47DA-8642-7A247013EE2D}" type="presOf" srcId="{4897567C-0D4E-4675-AF00-2DDDE0E9CF4F}" destId="{72C8B926-6FD3-4EB4-9C7F-5D1A8AB7D705}" srcOrd="1" destOrd="0" presId="urn:microsoft.com/office/officeart/2005/8/layout/orgChart1"/>
    <dgm:cxn modelId="{84B5C0F6-93C7-4C9F-824E-8A59F88DA2B9}" type="presOf" srcId="{1FBE7397-8736-4E6E-81A1-ECB7152A9D14}" destId="{93544D88-CD24-48B5-9203-E4EE14046F5B}" srcOrd="1" destOrd="0" presId="urn:microsoft.com/office/officeart/2005/8/layout/orgChart1"/>
    <dgm:cxn modelId="{15D3B3FC-056F-4E54-8FFC-A5D797F67B99}" type="presOf" srcId="{3504B3EF-A132-494C-AF1C-D0B756BF2908}" destId="{F8C61E2C-C6FE-4B54-B4AE-F2B673F3001C}" srcOrd="1" destOrd="0" presId="urn:microsoft.com/office/officeart/2005/8/layout/orgChart1"/>
    <dgm:cxn modelId="{930F9FFF-14BA-4E1D-9BF1-AF8B86D0C117}" type="presOf" srcId="{C2841BC2-E393-4151-9442-E02171E3D806}" destId="{F2A04579-98F3-44D1-91B1-92A532A497CB}" srcOrd="0" destOrd="0" presId="urn:microsoft.com/office/officeart/2005/8/layout/orgChart1"/>
    <dgm:cxn modelId="{D5A373D8-19CF-43E1-8B0C-FE53CFDDE8DF}" type="presParOf" srcId="{78DCCC28-451B-45AC-93C6-07CA7A2F8173}" destId="{55B0048C-69C5-4FCC-9E28-EE5C1314FE96}" srcOrd="0" destOrd="0" presId="urn:microsoft.com/office/officeart/2005/8/layout/orgChart1"/>
    <dgm:cxn modelId="{FAC66489-1CAA-46EA-A4DB-FB54976B8D58}" type="presParOf" srcId="{55B0048C-69C5-4FCC-9E28-EE5C1314FE96}" destId="{380C3AB9-A9AA-4391-9B39-480E29BD34A8}" srcOrd="0" destOrd="0" presId="urn:microsoft.com/office/officeart/2005/8/layout/orgChart1"/>
    <dgm:cxn modelId="{E460FA86-F7D0-4DE4-A674-033869C0E4E2}" type="presParOf" srcId="{380C3AB9-A9AA-4391-9B39-480E29BD34A8}" destId="{C180DB6D-0FF2-4117-9478-45257A1769C4}" srcOrd="0" destOrd="0" presId="urn:microsoft.com/office/officeart/2005/8/layout/orgChart1"/>
    <dgm:cxn modelId="{37C7B0A0-4CB2-41DD-BFA0-FC0D5A34F1A8}" type="presParOf" srcId="{380C3AB9-A9AA-4391-9B39-480E29BD34A8}" destId="{F8C61E2C-C6FE-4B54-B4AE-F2B673F3001C}" srcOrd="1" destOrd="0" presId="urn:microsoft.com/office/officeart/2005/8/layout/orgChart1"/>
    <dgm:cxn modelId="{10772AA8-D216-42A2-97D7-27C1D1D708F9}" type="presParOf" srcId="{55B0048C-69C5-4FCC-9E28-EE5C1314FE96}" destId="{338C8332-F820-4B77-9546-F24D87F30708}" srcOrd="1" destOrd="0" presId="urn:microsoft.com/office/officeart/2005/8/layout/orgChart1"/>
    <dgm:cxn modelId="{EC9DBC6F-82B4-4E24-A243-C16E4C4C852D}" type="presParOf" srcId="{338C8332-F820-4B77-9546-F24D87F30708}" destId="{22EFE902-BC24-415B-A357-406E8931496D}" srcOrd="0" destOrd="0" presId="urn:microsoft.com/office/officeart/2005/8/layout/orgChart1"/>
    <dgm:cxn modelId="{15EC24B8-D2C7-4065-9F6C-CCAA752369C5}" type="presParOf" srcId="{338C8332-F820-4B77-9546-F24D87F30708}" destId="{014C782D-88A2-409B-8E54-7561FC078DB9}" srcOrd="1" destOrd="0" presId="urn:microsoft.com/office/officeart/2005/8/layout/orgChart1"/>
    <dgm:cxn modelId="{E4DACA68-8273-4350-86AB-6B0540E4DB8A}" type="presParOf" srcId="{014C782D-88A2-409B-8E54-7561FC078DB9}" destId="{EB07998A-D4A4-4E9D-8328-8A56115025AF}" srcOrd="0" destOrd="0" presId="urn:microsoft.com/office/officeart/2005/8/layout/orgChart1"/>
    <dgm:cxn modelId="{1ABC8284-CD4C-40A3-BE3F-ECE6FD50189F}" type="presParOf" srcId="{EB07998A-D4A4-4E9D-8328-8A56115025AF}" destId="{C9AA1FA5-BB3E-4FC2-8EF8-DA0D91A690ED}" srcOrd="0" destOrd="0" presId="urn:microsoft.com/office/officeart/2005/8/layout/orgChart1"/>
    <dgm:cxn modelId="{E21E9AA7-F0B4-434B-B7DB-58E739BDDC3B}" type="presParOf" srcId="{EB07998A-D4A4-4E9D-8328-8A56115025AF}" destId="{E6859FC3-5011-467B-92D2-05243458BA6C}" srcOrd="1" destOrd="0" presId="urn:microsoft.com/office/officeart/2005/8/layout/orgChart1"/>
    <dgm:cxn modelId="{2343FBA6-160D-4A3B-A2C4-7FD7ADE2C021}" type="presParOf" srcId="{014C782D-88A2-409B-8E54-7561FC078DB9}" destId="{D1B55728-2CF7-4C65-B298-8C77968D73A9}" srcOrd="1" destOrd="0" presId="urn:microsoft.com/office/officeart/2005/8/layout/orgChart1"/>
    <dgm:cxn modelId="{FB3545E2-5D65-4972-B117-BDBCA195D4A9}" type="presParOf" srcId="{D1B55728-2CF7-4C65-B298-8C77968D73A9}" destId="{0D654258-55DE-4B91-BDED-24F39E777F91}" srcOrd="0" destOrd="0" presId="urn:microsoft.com/office/officeart/2005/8/layout/orgChart1"/>
    <dgm:cxn modelId="{F2FD8516-B522-49E5-9195-34120A21B15A}" type="presParOf" srcId="{D1B55728-2CF7-4C65-B298-8C77968D73A9}" destId="{D8CBE235-222C-408C-831F-D0FE3A31B532}" srcOrd="1" destOrd="0" presId="urn:microsoft.com/office/officeart/2005/8/layout/orgChart1"/>
    <dgm:cxn modelId="{5D3BA70E-42B1-41B5-B111-965CD7A47617}" type="presParOf" srcId="{D8CBE235-222C-408C-831F-D0FE3A31B532}" destId="{FA52D810-729B-4D5E-9302-9D3D686B3280}" srcOrd="0" destOrd="0" presId="urn:microsoft.com/office/officeart/2005/8/layout/orgChart1"/>
    <dgm:cxn modelId="{DF700B60-03C4-45D9-87AE-EDEDBFACD9A7}" type="presParOf" srcId="{FA52D810-729B-4D5E-9302-9D3D686B3280}" destId="{A72760A3-90F1-4C5B-BC5E-277D7C6D0D12}" srcOrd="0" destOrd="0" presId="urn:microsoft.com/office/officeart/2005/8/layout/orgChart1"/>
    <dgm:cxn modelId="{F362792D-51AB-49E2-AA85-855A39C0FE63}" type="presParOf" srcId="{FA52D810-729B-4D5E-9302-9D3D686B3280}" destId="{3733040F-8845-49AB-8686-D1F57DF675C5}" srcOrd="1" destOrd="0" presId="urn:microsoft.com/office/officeart/2005/8/layout/orgChart1"/>
    <dgm:cxn modelId="{A7463B72-2EA8-4E14-8087-19CC66385EB3}" type="presParOf" srcId="{D8CBE235-222C-408C-831F-D0FE3A31B532}" destId="{638A1BAC-A0A3-4777-8DE6-CAEB31FB62FD}" srcOrd="1" destOrd="0" presId="urn:microsoft.com/office/officeart/2005/8/layout/orgChart1"/>
    <dgm:cxn modelId="{7EAEA4CB-E8E9-44EB-AE6D-9FDC164EE7EC}" type="presParOf" srcId="{638A1BAC-A0A3-4777-8DE6-CAEB31FB62FD}" destId="{18A59F66-4418-4EBB-9B7E-D92F970FD19D}" srcOrd="0" destOrd="0" presId="urn:microsoft.com/office/officeart/2005/8/layout/orgChart1"/>
    <dgm:cxn modelId="{47C89BD6-11C8-4F2C-88BA-B6B003FFA0E7}" type="presParOf" srcId="{638A1BAC-A0A3-4777-8DE6-CAEB31FB62FD}" destId="{40B083B3-112E-4779-9AD5-487A4B58A2E3}" srcOrd="1" destOrd="0" presId="urn:microsoft.com/office/officeart/2005/8/layout/orgChart1"/>
    <dgm:cxn modelId="{14412F9C-294C-42AE-8383-8E2C944D71CB}" type="presParOf" srcId="{40B083B3-112E-4779-9AD5-487A4B58A2E3}" destId="{E6426E15-40C8-4F90-844B-E60A40A88C2B}" srcOrd="0" destOrd="0" presId="urn:microsoft.com/office/officeart/2005/8/layout/orgChart1"/>
    <dgm:cxn modelId="{6939AAF2-384F-41F0-8C8B-E89C78C75637}" type="presParOf" srcId="{E6426E15-40C8-4F90-844B-E60A40A88C2B}" destId="{25C6EE08-1B30-4F40-97AB-EA15F16EA634}" srcOrd="0" destOrd="0" presId="urn:microsoft.com/office/officeart/2005/8/layout/orgChart1"/>
    <dgm:cxn modelId="{435E2F30-62B6-452B-AB22-9B8F67FDF63A}" type="presParOf" srcId="{E6426E15-40C8-4F90-844B-E60A40A88C2B}" destId="{331DBB41-A233-46E2-BF32-AC4D84C41954}" srcOrd="1" destOrd="0" presId="urn:microsoft.com/office/officeart/2005/8/layout/orgChart1"/>
    <dgm:cxn modelId="{CBEEA203-61E2-43BE-8D87-D769BBACE9E8}" type="presParOf" srcId="{40B083B3-112E-4779-9AD5-487A4B58A2E3}" destId="{FE6FADF7-0B61-4DD6-978D-80757893B2BC}" srcOrd="1" destOrd="0" presId="urn:microsoft.com/office/officeart/2005/8/layout/orgChart1"/>
    <dgm:cxn modelId="{DB917E24-D494-47EB-AF05-1C78F7AA9DE0}" type="presParOf" srcId="{FE6FADF7-0B61-4DD6-978D-80757893B2BC}" destId="{CCE98542-0221-45CE-B7FB-8CD817023A48}" srcOrd="0" destOrd="0" presId="urn:microsoft.com/office/officeart/2005/8/layout/orgChart1"/>
    <dgm:cxn modelId="{92A5372E-DC90-43FB-A18A-F9797F885E76}" type="presParOf" srcId="{FE6FADF7-0B61-4DD6-978D-80757893B2BC}" destId="{2BBA9823-510F-4FFC-82F3-926698923064}" srcOrd="1" destOrd="0" presId="urn:microsoft.com/office/officeart/2005/8/layout/orgChart1"/>
    <dgm:cxn modelId="{0B0B5576-AAA7-4092-AF0E-2D70B39FA420}" type="presParOf" srcId="{2BBA9823-510F-4FFC-82F3-926698923064}" destId="{78A4A05F-85EA-4565-9AEA-C486563BF836}" srcOrd="0" destOrd="0" presId="urn:microsoft.com/office/officeart/2005/8/layout/orgChart1"/>
    <dgm:cxn modelId="{F70049EC-E432-406A-BD08-F3368130BEE4}" type="presParOf" srcId="{78A4A05F-85EA-4565-9AEA-C486563BF836}" destId="{62AC11A4-1CE2-45E0-BF06-6824FEB74DCD}" srcOrd="0" destOrd="0" presId="urn:microsoft.com/office/officeart/2005/8/layout/orgChart1"/>
    <dgm:cxn modelId="{90202E9F-F28D-4012-8C61-0877E8CE8C20}" type="presParOf" srcId="{78A4A05F-85EA-4565-9AEA-C486563BF836}" destId="{FE5AA443-EB54-46AB-BF6D-A0E213A02317}" srcOrd="1" destOrd="0" presId="urn:microsoft.com/office/officeart/2005/8/layout/orgChart1"/>
    <dgm:cxn modelId="{7C07A2DD-0EE0-4BD2-8306-50CF18B3B7B2}" type="presParOf" srcId="{2BBA9823-510F-4FFC-82F3-926698923064}" destId="{13779835-F7B1-46F3-A8A3-7D18867855E6}" srcOrd="1" destOrd="0" presId="urn:microsoft.com/office/officeart/2005/8/layout/orgChart1"/>
    <dgm:cxn modelId="{D0292824-A102-4C80-A51C-7E5D3B083855}" type="presParOf" srcId="{13779835-F7B1-46F3-A8A3-7D18867855E6}" destId="{3A43F51D-51B3-482A-833F-2B5ED63D194D}" srcOrd="0" destOrd="0" presId="urn:microsoft.com/office/officeart/2005/8/layout/orgChart1"/>
    <dgm:cxn modelId="{F7A08646-766E-48CB-8C81-F256090207C0}" type="presParOf" srcId="{13779835-F7B1-46F3-A8A3-7D18867855E6}" destId="{7634B7E1-3302-4B9D-ACC9-C61FAD2BCAF4}" srcOrd="1" destOrd="0" presId="urn:microsoft.com/office/officeart/2005/8/layout/orgChart1"/>
    <dgm:cxn modelId="{95736F12-5463-4436-A886-6CED09ECB58A}" type="presParOf" srcId="{7634B7E1-3302-4B9D-ACC9-C61FAD2BCAF4}" destId="{08900938-1022-47FE-B4A7-BC86FB8DEE38}" srcOrd="0" destOrd="0" presId="urn:microsoft.com/office/officeart/2005/8/layout/orgChart1"/>
    <dgm:cxn modelId="{7C4AA851-7EFE-4415-81D9-25B0DE7BFBB5}" type="presParOf" srcId="{08900938-1022-47FE-B4A7-BC86FB8DEE38}" destId="{57964BC0-A276-42A4-BBE4-2C369440B419}" srcOrd="0" destOrd="0" presId="urn:microsoft.com/office/officeart/2005/8/layout/orgChart1"/>
    <dgm:cxn modelId="{D3775A6E-4FAC-443F-8DEC-F5F10E3BA5F1}" type="presParOf" srcId="{08900938-1022-47FE-B4A7-BC86FB8DEE38}" destId="{93544D88-CD24-48B5-9203-E4EE14046F5B}" srcOrd="1" destOrd="0" presId="urn:microsoft.com/office/officeart/2005/8/layout/orgChart1"/>
    <dgm:cxn modelId="{E0AB2D46-FC24-4013-961B-7A49555D20F6}" type="presParOf" srcId="{7634B7E1-3302-4B9D-ACC9-C61FAD2BCAF4}" destId="{4E316B59-2DCF-4C19-AC58-BD396DFE1106}" srcOrd="1" destOrd="0" presId="urn:microsoft.com/office/officeart/2005/8/layout/orgChart1"/>
    <dgm:cxn modelId="{5E842F0C-D31D-4601-89D2-9B19E64B732D}" type="presParOf" srcId="{4E316B59-2DCF-4C19-AC58-BD396DFE1106}" destId="{454F2450-062F-4216-A930-EB860D818756}" srcOrd="0" destOrd="0" presId="urn:microsoft.com/office/officeart/2005/8/layout/orgChart1"/>
    <dgm:cxn modelId="{596D51EB-1E27-40E0-A8E5-DF5C99C3DEB1}" type="presParOf" srcId="{4E316B59-2DCF-4C19-AC58-BD396DFE1106}" destId="{361F23CC-CB2E-40FA-8D3E-6E26FD57E535}" srcOrd="1" destOrd="0" presId="urn:microsoft.com/office/officeart/2005/8/layout/orgChart1"/>
    <dgm:cxn modelId="{849B0052-F00A-414F-9BA7-00B732F97A1F}" type="presParOf" srcId="{361F23CC-CB2E-40FA-8D3E-6E26FD57E535}" destId="{BE18B040-61E2-4356-922E-D2176A19FBC8}" srcOrd="0" destOrd="0" presId="urn:microsoft.com/office/officeart/2005/8/layout/orgChart1"/>
    <dgm:cxn modelId="{CB07D9D6-6A8F-40C4-B6FA-D6D3B7D6EE5F}" type="presParOf" srcId="{BE18B040-61E2-4356-922E-D2176A19FBC8}" destId="{C09396D1-C65E-47C8-BEB4-81743CEB1059}" srcOrd="0" destOrd="0" presId="urn:microsoft.com/office/officeart/2005/8/layout/orgChart1"/>
    <dgm:cxn modelId="{04557E61-EE6D-4AE4-852D-6ADA41252433}" type="presParOf" srcId="{BE18B040-61E2-4356-922E-D2176A19FBC8}" destId="{24EABCF2-1984-41BE-9648-81841FDBC104}" srcOrd="1" destOrd="0" presId="urn:microsoft.com/office/officeart/2005/8/layout/orgChart1"/>
    <dgm:cxn modelId="{E431E7E1-D999-4D3E-B16C-B2617F06B0DB}" type="presParOf" srcId="{361F23CC-CB2E-40FA-8D3E-6E26FD57E535}" destId="{9F6100EE-6EFA-4551-9D1B-72703FD53ED0}" srcOrd="1" destOrd="0" presId="urn:microsoft.com/office/officeart/2005/8/layout/orgChart1"/>
    <dgm:cxn modelId="{AD649694-B02B-4AF3-AE2E-E3B97A2E131A}" type="presParOf" srcId="{361F23CC-CB2E-40FA-8D3E-6E26FD57E535}" destId="{A6936190-8978-4B10-9F08-24F263EC1A7A}" srcOrd="2" destOrd="0" presId="urn:microsoft.com/office/officeart/2005/8/layout/orgChart1"/>
    <dgm:cxn modelId="{DA72CA94-296D-4A84-AFB1-56B50565E412}" type="presParOf" srcId="{7634B7E1-3302-4B9D-ACC9-C61FAD2BCAF4}" destId="{63C7DB94-6C90-4083-AD48-DADCFAB37DFF}" srcOrd="2" destOrd="0" presId="urn:microsoft.com/office/officeart/2005/8/layout/orgChart1"/>
    <dgm:cxn modelId="{B05C56E6-8CB1-4B29-9070-96E984D96747}" type="presParOf" srcId="{2BBA9823-510F-4FFC-82F3-926698923064}" destId="{A935F45F-6D6D-4319-A510-95A55548E0F3}" srcOrd="2" destOrd="0" presId="urn:microsoft.com/office/officeart/2005/8/layout/orgChart1"/>
    <dgm:cxn modelId="{0DC31543-270E-4282-99AF-D36DEB61647F}" type="presParOf" srcId="{40B083B3-112E-4779-9AD5-487A4B58A2E3}" destId="{FFA64444-408C-4D8F-B9AD-36518E7F754C}" srcOrd="2" destOrd="0" presId="urn:microsoft.com/office/officeart/2005/8/layout/orgChart1"/>
    <dgm:cxn modelId="{95B9F9CA-F796-43EF-A570-985C71C8924E}" type="presParOf" srcId="{D8CBE235-222C-408C-831F-D0FE3A31B532}" destId="{F7CFE77C-9D5D-4E1E-88BF-3B2CB5CD714C}" srcOrd="2" destOrd="0" presId="urn:microsoft.com/office/officeart/2005/8/layout/orgChart1"/>
    <dgm:cxn modelId="{4FB8C555-96CC-4367-BCA2-057D6636DACF}" type="presParOf" srcId="{D1B55728-2CF7-4C65-B298-8C77968D73A9}" destId="{F2A04579-98F3-44D1-91B1-92A532A497CB}" srcOrd="2" destOrd="0" presId="urn:microsoft.com/office/officeart/2005/8/layout/orgChart1"/>
    <dgm:cxn modelId="{33E023BA-C63C-4CDC-BA33-A11166FA6203}" type="presParOf" srcId="{D1B55728-2CF7-4C65-B298-8C77968D73A9}" destId="{79F6A992-929E-4DE0-91C2-3E8278CD337C}" srcOrd="3" destOrd="0" presId="urn:microsoft.com/office/officeart/2005/8/layout/orgChart1"/>
    <dgm:cxn modelId="{AA05FA2B-C55E-406F-B2AC-3BEE8458E819}" type="presParOf" srcId="{79F6A992-929E-4DE0-91C2-3E8278CD337C}" destId="{47FEA552-275A-410F-AD81-A9225DB59F3A}" srcOrd="0" destOrd="0" presId="urn:microsoft.com/office/officeart/2005/8/layout/orgChart1"/>
    <dgm:cxn modelId="{4F2C0E34-F716-4140-B093-730330A82A28}" type="presParOf" srcId="{47FEA552-275A-410F-AD81-A9225DB59F3A}" destId="{6BA7B334-DF5F-48B5-A10F-24DDB3039F06}" srcOrd="0" destOrd="0" presId="urn:microsoft.com/office/officeart/2005/8/layout/orgChart1"/>
    <dgm:cxn modelId="{B62BB8AD-093C-4D13-8D28-02C8EA9BE290}" type="presParOf" srcId="{47FEA552-275A-410F-AD81-A9225DB59F3A}" destId="{72C8B926-6FD3-4EB4-9C7F-5D1A8AB7D705}" srcOrd="1" destOrd="0" presId="urn:microsoft.com/office/officeart/2005/8/layout/orgChart1"/>
    <dgm:cxn modelId="{376412F4-0706-4DC7-8699-622ED165E7C4}" type="presParOf" srcId="{79F6A992-929E-4DE0-91C2-3E8278CD337C}" destId="{9E0A2E6C-BFCB-4C92-A44D-5AC77E156BA9}" srcOrd="1" destOrd="0" presId="urn:microsoft.com/office/officeart/2005/8/layout/orgChart1"/>
    <dgm:cxn modelId="{BE3EEB8C-9CD3-44AF-B80C-7DA029732F20}" type="presParOf" srcId="{9E0A2E6C-BFCB-4C92-A44D-5AC77E156BA9}" destId="{4BB3A3A2-200D-4F8A-8BD4-AD0FCB130A50}" srcOrd="0" destOrd="0" presId="urn:microsoft.com/office/officeart/2005/8/layout/orgChart1"/>
    <dgm:cxn modelId="{A9998450-9FE8-4C89-83F2-056B253267E0}" type="presParOf" srcId="{9E0A2E6C-BFCB-4C92-A44D-5AC77E156BA9}" destId="{63547267-64B5-4DB7-9150-3E4155D88B65}" srcOrd="1" destOrd="0" presId="urn:microsoft.com/office/officeart/2005/8/layout/orgChart1"/>
    <dgm:cxn modelId="{F150F391-39BB-479E-94B9-25EEF854FCF2}" type="presParOf" srcId="{63547267-64B5-4DB7-9150-3E4155D88B65}" destId="{81AAC9D5-FA44-4E78-9094-7D2A39201876}" srcOrd="0" destOrd="0" presId="urn:microsoft.com/office/officeart/2005/8/layout/orgChart1"/>
    <dgm:cxn modelId="{9E50B7FE-3DEA-4F0B-8C0D-AE3CF2277ED1}" type="presParOf" srcId="{81AAC9D5-FA44-4E78-9094-7D2A39201876}" destId="{AB4DEE36-E997-4C3E-B3F9-1BCF09511673}" srcOrd="0" destOrd="0" presId="urn:microsoft.com/office/officeart/2005/8/layout/orgChart1"/>
    <dgm:cxn modelId="{FDF5B5CD-DD4D-45A1-A3AB-C6048902A5A3}" type="presParOf" srcId="{81AAC9D5-FA44-4E78-9094-7D2A39201876}" destId="{8C714AFC-59A8-45C4-9E18-6F6DF83C9E00}" srcOrd="1" destOrd="0" presId="urn:microsoft.com/office/officeart/2005/8/layout/orgChart1"/>
    <dgm:cxn modelId="{0D0B6E49-C6DE-4F6D-911D-A6CBEC5E7D36}" type="presParOf" srcId="{63547267-64B5-4DB7-9150-3E4155D88B65}" destId="{89D64627-AB7B-4F42-8A69-106F3F88D737}" srcOrd="1" destOrd="0" presId="urn:microsoft.com/office/officeart/2005/8/layout/orgChart1"/>
    <dgm:cxn modelId="{278B7C41-73AC-4E46-8161-BEC4E6C3CF4B}" type="presParOf" srcId="{89D64627-AB7B-4F42-8A69-106F3F88D737}" destId="{E71BF8F5-79B3-4F79-98BF-E4F5DA0A1DF7}" srcOrd="0" destOrd="0" presId="urn:microsoft.com/office/officeart/2005/8/layout/orgChart1"/>
    <dgm:cxn modelId="{7A6E033F-085B-46CC-A253-9C5D548CCAE1}" type="presParOf" srcId="{89D64627-AB7B-4F42-8A69-106F3F88D737}" destId="{EA6AE603-7507-4413-B028-1D4AE84BACB8}" srcOrd="1" destOrd="0" presId="urn:microsoft.com/office/officeart/2005/8/layout/orgChart1"/>
    <dgm:cxn modelId="{B66D917F-41FC-4A22-8991-5CE3D13165B5}" type="presParOf" srcId="{EA6AE603-7507-4413-B028-1D4AE84BACB8}" destId="{1D2A4A30-29B1-49E6-9028-58AAA922F359}" srcOrd="0" destOrd="0" presId="urn:microsoft.com/office/officeart/2005/8/layout/orgChart1"/>
    <dgm:cxn modelId="{4EF856BD-8F97-4FC8-AA49-1CDD492B5237}" type="presParOf" srcId="{1D2A4A30-29B1-49E6-9028-58AAA922F359}" destId="{23C234B0-6EC5-4830-BA4F-B38BE1561B0A}" srcOrd="0" destOrd="0" presId="urn:microsoft.com/office/officeart/2005/8/layout/orgChart1"/>
    <dgm:cxn modelId="{5B83133C-44C1-4438-89E4-23601D5186EE}" type="presParOf" srcId="{1D2A4A30-29B1-49E6-9028-58AAA922F359}" destId="{4EC0100C-00F0-4B80-951A-9F9E52D6CE65}" srcOrd="1" destOrd="0" presId="urn:microsoft.com/office/officeart/2005/8/layout/orgChart1"/>
    <dgm:cxn modelId="{EF3F406E-16D5-4807-886D-24FC2FF9C101}" type="presParOf" srcId="{EA6AE603-7507-4413-B028-1D4AE84BACB8}" destId="{0B134DF0-8F06-4EAE-932D-1C3B5ADEB707}" srcOrd="1" destOrd="0" presId="urn:microsoft.com/office/officeart/2005/8/layout/orgChart1"/>
    <dgm:cxn modelId="{73397D4F-017E-4DFD-B0A2-7640FC2BE652}" type="presParOf" srcId="{EA6AE603-7507-4413-B028-1D4AE84BACB8}" destId="{891EA624-584E-4705-AD2F-0E057915DD3B}" srcOrd="2" destOrd="0" presId="urn:microsoft.com/office/officeart/2005/8/layout/orgChart1"/>
    <dgm:cxn modelId="{7B3DDAEB-05B8-4320-9CFC-5D4FC4F74454}" type="presParOf" srcId="{63547267-64B5-4DB7-9150-3E4155D88B65}" destId="{62DA4AA4-73B1-442D-8291-3E433FBC192D}" srcOrd="2" destOrd="0" presId="urn:microsoft.com/office/officeart/2005/8/layout/orgChart1"/>
    <dgm:cxn modelId="{28C6D0DA-EA6A-46E5-84FC-B89A3D47331F}" type="presParOf" srcId="{9E0A2E6C-BFCB-4C92-A44D-5AC77E156BA9}" destId="{FE424B72-500E-4638-8251-6C1753B08346}" srcOrd="2" destOrd="0" presId="urn:microsoft.com/office/officeart/2005/8/layout/orgChart1"/>
    <dgm:cxn modelId="{F3317E9D-706E-45E4-BD8A-4A1A910DC075}" type="presParOf" srcId="{9E0A2E6C-BFCB-4C92-A44D-5AC77E156BA9}" destId="{47D0EFED-7EF0-4961-B0D4-D6EFC74A6FFC}" srcOrd="3" destOrd="0" presId="urn:microsoft.com/office/officeart/2005/8/layout/orgChart1"/>
    <dgm:cxn modelId="{78E92614-59BF-4EE9-978C-B4684294F18D}" type="presParOf" srcId="{47D0EFED-7EF0-4961-B0D4-D6EFC74A6FFC}" destId="{C9C2D9F0-7E4C-4F58-B4EB-A5391805C2AF}" srcOrd="0" destOrd="0" presId="urn:microsoft.com/office/officeart/2005/8/layout/orgChart1"/>
    <dgm:cxn modelId="{09226D62-BB11-44B7-A07E-19CCC61FCC09}" type="presParOf" srcId="{C9C2D9F0-7E4C-4F58-B4EB-A5391805C2AF}" destId="{2E42FEA0-A7B6-49C5-AAD6-E64B3345E925}" srcOrd="0" destOrd="0" presId="urn:microsoft.com/office/officeart/2005/8/layout/orgChart1"/>
    <dgm:cxn modelId="{E58BC245-F764-4E4F-A415-FECFE08345D1}" type="presParOf" srcId="{C9C2D9F0-7E4C-4F58-B4EB-A5391805C2AF}" destId="{D9D57469-AE7F-472F-B9C2-D0A0F9352EF4}" srcOrd="1" destOrd="0" presId="urn:microsoft.com/office/officeart/2005/8/layout/orgChart1"/>
    <dgm:cxn modelId="{3B9ED66B-FF73-4896-A1F5-444472ADC7F3}" type="presParOf" srcId="{47D0EFED-7EF0-4961-B0D4-D6EFC74A6FFC}" destId="{719AC24F-D312-40BB-B7D4-4158344A64AB}" srcOrd="1" destOrd="0" presId="urn:microsoft.com/office/officeart/2005/8/layout/orgChart1"/>
    <dgm:cxn modelId="{1B1669D6-E4BF-4F59-A06E-93DBF78AA4B1}" type="presParOf" srcId="{719AC24F-D312-40BB-B7D4-4158344A64AB}" destId="{F7CB2938-AD77-4CA5-ABC3-A92998C4AD75}" srcOrd="0" destOrd="0" presId="urn:microsoft.com/office/officeart/2005/8/layout/orgChart1"/>
    <dgm:cxn modelId="{8845D05F-F999-43A3-98DF-DE561D281DCB}" type="presParOf" srcId="{719AC24F-D312-40BB-B7D4-4158344A64AB}" destId="{DFC726AB-0543-4E10-9643-FEA9D5AE213C}" srcOrd="1" destOrd="0" presId="urn:microsoft.com/office/officeart/2005/8/layout/orgChart1"/>
    <dgm:cxn modelId="{7FB8AA57-024B-406D-9FDB-3E2D33E064DB}" type="presParOf" srcId="{DFC726AB-0543-4E10-9643-FEA9D5AE213C}" destId="{6D6726DE-4D7D-4072-B7B5-A727B0B1E47A}" srcOrd="0" destOrd="0" presId="urn:microsoft.com/office/officeart/2005/8/layout/orgChart1"/>
    <dgm:cxn modelId="{56F759B7-0EA7-47EC-B81B-D578EB828C7C}" type="presParOf" srcId="{6D6726DE-4D7D-4072-B7B5-A727B0B1E47A}" destId="{B7A8AFAF-8694-48E7-976F-D1E049CBF847}" srcOrd="0" destOrd="0" presId="urn:microsoft.com/office/officeart/2005/8/layout/orgChart1"/>
    <dgm:cxn modelId="{D9CDC8F7-2FA2-4895-B19E-B49DF9E16948}" type="presParOf" srcId="{6D6726DE-4D7D-4072-B7B5-A727B0B1E47A}" destId="{61E2507A-F864-41E3-95B9-D08DF942BA40}" srcOrd="1" destOrd="0" presId="urn:microsoft.com/office/officeart/2005/8/layout/orgChart1"/>
    <dgm:cxn modelId="{72E4E8A9-34E9-49A5-844A-9DD4D89612E2}" type="presParOf" srcId="{DFC726AB-0543-4E10-9643-FEA9D5AE213C}" destId="{51C674B7-7080-4B8E-9CBD-50D82A2F4340}" srcOrd="1" destOrd="0" presId="urn:microsoft.com/office/officeart/2005/8/layout/orgChart1"/>
    <dgm:cxn modelId="{F6B9B0CE-2677-4AC6-97BF-D65922513438}" type="presParOf" srcId="{DFC726AB-0543-4E10-9643-FEA9D5AE213C}" destId="{C9872AF2-BA11-412B-9EBB-CBEC8DAD14FB}" srcOrd="2" destOrd="0" presId="urn:microsoft.com/office/officeart/2005/8/layout/orgChart1"/>
    <dgm:cxn modelId="{DF0CF02E-435A-46E7-8DAA-E5AE78DE47C8}" type="presParOf" srcId="{47D0EFED-7EF0-4961-B0D4-D6EFC74A6FFC}" destId="{4ABF597E-7880-4CC7-91AF-8F0599CCA805}" srcOrd="2" destOrd="0" presId="urn:microsoft.com/office/officeart/2005/8/layout/orgChart1"/>
    <dgm:cxn modelId="{200D9FFA-5C41-4B68-95F0-00FF2A91FF6E}" type="presParOf" srcId="{79F6A992-929E-4DE0-91C2-3E8278CD337C}" destId="{A376AADB-79DE-4B51-852B-1711212BB5F9}" srcOrd="2" destOrd="0" presId="urn:microsoft.com/office/officeart/2005/8/layout/orgChart1"/>
    <dgm:cxn modelId="{48822985-3D7E-448B-A7BC-68993CBD0978}" type="presParOf" srcId="{014C782D-88A2-409B-8E54-7561FC078DB9}" destId="{87C6608A-DAB3-4518-A34C-84C4D66C3C8E}" srcOrd="2" destOrd="0" presId="urn:microsoft.com/office/officeart/2005/8/layout/orgChart1"/>
    <dgm:cxn modelId="{DBD80B64-0FB6-42CF-ADF2-418597F72749}" type="presParOf" srcId="{55B0048C-69C5-4FCC-9E28-EE5C1314FE96}" destId="{EB5EC4EA-27C2-44A4-A8BC-A691B4F0088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C3C459-FD47-4988-A45A-96F4DABF375D}">
      <dsp:nvSpPr>
        <dsp:cNvPr id="0" name=""/>
        <dsp:cNvSpPr/>
      </dsp:nvSpPr>
      <dsp:spPr>
        <a:xfrm>
          <a:off x="5257800" y="459246"/>
          <a:ext cx="1104718" cy="191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864"/>
              </a:lnTo>
              <a:lnTo>
                <a:pt x="1104718" y="95864"/>
              </a:lnTo>
              <a:lnTo>
                <a:pt x="1104718" y="1917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72E10B-E254-4B64-B5F5-C1621A3DE35D}">
      <dsp:nvSpPr>
        <dsp:cNvPr id="0" name=""/>
        <dsp:cNvSpPr/>
      </dsp:nvSpPr>
      <dsp:spPr>
        <a:xfrm>
          <a:off x="5212080" y="459246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8C6C0A-0ECD-4016-A8BF-C47FB750A76D}">
      <dsp:nvSpPr>
        <dsp:cNvPr id="0" name=""/>
        <dsp:cNvSpPr/>
      </dsp:nvSpPr>
      <dsp:spPr>
        <a:xfrm>
          <a:off x="3787884" y="3700363"/>
          <a:ext cx="136948" cy="419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9975"/>
              </a:lnTo>
              <a:lnTo>
                <a:pt x="136948" y="41997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DEAE1F-1B06-4557-836F-78887B3B0F18}">
      <dsp:nvSpPr>
        <dsp:cNvPr id="0" name=""/>
        <dsp:cNvSpPr/>
      </dsp:nvSpPr>
      <dsp:spPr>
        <a:xfrm>
          <a:off x="4107361" y="3052140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8807E6-687B-47AB-8B54-39B5BEB395B3}">
      <dsp:nvSpPr>
        <dsp:cNvPr id="0" name=""/>
        <dsp:cNvSpPr/>
      </dsp:nvSpPr>
      <dsp:spPr>
        <a:xfrm>
          <a:off x="4107361" y="2403916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B93421-0AF3-44DE-91F9-F7A7A3151432}">
      <dsp:nvSpPr>
        <dsp:cNvPr id="0" name=""/>
        <dsp:cNvSpPr/>
      </dsp:nvSpPr>
      <dsp:spPr>
        <a:xfrm>
          <a:off x="4107361" y="1755693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9E1EC9-FD1B-459B-A9D3-374EBD2831AF}">
      <dsp:nvSpPr>
        <dsp:cNvPr id="0" name=""/>
        <dsp:cNvSpPr/>
      </dsp:nvSpPr>
      <dsp:spPr>
        <a:xfrm>
          <a:off x="4107361" y="1107469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B1E017-B309-45CF-9708-627A772ADDE3}">
      <dsp:nvSpPr>
        <dsp:cNvPr id="0" name=""/>
        <dsp:cNvSpPr/>
      </dsp:nvSpPr>
      <dsp:spPr>
        <a:xfrm>
          <a:off x="4153081" y="459246"/>
          <a:ext cx="1104718" cy="191728"/>
        </a:xfrm>
        <a:custGeom>
          <a:avLst/>
          <a:gdLst/>
          <a:ahLst/>
          <a:cxnLst/>
          <a:rect l="0" t="0" r="0" b="0"/>
          <a:pathLst>
            <a:path>
              <a:moveTo>
                <a:pt x="1104718" y="0"/>
              </a:moveTo>
              <a:lnTo>
                <a:pt x="1104718" y="95864"/>
              </a:lnTo>
              <a:lnTo>
                <a:pt x="0" y="95864"/>
              </a:lnTo>
              <a:lnTo>
                <a:pt x="0" y="1917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2301DA-159B-476C-B426-42541090EE73}">
      <dsp:nvSpPr>
        <dsp:cNvPr id="0" name=""/>
        <dsp:cNvSpPr/>
      </dsp:nvSpPr>
      <dsp:spPr>
        <a:xfrm>
          <a:off x="4801304" y="2750"/>
          <a:ext cx="912990" cy="456495"/>
        </a:xfrm>
        <a:prstGeom prst="rect">
          <a:avLst/>
        </a:prstGeom>
        <a:solidFill>
          <a:srgbClr val="FF99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Richard, Duke of York 1411-60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Cicely Neville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1415-95</a:t>
          </a:r>
        </a:p>
      </dsp:txBody>
      <dsp:txXfrm>
        <a:off x="4801304" y="2750"/>
        <a:ext cx="912990" cy="456495"/>
      </dsp:txXfrm>
    </dsp:sp>
    <dsp:sp modelId="{D75B3874-05FF-450A-9614-FA60F9125269}">
      <dsp:nvSpPr>
        <dsp:cNvPr id="0" name=""/>
        <dsp:cNvSpPr/>
      </dsp:nvSpPr>
      <dsp:spPr>
        <a:xfrm>
          <a:off x="3696585" y="650974"/>
          <a:ext cx="912990" cy="456495"/>
        </a:xfrm>
        <a:prstGeom prst="rect">
          <a:avLst/>
        </a:prstGeom>
        <a:solidFill>
          <a:srgbClr val="FF99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Anne, Duchess of Exeter 1439-76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M2 Sir Thomas St. Leger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c.1420-83</a:t>
          </a:r>
        </a:p>
      </dsp:txBody>
      <dsp:txXfrm>
        <a:off x="3696585" y="650974"/>
        <a:ext cx="912990" cy="456495"/>
      </dsp:txXfrm>
    </dsp:sp>
    <dsp:sp modelId="{F07C93AF-CE7B-4AE0-8336-7547F4781550}">
      <dsp:nvSpPr>
        <dsp:cNvPr id="0" name=""/>
        <dsp:cNvSpPr/>
      </dsp:nvSpPr>
      <dsp:spPr>
        <a:xfrm>
          <a:off x="3696585" y="1299197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Anne St. Leger 1476-1526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 George Manners,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Baron Ros 1470-1513</a:t>
          </a:r>
        </a:p>
      </dsp:txBody>
      <dsp:txXfrm>
        <a:off x="3696585" y="1299197"/>
        <a:ext cx="912990" cy="456495"/>
      </dsp:txXfrm>
    </dsp:sp>
    <dsp:sp modelId="{31981702-7395-40E1-B358-4B692E48FB64}">
      <dsp:nvSpPr>
        <dsp:cNvPr id="0" name=""/>
        <dsp:cNvSpPr/>
      </dsp:nvSpPr>
      <dsp:spPr>
        <a:xfrm>
          <a:off x="3696585" y="1947421"/>
          <a:ext cx="912990" cy="456495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Margaret Manners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Sir Henry Strangways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c.1506-44</a:t>
          </a:r>
        </a:p>
      </dsp:txBody>
      <dsp:txXfrm>
        <a:off x="3696585" y="1947421"/>
        <a:ext cx="912990" cy="456495"/>
      </dsp:txXfrm>
    </dsp:sp>
    <dsp:sp modelId="{8CFCBF0C-1309-41C6-A7E7-0FAD71BFF229}">
      <dsp:nvSpPr>
        <dsp:cNvPr id="0" name=""/>
        <dsp:cNvSpPr/>
      </dsp:nvSpPr>
      <dsp:spPr>
        <a:xfrm>
          <a:off x="3696585" y="2595644"/>
          <a:ext cx="912990" cy="456495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Sir Giles Strangways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1525-62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Joan Wadham</a:t>
          </a:r>
        </a:p>
      </dsp:txBody>
      <dsp:txXfrm>
        <a:off x="3696585" y="2595644"/>
        <a:ext cx="912990" cy="456495"/>
      </dsp:txXfrm>
    </dsp:sp>
    <dsp:sp modelId="{1AB1FA6A-C435-475A-A9FC-1EA79C2D7682}">
      <dsp:nvSpPr>
        <dsp:cNvPr id="0" name=""/>
        <dsp:cNvSpPr/>
      </dsp:nvSpPr>
      <dsp:spPr>
        <a:xfrm>
          <a:off x="3696585" y="3243868"/>
          <a:ext cx="912990" cy="456495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John Strangways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-1593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Dorothy </a:t>
          </a:r>
          <a:r>
            <a:rPr lang="en-GB" sz="600" kern="1200" dirty="0" err="1"/>
            <a:t>Thynne</a:t>
          </a:r>
          <a:endParaRPr lang="en-GB" sz="600" kern="1200" dirty="0"/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-1592</a:t>
          </a:r>
        </a:p>
      </dsp:txBody>
      <dsp:txXfrm>
        <a:off x="3696585" y="3243868"/>
        <a:ext cx="912990" cy="456495"/>
      </dsp:txXfrm>
    </dsp:sp>
    <dsp:sp modelId="{DA1737AB-3372-4024-BCF7-9B3C7709DEDC}">
      <dsp:nvSpPr>
        <dsp:cNvPr id="0" name=""/>
        <dsp:cNvSpPr/>
      </dsp:nvSpPr>
      <dsp:spPr>
        <a:xfrm>
          <a:off x="3924833" y="3892091"/>
          <a:ext cx="912990" cy="456495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Giles Strangways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 1615-75</a:t>
          </a:r>
        </a:p>
      </dsp:txBody>
      <dsp:txXfrm>
        <a:off x="3924833" y="3892091"/>
        <a:ext cx="912990" cy="456495"/>
      </dsp:txXfrm>
    </dsp:sp>
    <dsp:sp modelId="{485233F1-4C02-47F6-A1EF-87CCDFF78F78}">
      <dsp:nvSpPr>
        <dsp:cNvPr id="0" name=""/>
        <dsp:cNvSpPr/>
      </dsp:nvSpPr>
      <dsp:spPr>
        <a:xfrm>
          <a:off x="4801304" y="650974"/>
          <a:ext cx="912990" cy="456495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EDWARD IV 1442-83</a:t>
          </a:r>
        </a:p>
      </dsp:txBody>
      <dsp:txXfrm>
        <a:off x="4801304" y="650974"/>
        <a:ext cx="912990" cy="456495"/>
      </dsp:txXfrm>
    </dsp:sp>
    <dsp:sp modelId="{C9E16677-841E-4EB9-9167-CD937BD19FE0}">
      <dsp:nvSpPr>
        <dsp:cNvPr id="0" name=""/>
        <dsp:cNvSpPr/>
      </dsp:nvSpPr>
      <dsp:spPr>
        <a:xfrm>
          <a:off x="5906023" y="650974"/>
          <a:ext cx="912990" cy="456495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RICHARD III 1452-85</a:t>
          </a:r>
        </a:p>
      </dsp:txBody>
      <dsp:txXfrm>
        <a:off x="5906023" y="650974"/>
        <a:ext cx="912990" cy="4564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CFC8EA-22AC-4161-855C-2E77DB16CCFA}">
      <dsp:nvSpPr>
        <dsp:cNvPr id="0" name=""/>
        <dsp:cNvSpPr/>
      </dsp:nvSpPr>
      <dsp:spPr>
        <a:xfrm>
          <a:off x="4692556" y="3586421"/>
          <a:ext cx="161498" cy="4952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5261"/>
              </a:lnTo>
              <a:lnTo>
                <a:pt x="161498" y="4952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26BA98-BC4B-42A8-BDC2-4A637705B2D2}">
      <dsp:nvSpPr>
        <dsp:cNvPr id="0" name=""/>
        <dsp:cNvSpPr/>
      </dsp:nvSpPr>
      <dsp:spPr>
        <a:xfrm>
          <a:off x="5077498" y="2821995"/>
          <a:ext cx="91440" cy="2260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60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E6F29-F58D-4111-883A-D45F34B6269C}">
      <dsp:nvSpPr>
        <dsp:cNvPr id="0" name=""/>
        <dsp:cNvSpPr/>
      </dsp:nvSpPr>
      <dsp:spPr>
        <a:xfrm>
          <a:off x="5077498" y="2057570"/>
          <a:ext cx="91440" cy="2260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60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2A5D95-2AFA-4934-9F0B-8FFF81C52015}">
      <dsp:nvSpPr>
        <dsp:cNvPr id="0" name=""/>
        <dsp:cNvSpPr/>
      </dsp:nvSpPr>
      <dsp:spPr>
        <a:xfrm>
          <a:off x="5077498" y="1293145"/>
          <a:ext cx="91440" cy="2260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60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6E0D7C-891B-4261-9736-11D1D7D5CE9C}">
      <dsp:nvSpPr>
        <dsp:cNvPr id="0" name=""/>
        <dsp:cNvSpPr/>
      </dsp:nvSpPr>
      <dsp:spPr>
        <a:xfrm>
          <a:off x="5077498" y="538819"/>
          <a:ext cx="91440" cy="2260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60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3DECC2-EEF7-4627-AA80-81BBA188FAB4}">
      <dsp:nvSpPr>
        <dsp:cNvPr id="0" name=""/>
        <dsp:cNvSpPr/>
      </dsp:nvSpPr>
      <dsp:spPr>
        <a:xfrm>
          <a:off x="4584890" y="491"/>
          <a:ext cx="1076655" cy="538327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Giles Strangways 1615-75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Susanna Edwards</a:t>
          </a:r>
        </a:p>
      </dsp:txBody>
      <dsp:txXfrm>
        <a:off x="4584890" y="491"/>
        <a:ext cx="1076655" cy="538327"/>
      </dsp:txXfrm>
    </dsp:sp>
    <dsp:sp modelId="{EDACDBCA-6BEE-4EF6-8521-D94A26E7ECA1}">
      <dsp:nvSpPr>
        <dsp:cNvPr id="0" name=""/>
        <dsp:cNvSpPr/>
      </dsp:nvSpPr>
      <dsp:spPr>
        <a:xfrm>
          <a:off x="4587641" y="764916"/>
          <a:ext cx="1071153" cy="528228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Thomas Strangways 1643-1713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Susanna </a:t>
          </a:r>
          <a:r>
            <a:rPr lang="en-GB" sz="700" kern="1200" dirty="0" err="1"/>
            <a:t>Ridout</a:t>
          </a:r>
          <a:r>
            <a:rPr lang="en-GB" sz="700" kern="1200" dirty="0"/>
            <a:t>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1660-1718</a:t>
          </a:r>
        </a:p>
      </dsp:txBody>
      <dsp:txXfrm>
        <a:off x="4587641" y="764916"/>
        <a:ext cx="1071153" cy="528228"/>
      </dsp:txXfrm>
    </dsp:sp>
    <dsp:sp modelId="{6D27616B-4E08-4371-9D6B-024C61A62845}">
      <dsp:nvSpPr>
        <dsp:cNvPr id="0" name=""/>
        <dsp:cNvSpPr/>
      </dsp:nvSpPr>
      <dsp:spPr>
        <a:xfrm>
          <a:off x="4584890" y="1519243"/>
          <a:ext cx="1076655" cy="538327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Susanna Strangways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1690-1758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 Thomas Horner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1688-1741</a:t>
          </a:r>
        </a:p>
      </dsp:txBody>
      <dsp:txXfrm>
        <a:off x="4584890" y="1519243"/>
        <a:ext cx="1076655" cy="538327"/>
      </dsp:txXfrm>
    </dsp:sp>
    <dsp:sp modelId="{3863AFBC-6EB7-4EC4-8A1E-F9EE66E9EA0D}">
      <dsp:nvSpPr>
        <dsp:cNvPr id="0" name=""/>
        <dsp:cNvSpPr/>
      </dsp:nvSpPr>
      <dsp:spPr>
        <a:xfrm>
          <a:off x="4584890" y="2283668"/>
          <a:ext cx="1076655" cy="538327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Elizabeth Horner 1723-92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Stephen Fox-Strangways, 1</a:t>
          </a:r>
          <a:r>
            <a:rPr lang="en-GB" sz="700" kern="1200" baseline="30000" dirty="0"/>
            <a:t>st</a:t>
          </a:r>
          <a:r>
            <a:rPr lang="en-GB" sz="700" kern="1200" dirty="0"/>
            <a:t> Earl of Ilchester 1704-76</a:t>
          </a:r>
        </a:p>
      </dsp:txBody>
      <dsp:txXfrm>
        <a:off x="4584890" y="2283668"/>
        <a:ext cx="1076655" cy="538327"/>
      </dsp:txXfrm>
    </dsp:sp>
    <dsp:sp modelId="{C1329867-EC2E-4C04-858D-B44BBDECD84B}">
      <dsp:nvSpPr>
        <dsp:cNvPr id="0" name=""/>
        <dsp:cNvSpPr/>
      </dsp:nvSpPr>
      <dsp:spPr>
        <a:xfrm>
          <a:off x="4584890" y="3048093"/>
          <a:ext cx="1076655" cy="538327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Henry, 2</a:t>
          </a:r>
          <a:r>
            <a:rPr lang="en-GB" sz="700" kern="1200" baseline="30000" dirty="0"/>
            <a:t>nd</a:t>
          </a:r>
          <a:r>
            <a:rPr lang="en-GB" sz="700" kern="1200" dirty="0"/>
            <a:t> Earl 1747-1802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Mary O’Grady  -1790</a:t>
          </a:r>
        </a:p>
      </dsp:txBody>
      <dsp:txXfrm>
        <a:off x="4584890" y="3048093"/>
        <a:ext cx="1076655" cy="538327"/>
      </dsp:txXfrm>
    </dsp:sp>
    <dsp:sp modelId="{F1D98B58-C6AB-47CF-965C-F3E32A40445D}">
      <dsp:nvSpPr>
        <dsp:cNvPr id="0" name=""/>
        <dsp:cNvSpPr/>
      </dsp:nvSpPr>
      <dsp:spPr>
        <a:xfrm>
          <a:off x="4854054" y="3812518"/>
          <a:ext cx="1076655" cy="538327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Lady Elizabeth Fox-Strangways (qv)</a:t>
          </a:r>
        </a:p>
      </dsp:txBody>
      <dsp:txXfrm>
        <a:off x="4854054" y="3812518"/>
        <a:ext cx="1076655" cy="5383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57ACE6-9293-4E9C-B36C-234A650B26BB}">
      <dsp:nvSpPr>
        <dsp:cNvPr id="0" name=""/>
        <dsp:cNvSpPr/>
      </dsp:nvSpPr>
      <dsp:spPr>
        <a:xfrm>
          <a:off x="3405106" y="1063195"/>
          <a:ext cx="131340" cy="10244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4458"/>
              </a:lnTo>
              <a:lnTo>
                <a:pt x="131340" y="102445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2C3C41-5962-433D-843E-ED1F184C9ACF}">
      <dsp:nvSpPr>
        <dsp:cNvPr id="0" name=""/>
        <dsp:cNvSpPr/>
      </dsp:nvSpPr>
      <dsp:spPr>
        <a:xfrm>
          <a:off x="3405106" y="1063195"/>
          <a:ext cx="131340" cy="402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2778"/>
              </a:lnTo>
              <a:lnTo>
                <a:pt x="131340" y="40277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C0F769-594C-4D2E-9AC6-F2FBC1D8CF7D}">
      <dsp:nvSpPr>
        <dsp:cNvPr id="0" name=""/>
        <dsp:cNvSpPr/>
      </dsp:nvSpPr>
      <dsp:spPr>
        <a:xfrm>
          <a:off x="3842909" y="441515"/>
          <a:ext cx="661082" cy="402778"/>
        </a:xfrm>
        <a:custGeom>
          <a:avLst/>
          <a:gdLst/>
          <a:ahLst/>
          <a:cxnLst/>
          <a:rect l="0" t="0" r="0" b="0"/>
          <a:pathLst>
            <a:path>
              <a:moveTo>
                <a:pt x="661082" y="0"/>
              </a:moveTo>
              <a:lnTo>
                <a:pt x="661082" y="402778"/>
              </a:lnTo>
              <a:lnTo>
                <a:pt x="0" y="4027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16C122-D519-4E52-8623-C76FFA160C7B}">
      <dsp:nvSpPr>
        <dsp:cNvPr id="0" name=""/>
        <dsp:cNvSpPr/>
      </dsp:nvSpPr>
      <dsp:spPr>
        <a:xfrm>
          <a:off x="4153749" y="4793274"/>
          <a:ext cx="131340" cy="402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2778"/>
              </a:lnTo>
              <a:lnTo>
                <a:pt x="131340" y="40277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364474-9CEA-4904-ADA5-5D350EFF4C3C}">
      <dsp:nvSpPr>
        <dsp:cNvPr id="0" name=""/>
        <dsp:cNvSpPr/>
      </dsp:nvSpPr>
      <dsp:spPr>
        <a:xfrm>
          <a:off x="4458271" y="4171594"/>
          <a:ext cx="91440" cy="18387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387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AACF53-E7EE-41BC-9CBA-9DC6C4782103}">
      <dsp:nvSpPr>
        <dsp:cNvPr id="0" name=""/>
        <dsp:cNvSpPr/>
      </dsp:nvSpPr>
      <dsp:spPr>
        <a:xfrm>
          <a:off x="4458271" y="3549914"/>
          <a:ext cx="91440" cy="18387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387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6125C7-DD6F-4D3F-AD7A-9EDF30631CBE}">
      <dsp:nvSpPr>
        <dsp:cNvPr id="0" name=""/>
        <dsp:cNvSpPr/>
      </dsp:nvSpPr>
      <dsp:spPr>
        <a:xfrm>
          <a:off x="4458271" y="2928234"/>
          <a:ext cx="91440" cy="18387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387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EB760B-CB35-41F2-A6A9-DFC8F3C0B414}">
      <dsp:nvSpPr>
        <dsp:cNvPr id="0" name=""/>
        <dsp:cNvSpPr/>
      </dsp:nvSpPr>
      <dsp:spPr>
        <a:xfrm>
          <a:off x="4458271" y="441515"/>
          <a:ext cx="91440" cy="20489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489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34232F-E391-44B6-A7B0-149114F45CD8}">
      <dsp:nvSpPr>
        <dsp:cNvPr id="0" name=""/>
        <dsp:cNvSpPr/>
      </dsp:nvSpPr>
      <dsp:spPr>
        <a:xfrm>
          <a:off x="4066189" y="3712"/>
          <a:ext cx="875605" cy="437802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John, 1</a:t>
          </a:r>
          <a:r>
            <a:rPr lang="en-GB" sz="500" kern="1200" baseline="30000" dirty="0"/>
            <a:t>st</a:t>
          </a:r>
          <a:r>
            <a:rPr lang="en-GB" sz="500" kern="1200" dirty="0"/>
            <a:t> Earl of Shrewsbury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c.1387-1453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M1 Maud Neville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c.1392-1423</a:t>
          </a:r>
        </a:p>
      </dsp:txBody>
      <dsp:txXfrm>
        <a:off x="4066189" y="3712"/>
        <a:ext cx="875605" cy="437802"/>
      </dsp:txXfrm>
    </dsp:sp>
    <dsp:sp modelId="{462DD591-71DD-425F-A32A-3F95FBD064C8}">
      <dsp:nvSpPr>
        <dsp:cNvPr id="0" name=""/>
        <dsp:cNvSpPr/>
      </dsp:nvSpPr>
      <dsp:spPr>
        <a:xfrm>
          <a:off x="4066189" y="2490432"/>
          <a:ext cx="875605" cy="437802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John, 2</a:t>
          </a:r>
          <a:r>
            <a:rPr lang="en-GB" sz="500" kern="1200" baseline="30000" dirty="0"/>
            <a:t>nd</a:t>
          </a:r>
          <a:r>
            <a:rPr lang="en-GB" sz="500" kern="1200" dirty="0"/>
            <a:t> Earl 1413-60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Lady Elizabeth Butler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-1473</a:t>
          </a:r>
        </a:p>
      </dsp:txBody>
      <dsp:txXfrm>
        <a:off x="4066189" y="2490432"/>
        <a:ext cx="875605" cy="437802"/>
      </dsp:txXfrm>
    </dsp:sp>
    <dsp:sp modelId="{4F1D74B8-C49F-48D3-AFE7-60A1DA36FAC1}">
      <dsp:nvSpPr>
        <dsp:cNvPr id="0" name=""/>
        <dsp:cNvSpPr/>
      </dsp:nvSpPr>
      <dsp:spPr>
        <a:xfrm>
          <a:off x="4066189" y="3112112"/>
          <a:ext cx="875605" cy="437802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Gilbert  Talbot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1452-1517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</a:t>
          </a:r>
          <a:r>
            <a:rPr lang="en-GB" sz="500" kern="1200" dirty="0" err="1"/>
            <a:t>Etheldreda</a:t>
          </a:r>
          <a:r>
            <a:rPr lang="en-GB" sz="500" kern="1200" dirty="0"/>
            <a:t> Cotton</a:t>
          </a:r>
        </a:p>
      </dsp:txBody>
      <dsp:txXfrm>
        <a:off x="4066189" y="3112112"/>
        <a:ext cx="875605" cy="437802"/>
      </dsp:txXfrm>
    </dsp:sp>
    <dsp:sp modelId="{E77D3FE3-988B-477F-9CCB-E2CA18D7D124}">
      <dsp:nvSpPr>
        <dsp:cNvPr id="0" name=""/>
        <dsp:cNvSpPr/>
      </dsp:nvSpPr>
      <dsp:spPr>
        <a:xfrm>
          <a:off x="4066189" y="3733791"/>
          <a:ext cx="875605" cy="437802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John Talbot 1485-1549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Elizabeth </a:t>
          </a:r>
          <a:r>
            <a:rPr lang="en-GB" sz="500" kern="1200" dirty="0" err="1"/>
            <a:t>Wrottesley</a:t>
          </a:r>
          <a:r>
            <a:rPr lang="en-GB" sz="500" kern="1200" dirty="0"/>
            <a:t>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-1558</a:t>
          </a:r>
        </a:p>
      </dsp:txBody>
      <dsp:txXfrm>
        <a:off x="4066189" y="3733791"/>
        <a:ext cx="875605" cy="437802"/>
      </dsp:txXfrm>
    </dsp:sp>
    <dsp:sp modelId="{65BE3DEB-77FE-432E-ADDC-DCFDA698FFDD}">
      <dsp:nvSpPr>
        <dsp:cNvPr id="0" name=""/>
        <dsp:cNvSpPr/>
      </dsp:nvSpPr>
      <dsp:spPr>
        <a:xfrm>
          <a:off x="4066189" y="4355471"/>
          <a:ext cx="875605" cy="437802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John Talbot -1581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Olive Sherrington</a:t>
          </a:r>
        </a:p>
      </dsp:txBody>
      <dsp:txXfrm>
        <a:off x="4066189" y="4355471"/>
        <a:ext cx="875605" cy="437802"/>
      </dsp:txXfrm>
    </dsp:sp>
    <dsp:sp modelId="{695C08D0-E5CC-42E4-B49D-2B389482BED7}">
      <dsp:nvSpPr>
        <dsp:cNvPr id="0" name=""/>
        <dsp:cNvSpPr/>
      </dsp:nvSpPr>
      <dsp:spPr>
        <a:xfrm>
          <a:off x="4285090" y="4977151"/>
          <a:ext cx="875605" cy="437802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Sherrington Talbot -1642</a:t>
          </a:r>
        </a:p>
      </dsp:txBody>
      <dsp:txXfrm>
        <a:off x="4285090" y="4977151"/>
        <a:ext cx="875605" cy="437802"/>
      </dsp:txXfrm>
    </dsp:sp>
    <dsp:sp modelId="{B3DB73CE-0BC3-4F40-A1A4-BDE8D26F8DE4}">
      <dsp:nvSpPr>
        <dsp:cNvPr id="0" name=""/>
        <dsp:cNvSpPr/>
      </dsp:nvSpPr>
      <dsp:spPr>
        <a:xfrm>
          <a:off x="2967304" y="625392"/>
          <a:ext cx="875605" cy="437802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M2 Lady Margaret Beauchamp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1404-67</a:t>
          </a:r>
        </a:p>
      </dsp:txBody>
      <dsp:txXfrm>
        <a:off x="2967304" y="625392"/>
        <a:ext cx="875605" cy="437802"/>
      </dsp:txXfrm>
    </dsp:sp>
    <dsp:sp modelId="{6A3CB978-700C-4823-A2A3-F4DFD50CB535}">
      <dsp:nvSpPr>
        <dsp:cNvPr id="0" name=""/>
        <dsp:cNvSpPr/>
      </dsp:nvSpPr>
      <dsp:spPr>
        <a:xfrm>
          <a:off x="3536447" y="1247072"/>
          <a:ext cx="875605" cy="437802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Elizabeth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1432-1507</a:t>
          </a:r>
        </a:p>
      </dsp:txBody>
      <dsp:txXfrm>
        <a:off x="3536447" y="1247072"/>
        <a:ext cx="875605" cy="437802"/>
      </dsp:txXfrm>
    </dsp:sp>
    <dsp:sp modelId="{5DFCA520-2245-4B7E-BA74-4A25B5BBCD60}">
      <dsp:nvSpPr>
        <dsp:cNvPr id="0" name=""/>
        <dsp:cNvSpPr/>
      </dsp:nvSpPr>
      <dsp:spPr>
        <a:xfrm>
          <a:off x="3536447" y="1868752"/>
          <a:ext cx="875605" cy="437802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Eleanor 1436-68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M2 EDWARD IV 1442-83</a:t>
          </a:r>
        </a:p>
      </dsp:txBody>
      <dsp:txXfrm>
        <a:off x="3536447" y="1868752"/>
        <a:ext cx="875605" cy="4378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CB2938-AD77-4CA5-ABC3-A92998C4AD75}">
      <dsp:nvSpPr>
        <dsp:cNvPr id="0" name=""/>
        <dsp:cNvSpPr/>
      </dsp:nvSpPr>
      <dsp:spPr>
        <a:xfrm>
          <a:off x="4843047" y="2993657"/>
          <a:ext cx="170594" cy="523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3155"/>
              </a:lnTo>
              <a:lnTo>
                <a:pt x="170594" y="5231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424B72-500E-4638-8251-6C1753B08346}">
      <dsp:nvSpPr>
        <dsp:cNvPr id="0" name=""/>
        <dsp:cNvSpPr/>
      </dsp:nvSpPr>
      <dsp:spPr>
        <a:xfrm>
          <a:off x="4609901" y="2186177"/>
          <a:ext cx="688063" cy="2388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415"/>
              </a:lnTo>
              <a:lnTo>
                <a:pt x="688063" y="119415"/>
              </a:lnTo>
              <a:lnTo>
                <a:pt x="688063" y="23883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1BF8F5-79B3-4F79-98BF-E4F5DA0A1DF7}">
      <dsp:nvSpPr>
        <dsp:cNvPr id="0" name=""/>
        <dsp:cNvSpPr/>
      </dsp:nvSpPr>
      <dsp:spPr>
        <a:xfrm>
          <a:off x="3466920" y="2993657"/>
          <a:ext cx="170594" cy="523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3155"/>
              </a:lnTo>
              <a:lnTo>
                <a:pt x="170594" y="5231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B3A3A2-200D-4F8A-8BD4-AD0FCB130A50}">
      <dsp:nvSpPr>
        <dsp:cNvPr id="0" name=""/>
        <dsp:cNvSpPr/>
      </dsp:nvSpPr>
      <dsp:spPr>
        <a:xfrm>
          <a:off x="3921838" y="2186177"/>
          <a:ext cx="688063" cy="238831"/>
        </a:xfrm>
        <a:custGeom>
          <a:avLst/>
          <a:gdLst/>
          <a:ahLst/>
          <a:cxnLst/>
          <a:rect l="0" t="0" r="0" b="0"/>
          <a:pathLst>
            <a:path>
              <a:moveTo>
                <a:pt x="688063" y="0"/>
              </a:moveTo>
              <a:lnTo>
                <a:pt x="688063" y="119415"/>
              </a:lnTo>
              <a:lnTo>
                <a:pt x="0" y="119415"/>
              </a:lnTo>
              <a:lnTo>
                <a:pt x="0" y="23883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04579-98F3-44D1-91B1-92A532A497CB}">
      <dsp:nvSpPr>
        <dsp:cNvPr id="0" name=""/>
        <dsp:cNvSpPr/>
      </dsp:nvSpPr>
      <dsp:spPr>
        <a:xfrm>
          <a:off x="3577806" y="1378698"/>
          <a:ext cx="1032095" cy="2388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415"/>
              </a:lnTo>
              <a:lnTo>
                <a:pt x="1032095" y="119415"/>
              </a:lnTo>
              <a:lnTo>
                <a:pt x="1032095" y="23883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4F2450-062F-4216-A930-EB860D818756}">
      <dsp:nvSpPr>
        <dsp:cNvPr id="0" name=""/>
        <dsp:cNvSpPr/>
      </dsp:nvSpPr>
      <dsp:spPr>
        <a:xfrm>
          <a:off x="2090793" y="4608616"/>
          <a:ext cx="170594" cy="523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3155"/>
              </a:lnTo>
              <a:lnTo>
                <a:pt x="170594" y="5231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43F51D-51B3-482A-833F-2B5ED63D194D}">
      <dsp:nvSpPr>
        <dsp:cNvPr id="0" name=""/>
        <dsp:cNvSpPr/>
      </dsp:nvSpPr>
      <dsp:spPr>
        <a:xfrm>
          <a:off x="2499991" y="3801136"/>
          <a:ext cx="91440" cy="2388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883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E98542-0221-45CE-B7FB-8CD817023A48}">
      <dsp:nvSpPr>
        <dsp:cNvPr id="0" name=""/>
        <dsp:cNvSpPr/>
      </dsp:nvSpPr>
      <dsp:spPr>
        <a:xfrm>
          <a:off x="2499991" y="2993657"/>
          <a:ext cx="91440" cy="2388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883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A59F66-4418-4EBB-9B7E-D92F970FD19D}">
      <dsp:nvSpPr>
        <dsp:cNvPr id="0" name=""/>
        <dsp:cNvSpPr/>
      </dsp:nvSpPr>
      <dsp:spPr>
        <a:xfrm>
          <a:off x="2499991" y="2186177"/>
          <a:ext cx="91440" cy="2388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883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654258-55DE-4B91-BDED-24F39E777F91}">
      <dsp:nvSpPr>
        <dsp:cNvPr id="0" name=""/>
        <dsp:cNvSpPr/>
      </dsp:nvSpPr>
      <dsp:spPr>
        <a:xfrm>
          <a:off x="2545711" y="1378698"/>
          <a:ext cx="1032095" cy="238831"/>
        </a:xfrm>
        <a:custGeom>
          <a:avLst/>
          <a:gdLst/>
          <a:ahLst/>
          <a:cxnLst/>
          <a:rect l="0" t="0" r="0" b="0"/>
          <a:pathLst>
            <a:path>
              <a:moveTo>
                <a:pt x="1032095" y="0"/>
              </a:moveTo>
              <a:lnTo>
                <a:pt x="1032095" y="119415"/>
              </a:lnTo>
              <a:lnTo>
                <a:pt x="0" y="119415"/>
              </a:lnTo>
              <a:lnTo>
                <a:pt x="0" y="23883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EFE902-BC24-415B-A357-406E8931496D}">
      <dsp:nvSpPr>
        <dsp:cNvPr id="0" name=""/>
        <dsp:cNvSpPr/>
      </dsp:nvSpPr>
      <dsp:spPr>
        <a:xfrm>
          <a:off x="3532086" y="571219"/>
          <a:ext cx="91440" cy="2388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88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80DB6D-0FF2-4117-9478-45257A1769C4}">
      <dsp:nvSpPr>
        <dsp:cNvPr id="0" name=""/>
        <dsp:cNvSpPr/>
      </dsp:nvSpPr>
      <dsp:spPr>
        <a:xfrm>
          <a:off x="3009158" y="2571"/>
          <a:ext cx="1137294" cy="56864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Sherrington Talbot -1642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Elizabeth Leighton</a:t>
          </a:r>
        </a:p>
      </dsp:txBody>
      <dsp:txXfrm>
        <a:off x="3009158" y="2571"/>
        <a:ext cx="1137294" cy="568647"/>
      </dsp:txXfrm>
    </dsp:sp>
    <dsp:sp modelId="{C9AA1FA5-BB3E-4FC2-8EF8-DA0D91A690ED}">
      <dsp:nvSpPr>
        <dsp:cNvPr id="0" name=""/>
        <dsp:cNvSpPr/>
      </dsp:nvSpPr>
      <dsp:spPr>
        <a:xfrm>
          <a:off x="3009158" y="810050"/>
          <a:ext cx="1137294" cy="56864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Sherrington Talbot -1677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Jane Lyttleton </a:t>
          </a:r>
        </a:p>
      </dsp:txBody>
      <dsp:txXfrm>
        <a:off x="3009158" y="810050"/>
        <a:ext cx="1137294" cy="568647"/>
      </dsp:txXfrm>
    </dsp:sp>
    <dsp:sp modelId="{A72760A3-90F1-4C5B-BC5E-277D7C6D0D12}">
      <dsp:nvSpPr>
        <dsp:cNvPr id="0" name=""/>
        <dsp:cNvSpPr/>
      </dsp:nvSpPr>
      <dsp:spPr>
        <a:xfrm>
          <a:off x="1977063" y="1617530"/>
          <a:ext cx="1137294" cy="56864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Elizabeth Talbot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Henry Davenport -1698</a:t>
          </a:r>
        </a:p>
      </dsp:txBody>
      <dsp:txXfrm>
        <a:off x="1977063" y="1617530"/>
        <a:ext cx="1137294" cy="568647"/>
      </dsp:txXfrm>
    </dsp:sp>
    <dsp:sp modelId="{25C6EE08-1B30-4F40-97AB-EA15F16EA634}">
      <dsp:nvSpPr>
        <dsp:cNvPr id="0" name=""/>
        <dsp:cNvSpPr/>
      </dsp:nvSpPr>
      <dsp:spPr>
        <a:xfrm>
          <a:off x="1977063" y="2425009"/>
          <a:ext cx="1137294" cy="568647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Henry Davenport 1677-1731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Barbara Ivory (qv)</a:t>
          </a:r>
        </a:p>
      </dsp:txBody>
      <dsp:txXfrm>
        <a:off x="1977063" y="2425009"/>
        <a:ext cx="1137294" cy="568647"/>
      </dsp:txXfrm>
    </dsp:sp>
    <dsp:sp modelId="{62AC11A4-1CE2-45E0-BF06-6824FEB74DCD}">
      <dsp:nvSpPr>
        <dsp:cNvPr id="0" name=""/>
        <dsp:cNvSpPr/>
      </dsp:nvSpPr>
      <dsp:spPr>
        <a:xfrm>
          <a:off x="1977063" y="3232489"/>
          <a:ext cx="1137294" cy="568647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Rev William Davenport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-1781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Martha Talbot (qv)</a:t>
          </a:r>
        </a:p>
      </dsp:txBody>
      <dsp:txXfrm>
        <a:off x="1977063" y="3232489"/>
        <a:ext cx="1137294" cy="568647"/>
      </dsp:txXfrm>
    </dsp:sp>
    <dsp:sp modelId="{57964BC0-A276-42A4-BBE4-2C369440B419}">
      <dsp:nvSpPr>
        <dsp:cNvPr id="0" name=""/>
        <dsp:cNvSpPr/>
      </dsp:nvSpPr>
      <dsp:spPr>
        <a:xfrm>
          <a:off x="1977063" y="4039968"/>
          <a:ext cx="1137294" cy="56864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William Davenport Talbot 1764-1800</a:t>
          </a:r>
          <a:br>
            <a:rPr lang="en-GB" sz="700" kern="1200" dirty="0"/>
          </a:br>
          <a:br>
            <a:rPr lang="en-GB" sz="700" kern="1200" dirty="0"/>
          </a:br>
          <a:r>
            <a:rPr lang="en-GB" sz="700" kern="1200" dirty="0"/>
            <a:t>M Elizabeth Fox Strangways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1773-1844</a:t>
          </a:r>
        </a:p>
      </dsp:txBody>
      <dsp:txXfrm>
        <a:off x="1977063" y="4039968"/>
        <a:ext cx="1137294" cy="568647"/>
      </dsp:txXfrm>
    </dsp:sp>
    <dsp:sp modelId="{C09396D1-C65E-47C8-BEB4-81743CEB1059}">
      <dsp:nvSpPr>
        <dsp:cNvPr id="0" name=""/>
        <dsp:cNvSpPr/>
      </dsp:nvSpPr>
      <dsp:spPr>
        <a:xfrm>
          <a:off x="2261387" y="4847447"/>
          <a:ext cx="1137294" cy="56864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William Henry Fox Talbot 1800-77</a:t>
          </a:r>
        </a:p>
      </dsp:txBody>
      <dsp:txXfrm>
        <a:off x="2261387" y="4847447"/>
        <a:ext cx="1137294" cy="568647"/>
      </dsp:txXfrm>
    </dsp:sp>
    <dsp:sp modelId="{6BA7B334-DF5F-48B5-A10F-24DDB3039F06}">
      <dsp:nvSpPr>
        <dsp:cNvPr id="0" name=""/>
        <dsp:cNvSpPr/>
      </dsp:nvSpPr>
      <dsp:spPr>
        <a:xfrm>
          <a:off x="4041254" y="1617530"/>
          <a:ext cx="1137294" cy="56864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Sir John Talbot -1714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Barbara </a:t>
          </a:r>
          <a:r>
            <a:rPr lang="en-GB" sz="700" kern="1200" dirty="0" err="1"/>
            <a:t>Slingsby</a:t>
          </a:r>
          <a:endParaRPr lang="en-GB" sz="700" kern="1200" dirty="0"/>
        </a:p>
      </dsp:txBody>
      <dsp:txXfrm>
        <a:off x="4041254" y="1617530"/>
        <a:ext cx="1137294" cy="568647"/>
      </dsp:txXfrm>
    </dsp:sp>
    <dsp:sp modelId="{AB4DEE36-E997-4C3E-B3F9-1BCF09511673}">
      <dsp:nvSpPr>
        <dsp:cNvPr id="0" name=""/>
        <dsp:cNvSpPr/>
      </dsp:nvSpPr>
      <dsp:spPr>
        <a:xfrm>
          <a:off x="3353190" y="2425009"/>
          <a:ext cx="1137294" cy="56864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John Talbot -1772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 Mary Mansell</a:t>
          </a:r>
        </a:p>
      </dsp:txBody>
      <dsp:txXfrm>
        <a:off x="3353190" y="2425009"/>
        <a:ext cx="1137294" cy="568647"/>
      </dsp:txXfrm>
    </dsp:sp>
    <dsp:sp modelId="{23C234B0-6EC5-4830-BA4F-B38BE1561B0A}">
      <dsp:nvSpPr>
        <dsp:cNvPr id="0" name=""/>
        <dsp:cNvSpPr/>
      </dsp:nvSpPr>
      <dsp:spPr>
        <a:xfrm>
          <a:off x="3637514" y="3232489"/>
          <a:ext cx="1137294" cy="56864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Martha Talbot c.1720-</a:t>
          </a:r>
        </a:p>
      </dsp:txBody>
      <dsp:txXfrm>
        <a:off x="3637514" y="3232489"/>
        <a:ext cx="1137294" cy="568647"/>
      </dsp:txXfrm>
    </dsp:sp>
    <dsp:sp modelId="{2E42FEA0-A7B6-49C5-AAD6-E64B3345E925}">
      <dsp:nvSpPr>
        <dsp:cNvPr id="0" name=""/>
        <dsp:cNvSpPr/>
      </dsp:nvSpPr>
      <dsp:spPr>
        <a:xfrm>
          <a:off x="4729317" y="2425009"/>
          <a:ext cx="1137294" cy="56864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Anne Talbot 1665-1720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Sir John Ivory 1656-94</a:t>
          </a:r>
        </a:p>
      </dsp:txBody>
      <dsp:txXfrm>
        <a:off x="4729317" y="2425009"/>
        <a:ext cx="1137294" cy="568647"/>
      </dsp:txXfrm>
    </dsp:sp>
    <dsp:sp modelId="{B7A8AFAF-8694-48E7-976F-D1E049CBF847}">
      <dsp:nvSpPr>
        <dsp:cNvPr id="0" name=""/>
        <dsp:cNvSpPr/>
      </dsp:nvSpPr>
      <dsp:spPr>
        <a:xfrm>
          <a:off x="5013641" y="3232489"/>
          <a:ext cx="1137294" cy="568647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>
              <a:solidFill>
                <a:schemeClr val="tx1"/>
              </a:solidFill>
            </a:rPr>
            <a:t>Barbara </a:t>
          </a:r>
          <a:r>
            <a:rPr lang="en-GB" sz="700" kern="1200" dirty="0">
              <a:ln>
                <a:solidFill>
                  <a:schemeClr val="tx1"/>
                </a:solidFill>
              </a:ln>
              <a:solidFill>
                <a:schemeClr val="tx1"/>
              </a:solidFill>
            </a:rPr>
            <a:t>Ivory</a:t>
          </a:r>
          <a:r>
            <a:rPr lang="en-GB" sz="700" kern="1200" dirty="0">
              <a:solidFill>
                <a:schemeClr val="tx1"/>
              </a:solidFill>
            </a:rPr>
            <a:t> -1748</a:t>
          </a:r>
        </a:p>
      </dsp:txBody>
      <dsp:txXfrm>
        <a:off x="5013641" y="3232489"/>
        <a:ext cx="1137294" cy="5686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34FCD-E503-4A72-8662-8114F2140A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B46538-D3B8-446F-9643-ABC727FB1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DBF2D9-C582-45F7-9B5A-43CBD9D6B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DDA2B-A1BC-4188-8449-26FCA0680545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8EDD7-E6A7-4701-8A35-A71B1BC86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3D198-AAA0-4969-875A-530B74D6F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FAB7-5606-400A-8D91-E19EFE93E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983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B191D-4707-4852-A345-1B99AD8A2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F8F9E-D5A6-482E-A25F-4AF2879F0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40514-E183-4AA2-A0C3-28B552954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DDA2B-A1BC-4188-8449-26FCA0680545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7CA8A-AD08-4350-983A-19A10D5C4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BB117-6C27-46E0-ABA6-AB4B5D4B2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FAB7-5606-400A-8D91-E19EFE93E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621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B747B-A426-4529-B38F-DF8994FB1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CC3C1-EB5D-4CE6-B54F-1973D3D90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8497-DAE6-49E5-AB10-820CFA309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DDA2B-A1BC-4188-8449-26FCA0680545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DA832-BBC2-44CF-96B6-786485F5B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2F7F7-697A-4FA6-B327-4D36A7CE0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FAB7-5606-400A-8D91-E19EFE93E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360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0C653-CC50-40C1-A3D7-1B35A72BE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A9CE6-C250-46CE-A017-D1D4D21141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7084A2-6D11-4254-87E5-BB4DD782A2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B87FDC-21F5-4407-9C62-CA4C3D870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DDA2B-A1BC-4188-8449-26FCA0680545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216B98-C291-4918-8C03-0F3D5CD4E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E87D87-7059-431E-92A9-098289611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FAB7-5606-400A-8D91-E19EFE93E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802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1A749-F35B-437E-A1A4-179E302C5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5546E-FC30-47D0-93F2-1C9B99EA1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75EAFE-B147-45AD-A968-5399F790B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764786-E615-48A5-A41A-A72FAE5EFE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602598-6344-41C4-8202-521081E28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67C79A-FFDF-49C7-84B6-EA4017688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DDA2B-A1BC-4188-8449-26FCA0680545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961A59-376A-4C17-B77E-40299AB93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F29FEE-1672-458B-A5EB-9EBDA64F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FAB7-5606-400A-8D91-E19EFE93E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455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8850E-A641-4035-8DCA-0F6256672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3FE05-733F-47E3-9FB8-7C6545D98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DDA2B-A1BC-4188-8449-26FCA0680545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B24735-FCB8-4FED-9558-BD23C73C8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4C1D5A-39BC-4B2C-9CF1-E3AB47BEE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FAB7-5606-400A-8D91-E19EFE93E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211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E0147-FE65-4E5E-A9C4-2111A7414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DDA2B-A1BC-4188-8449-26FCA0680545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868DB9-CA61-4CBA-9C48-7FA0B5AFD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F64292-3C3A-4B86-81D5-F7F6756BF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FAB7-5606-400A-8D91-E19EFE93E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213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7EFD5-1439-4C8B-8F74-7DE5A82AD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9D03A-56FD-45EC-807D-FE6A055E6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62E30-D046-471B-94FA-B2ADB1103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68D7F-714B-4999-9501-3C0895C61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DDA2B-A1BC-4188-8449-26FCA0680545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E1CC51-3D9A-49F7-B312-90F70A80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1BBA73-1F60-4777-9540-25EF9FA21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FAB7-5606-400A-8D91-E19EFE93E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491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F6CFC-BF60-4B84-8375-0841D20A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278098-3E8B-415F-BC27-7D234E5EEC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CAB3A-A516-47D9-8236-BA979AA41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EBE8B5-3675-45B0-B6FC-F8D04ADA8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DDA2B-A1BC-4188-8449-26FCA0680545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5B729-BADD-445F-AFFF-3BAAECACD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213DA5-17B4-47A0-B19A-96E5B1C11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FAB7-5606-400A-8D91-E19EFE93E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48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80CA5-C93E-4933-8BF7-45BDFE0D7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883DFB-D851-446D-8EA9-8E352CE02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5CD5A-EB59-47F2-A683-849DA7556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DDA2B-A1BC-4188-8449-26FCA0680545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C28F7-357B-49E8-A1A3-CD83B82CC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12530-A4FC-4342-B895-237DED1E3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FAB7-5606-400A-8D91-E19EFE93E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931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601898-6308-4464-99D3-2D5B358222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0E3CFA-37C4-45D5-8FE3-884E34808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58ABF4-00A2-48FB-B4CC-1F22DB1D3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DDA2B-A1BC-4188-8449-26FCA0680545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F2870-49CE-4551-9E6B-C057E34DF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7BC3B-3904-44FE-8D06-EA5F5A75A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FAB7-5606-400A-8D91-E19EFE93E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370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B657A4-EFF7-44CC-B2D5-DCD07E5C7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154CA-F3E7-43EB-A2BB-B0675120A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EE174-A4B1-4FF2-8883-489428D071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DDA2B-A1BC-4188-8449-26FCA0680545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B27EE-D36B-4D30-89A8-A100031FC9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EC564-E0B2-49FB-9747-F916BF351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1FAB7-5606-400A-8D91-E19EFE93E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623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4EBD3-611F-4B9B-8D33-0949D1B444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 genealogical picture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814F86-210E-4D49-A293-E941D995A1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William Henry Fox Talbot</a:t>
            </a:r>
          </a:p>
        </p:txBody>
      </p:sp>
    </p:spTree>
    <p:extLst>
      <p:ext uri="{BB962C8B-B14F-4D97-AF65-F5344CB8AC3E}">
        <p14:creationId xmlns:p14="http://schemas.microsoft.com/office/powerpoint/2010/main" val="3987949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8BA92CD-6700-4AB8-9397-08C805FC5C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449768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3822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4DDF452-F2A1-47BC-A631-190B53D129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8042285"/>
              </p:ext>
            </p:extLst>
          </p:nvPr>
        </p:nvGraphicFramePr>
        <p:xfrm>
          <a:off x="838200" y="179354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4595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F582409-22E3-47C3-A50B-FC6D9B9502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146122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7004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C48669F-0DA7-4E5F-A2EB-7517306F97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987478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5206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278</Words>
  <Application>Microsoft Office PowerPoint</Application>
  <PresentationFormat>Widescreen</PresentationFormat>
  <Paragraphs>83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A genealogical picture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genealogical picture</dc:title>
  <dc:creator>Stephen Lark</dc:creator>
  <cp:lastModifiedBy>Stephen Lark</cp:lastModifiedBy>
  <cp:revision>12</cp:revision>
  <dcterms:created xsi:type="dcterms:W3CDTF">2019-04-02T20:24:50Z</dcterms:created>
  <dcterms:modified xsi:type="dcterms:W3CDTF">2019-04-03T14:36:39Z</dcterms:modified>
</cp:coreProperties>
</file>