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60" d="100"/>
          <a:sy n="60" d="100"/>
        </p:scale>
        <p:origin x="4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6E9666-79A0-4C17-B356-66D609C7766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E95D83-FCBD-46F9-BDBA-EF20C1AF56E0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John, 1</a:t>
          </a:r>
          <a:r>
            <a:rPr lang="en-GB" baseline="30000" dirty="0"/>
            <a:t>st</a:t>
          </a:r>
          <a:r>
            <a:rPr lang="en-GB" dirty="0"/>
            <a:t> Duke c.1423-85</a:t>
          </a:r>
        </a:p>
        <a:p>
          <a:r>
            <a:rPr lang="en-GB" dirty="0"/>
            <a:t>M Katherine </a:t>
          </a:r>
          <a:r>
            <a:rPr lang="en-GB" dirty="0" err="1"/>
            <a:t>Moleyns</a:t>
          </a:r>
          <a:r>
            <a:rPr lang="en-GB" dirty="0"/>
            <a:t> c.1425-65</a:t>
          </a:r>
        </a:p>
      </dgm:t>
    </dgm:pt>
    <dgm:pt modelId="{7E8CDCAA-3961-4F70-8145-506411A8DBC0}" type="parTrans" cxnId="{37B3DCCD-545A-4384-AB8F-531074E27EC2}">
      <dgm:prSet/>
      <dgm:spPr/>
      <dgm:t>
        <a:bodyPr/>
        <a:lstStyle/>
        <a:p>
          <a:endParaRPr lang="en-GB"/>
        </a:p>
      </dgm:t>
    </dgm:pt>
    <dgm:pt modelId="{69411230-CFAA-447D-8E3C-37AFDB045CB9}" type="sibTrans" cxnId="{37B3DCCD-545A-4384-AB8F-531074E27EC2}">
      <dgm:prSet/>
      <dgm:spPr/>
      <dgm:t>
        <a:bodyPr/>
        <a:lstStyle/>
        <a:p>
          <a:endParaRPr lang="en-GB"/>
        </a:p>
      </dgm:t>
    </dgm:pt>
    <dgm:pt modelId="{C6C642A7-ACC3-4D9B-9F91-C715177D3285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Thomas, 2</a:t>
          </a:r>
          <a:r>
            <a:rPr lang="en-GB" baseline="30000" dirty="0"/>
            <a:t>nd</a:t>
          </a:r>
          <a:r>
            <a:rPr lang="en-GB" dirty="0"/>
            <a:t> Duke </a:t>
          </a:r>
        </a:p>
        <a:p>
          <a:r>
            <a:rPr lang="en-GB" dirty="0"/>
            <a:t>1443-1524</a:t>
          </a:r>
        </a:p>
        <a:p>
          <a:r>
            <a:rPr lang="en-GB" dirty="0"/>
            <a:t>M1 Elizabeth Tilney </a:t>
          </a:r>
        </a:p>
        <a:p>
          <a:r>
            <a:rPr lang="en-GB" dirty="0"/>
            <a:t>1446-97</a:t>
          </a:r>
        </a:p>
      </dgm:t>
    </dgm:pt>
    <dgm:pt modelId="{B2CBAA1F-7ADA-45CB-AEE5-81F4154CB1DF}" type="parTrans" cxnId="{813E0F4C-92A9-4498-A0A7-E86BE64AEB2D}">
      <dgm:prSet/>
      <dgm:spPr/>
      <dgm:t>
        <a:bodyPr/>
        <a:lstStyle/>
        <a:p>
          <a:endParaRPr lang="en-GB"/>
        </a:p>
      </dgm:t>
    </dgm:pt>
    <dgm:pt modelId="{D6A74B24-F95A-4BC1-AA7C-DC1055CDA46D}" type="sibTrans" cxnId="{813E0F4C-92A9-4498-A0A7-E86BE64AEB2D}">
      <dgm:prSet/>
      <dgm:spPr/>
      <dgm:t>
        <a:bodyPr/>
        <a:lstStyle/>
        <a:p>
          <a:endParaRPr lang="en-GB"/>
        </a:p>
      </dgm:t>
    </dgm:pt>
    <dgm:pt modelId="{2932F9F1-3895-47D3-A76E-9CB13CBA2B9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Elizabeth 1479-1538</a:t>
          </a:r>
        </a:p>
        <a:p>
          <a:r>
            <a:rPr lang="en-GB" dirty="0"/>
            <a:t>M Thomas Boleyn, Earl of Wiltshire 1470-1539</a:t>
          </a:r>
        </a:p>
      </dgm:t>
    </dgm:pt>
    <dgm:pt modelId="{FBABE46D-C6F5-402D-A88A-9AD72AEFC864}" type="parTrans" cxnId="{14516DB5-E818-43C2-90C2-7A3EDEDE3C18}">
      <dgm:prSet/>
      <dgm:spPr/>
      <dgm:t>
        <a:bodyPr/>
        <a:lstStyle/>
        <a:p>
          <a:endParaRPr lang="en-GB"/>
        </a:p>
      </dgm:t>
    </dgm:pt>
    <dgm:pt modelId="{B544014D-6B3C-4613-8825-77AD5771A6CE}" type="sibTrans" cxnId="{14516DB5-E818-43C2-90C2-7A3EDEDE3C18}">
      <dgm:prSet/>
      <dgm:spPr/>
      <dgm:t>
        <a:bodyPr/>
        <a:lstStyle/>
        <a:p>
          <a:endParaRPr lang="en-GB"/>
        </a:p>
      </dgm:t>
    </dgm:pt>
    <dgm:pt modelId="{3912E10A-D8F8-40FC-84A8-3B29358D8B67}">
      <dgm:prSet/>
      <dgm:spPr>
        <a:solidFill>
          <a:srgbClr val="7030A0"/>
        </a:solidFill>
        <a:ln>
          <a:solidFill>
            <a:srgbClr val="FF0000"/>
          </a:solidFill>
        </a:ln>
      </dgm:spPr>
      <dgm:t>
        <a:bodyPr/>
        <a:lstStyle/>
        <a:p>
          <a:r>
            <a:rPr lang="en-GB" dirty="0"/>
            <a:t>Anne  c.1507-36</a:t>
          </a:r>
        </a:p>
        <a:p>
          <a:r>
            <a:rPr lang="en-GB" dirty="0"/>
            <a:t>M HENRY VIII  1</a:t>
          </a:r>
        </a:p>
        <a:p>
          <a:r>
            <a:rPr lang="en-GB" dirty="0"/>
            <a:t>489 r.1509-47</a:t>
          </a:r>
        </a:p>
      </dgm:t>
    </dgm:pt>
    <dgm:pt modelId="{DD93A4B5-DB7C-437E-9E41-C2796DBD45C4}" type="parTrans" cxnId="{8B12F627-8980-4558-A1E8-AD9587559041}">
      <dgm:prSet/>
      <dgm:spPr/>
      <dgm:t>
        <a:bodyPr/>
        <a:lstStyle/>
        <a:p>
          <a:endParaRPr lang="en-GB"/>
        </a:p>
      </dgm:t>
    </dgm:pt>
    <dgm:pt modelId="{C31A59E0-9F32-4FAD-80D1-E9BD53E080FA}" type="sibTrans" cxnId="{8B12F627-8980-4558-A1E8-AD9587559041}">
      <dgm:prSet/>
      <dgm:spPr/>
      <dgm:t>
        <a:bodyPr/>
        <a:lstStyle/>
        <a:p>
          <a:endParaRPr lang="en-GB"/>
        </a:p>
      </dgm:t>
    </dgm:pt>
    <dgm:pt modelId="{80BFCC02-69C3-43BC-9EA2-9AE6189D5746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ELIZABETH I</a:t>
          </a:r>
        </a:p>
        <a:p>
          <a:r>
            <a:rPr lang="en-GB" dirty="0"/>
            <a:t> 1536 r.1558-1603</a:t>
          </a:r>
        </a:p>
      </dgm:t>
    </dgm:pt>
    <dgm:pt modelId="{0B16A822-4BAF-4CCA-ACDE-A0A0E11EF4DD}" type="parTrans" cxnId="{5936A600-B327-45D1-959E-8351D831787B}">
      <dgm:prSet/>
      <dgm:spPr/>
      <dgm:t>
        <a:bodyPr/>
        <a:lstStyle/>
        <a:p>
          <a:endParaRPr lang="en-GB"/>
        </a:p>
      </dgm:t>
    </dgm:pt>
    <dgm:pt modelId="{40CEF6E4-EB57-4A31-A6C6-BCEA19FC436E}" type="sibTrans" cxnId="{5936A600-B327-45D1-959E-8351D831787B}">
      <dgm:prSet/>
      <dgm:spPr/>
      <dgm:t>
        <a:bodyPr/>
        <a:lstStyle/>
        <a:p>
          <a:endParaRPr lang="en-GB"/>
        </a:p>
      </dgm:t>
    </dgm:pt>
    <dgm:pt modelId="{A9A3EFE0-36D3-4D56-B8DD-FD7B25D5A390}" type="pres">
      <dgm:prSet presAssocID="{716E9666-79A0-4C17-B356-66D609C776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1912E2-E866-45FC-B814-FC26EB03D03A}" type="pres">
      <dgm:prSet presAssocID="{83E95D83-FCBD-46F9-BDBA-EF20C1AF56E0}" presName="hierRoot1" presStyleCnt="0">
        <dgm:presLayoutVars>
          <dgm:hierBranch val="init"/>
        </dgm:presLayoutVars>
      </dgm:prSet>
      <dgm:spPr/>
    </dgm:pt>
    <dgm:pt modelId="{7A1A1A52-A977-48E0-96F1-FC19B49AD2C1}" type="pres">
      <dgm:prSet presAssocID="{83E95D83-FCBD-46F9-BDBA-EF20C1AF56E0}" presName="rootComposite1" presStyleCnt="0"/>
      <dgm:spPr/>
    </dgm:pt>
    <dgm:pt modelId="{B57B60B4-364B-4B89-80D4-16833704106C}" type="pres">
      <dgm:prSet presAssocID="{83E95D83-FCBD-46F9-BDBA-EF20C1AF56E0}" presName="rootText1" presStyleLbl="node0" presStyleIdx="0" presStyleCnt="1">
        <dgm:presLayoutVars>
          <dgm:chPref val="3"/>
        </dgm:presLayoutVars>
      </dgm:prSet>
      <dgm:spPr/>
    </dgm:pt>
    <dgm:pt modelId="{7CBE77EF-0AC5-4657-AFB7-05C2616DF8BE}" type="pres">
      <dgm:prSet presAssocID="{83E95D83-FCBD-46F9-BDBA-EF20C1AF56E0}" presName="rootConnector1" presStyleLbl="node1" presStyleIdx="0" presStyleCnt="0"/>
      <dgm:spPr/>
    </dgm:pt>
    <dgm:pt modelId="{52EAA3CB-2773-411A-A31E-5F9D5F74C887}" type="pres">
      <dgm:prSet presAssocID="{83E95D83-FCBD-46F9-BDBA-EF20C1AF56E0}" presName="hierChild2" presStyleCnt="0"/>
      <dgm:spPr/>
    </dgm:pt>
    <dgm:pt modelId="{A0316AE4-7644-4F0B-9F08-7E220454AFB7}" type="pres">
      <dgm:prSet presAssocID="{B2CBAA1F-7ADA-45CB-AEE5-81F4154CB1DF}" presName="Name37" presStyleLbl="parChTrans1D2" presStyleIdx="0" presStyleCnt="1"/>
      <dgm:spPr/>
    </dgm:pt>
    <dgm:pt modelId="{4CF475B4-9C64-4378-B9C0-38EAE68830E7}" type="pres">
      <dgm:prSet presAssocID="{C6C642A7-ACC3-4D9B-9F91-C715177D3285}" presName="hierRoot2" presStyleCnt="0">
        <dgm:presLayoutVars>
          <dgm:hierBranch val="init"/>
        </dgm:presLayoutVars>
      </dgm:prSet>
      <dgm:spPr/>
    </dgm:pt>
    <dgm:pt modelId="{4C36432E-5AC9-4CAD-8A08-91B050429BD5}" type="pres">
      <dgm:prSet presAssocID="{C6C642A7-ACC3-4D9B-9F91-C715177D3285}" presName="rootComposite" presStyleCnt="0"/>
      <dgm:spPr/>
    </dgm:pt>
    <dgm:pt modelId="{C0B85A9A-0ED4-4F11-8FE8-97DE0CB066FC}" type="pres">
      <dgm:prSet presAssocID="{C6C642A7-ACC3-4D9B-9F91-C715177D3285}" presName="rootText" presStyleLbl="node2" presStyleIdx="0" presStyleCnt="1">
        <dgm:presLayoutVars>
          <dgm:chPref val="3"/>
        </dgm:presLayoutVars>
      </dgm:prSet>
      <dgm:spPr/>
    </dgm:pt>
    <dgm:pt modelId="{C1FE70CA-E0C5-4709-835F-94C3A107E97F}" type="pres">
      <dgm:prSet presAssocID="{C6C642A7-ACC3-4D9B-9F91-C715177D3285}" presName="rootConnector" presStyleLbl="node2" presStyleIdx="0" presStyleCnt="1"/>
      <dgm:spPr/>
    </dgm:pt>
    <dgm:pt modelId="{92C3E562-EAD9-4B38-8230-2568B5DEA714}" type="pres">
      <dgm:prSet presAssocID="{C6C642A7-ACC3-4D9B-9F91-C715177D3285}" presName="hierChild4" presStyleCnt="0"/>
      <dgm:spPr/>
    </dgm:pt>
    <dgm:pt modelId="{703ED757-FDAE-4BA1-B392-68CD2BA185F0}" type="pres">
      <dgm:prSet presAssocID="{FBABE46D-C6F5-402D-A88A-9AD72AEFC864}" presName="Name37" presStyleLbl="parChTrans1D3" presStyleIdx="0" presStyleCnt="1"/>
      <dgm:spPr/>
    </dgm:pt>
    <dgm:pt modelId="{E185DE55-14F0-46B9-B227-81A2356CE8DF}" type="pres">
      <dgm:prSet presAssocID="{2932F9F1-3895-47D3-A76E-9CB13CBA2B9C}" presName="hierRoot2" presStyleCnt="0">
        <dgm:presLayoutVars>
          <dgm:hierBranch val="init"/>
        </dgm:presLayoutVars>
      </dgm:prSet>
      <dgm:spPr/>
    </dgm:pt>
    <dgm:pt modelId="{77E6C85D-D2A1-4A1C-ABF2-9AA38CE39F11}" type="pres">
      <dgm:prSet presAssocID="{2932F9F1-3895-47D3-A76E-9CB13CBA2B9C}" presName="rootComposite" presStyleCnt="0"/>
      <dgm:spPr/>
    </dgm:pt>
    <dgm:pt modelId="{9082ADC4-8032-4E23-9580-18F94CFFF645}" type="pres">
      <dgm:prSet presAssocID="{2932F9F1-3895-47D3-A76E-9CB13CBA2B9C}" presName="rootText" presStyleLbl="node3" presStyleIdx="0" presStyleCnt="1" custLinFactNeighborX="-696" custLinFactNeighborY="-4175">
        <dgm:presLayoutVars>
          <dgm:chPref val="3"/>
        </dgm:presLayoutVars>
      </dgm:prSet>
      <dgm:spPr/>
    </dgm:pt>
    <dgm:pt modelId="{32E09C2B-4052-4D8B-A252-B62D71CC931D}" type="pres">
      <dgm:prSet presAssocID="{2932F9F1-3895-47D3-A76E-9CB13CBA2B9C}" presName="rootConnector" presStyleLbl="node3" presStyleIdx="0" presStyleCnt="1"/>
      <dgm:spPr/>
    </dgm:pt>
    <dgm:pt modelId="{EF585ABB-D7C0-4A39-B56C-905993493BD1}" type="pres">
      <dgm:prSet presAssocID="{2932F9F1-3895-47D3-A76E-9CB13CBA2B9C}" presName="hierChild4" presStyleCnt="0"/>
      <dgm:spPr/>
    </dgm:pt>
    <dgm:pt modelId="{6EDA8ACE-1EF6-4F01-869F-AB52DCE83F4A}" type="pres">
      <dgm:prSet presAssocID="{DD93A4B5-DB7C-437E-9E41-C2796DBD45C4}" presName="Name37" presStyleLbl="parChTrans1D4" presStyleIdx="0" presStyleCnt="2"/>
      <dgm:spPr/>
    </dgm:pt>
    <dgm:pt modelId="{678EB517-9F67-4153-B97E-9B3F722F199A}" type="pres">
      <dgm:prSet presAssocID="{3912E10A-D8F8-40FC-84A8-3B29358D8B67}" presName="hierRoot2" presStyleCnt="0">
        <dgm:presLayoutVars>
          <dgm:hierBranch val="init"/>
        </dgm:presLayoutVars>
      </dgm:prSet>
      <dgm:spPr/>
    </dgm:pt>
    <dgm:pt modelId="{61C8138C-8126-4592-A72E-1AB5BA30BE97}" type="pres">
      <dgm:prSet presAssocID="{3912E10A-D8F8-40FC-84A8-3B29358D8B67}" presName="rootComposite" presStyleCnt="0"/>
      <dgm:spPr/>
    </dgm:pt>
    <dgm:pt modelId="{525315F6-A9FE-4322-85D3-F41A0172C38A}" type="pres">
      <dgm:prSet presAssocID="{3912E10A-D8F8-40FC-84A8-3B29358D8B67}" presName="rootText" presStyleLbl="node4" presStyleIdx="0" presStyleCnt="2">
        <dgm:presLayoutVars>
          <dgm:chPref val="3"/>
        </dgm:presLayoutVars>
      </dgm:prSet>
      <dgm:spPr/>
    </dgm:pt>
    <dgm:pt modelId="{EE90E81F-7C7B-493B-97C2-6D9B04085640}" type="pres">
      <dgm:prSet presAssocID="{3912E10A-D8F8-40FC-84A8-3B29358D8B67}" presName="rootConnector" presStyleLbl="node4" presStyleIdx="0" presStyleCnt="2"/>
      <dgm:spPr/>
    </dgm:pt>
    <dgm:pt modelId="{122F8060-D28B-4901-9866-586399CE33A4}" type="pres">
      <dgm:prSet presAssocID="{3912E10A-D8F8-40FC-84A8-3B29358D8B67}" presName="hierChild4" presStyleCnt="0"/>
      <dgm:spPr/>
    </dgm:pt>
    <dgm:pt modelId="{37F5750A-FB4B-4B62-B563-43A9E8F9C03F}" type="pres">
      <dgm:prSet presAssocID="{0B16A822-4BAF-4CCA-ACDE-A0A0E11EF4DD}" presName="Name37" presStyleLbl="parChTrans1D4" presStyleIdx="1" presStyleCnt="2"/>
      <dgm:spPr/>
    </dgm:pt>
    <dgm:pt modelId="{AEEEB556-E6A3-418A-AD55-8DF34C0BFA0F}" type="pres">
      <dgm:prSet presAssocID="{80BFCC02-69C3-43BC-9EA2-9AE6189D5746}" presName="hierRoot2" presStyleCnt="0">
        <dgm:presLayoutVars>
          <dgm:hierBranch val="init"/>
        </dgm:presLayoutVars>
      </dgm:prSet>
      <dgm:spPr/>
    </dgm:pt>
    <dgm:pt modelId="{3A50A484-3AA9-4188-94FA-EEDDCB05B82D}" type="pres">
      <dgm:prSet presAssocID="{80BFCC02-69C3-43BC-9EA2-9AE6189D5746}" presName="rootComposite" presStyleCnt="0"/>
      <dgm:spPr/>
    </dgm:pt>
    <dgm:pt modelId="{9E70FA55-8992-4AD0-8D55-2AA2CD1A630D}" type="pres">
      <dgm:prSet presAssocID="{80BFCC02-69C3-43BC-9EA2-9AE6189D5746}" presName="rootText" presStyleLbl="node4" presStyleIdx="1" presStyleCnt="2">
        <dgm:presLayoutVars>
          <dgm:chPref val="3"/>
        </dgm:presLayoutVars>
      </dgm:prSet>
      <dgm:spPr/>
    </dgm:pt>
    <dgm:pt modelId="{5B4F0941-D8F6-4285-9808-C9E898729615}" type="pres">
      <dgm:prSet presAssocID="{80BFCC02-69C3-43BC-9EA2-9AE6189D5746}" presName="rootConnector" presStyleLbl="node4" presStyleIdx="1" presStyleCnt="2"/>
      <dgm:spPr/>
    </dgm:pt>
    <dgm:pt modelId="{A8D30951-33C2-4DEE-9E20-C43254555EF2}" type="pres">
      <dgm:prSet presAssocID="{80BFCC02-69C3-43BC-9EA2-9AE6189D5746}" presName="hierChild4" presStyleCnt="0"/>
      <dgm:spPr/>
    </dgm:pt>
    <dgm:pt modelId="{C87BD5A0-E7A7-4431-A5D8-C795CDD30AC3}" type="pres">
      <dgm:prSet presAssocID="{80BFCC02-69C3-43BC-9EA2-9AE6189D5746}" presName="hierChild5" presStyleCnt="0"/>
      <dgm:spPr/>
    </dgm:pt>
    <dgm:pt modelId="{F8F75785-1553-4627-86AC-DB913434AD04}" type="pres">
      <dgm:prSet presAssocID="{3912E10A-D8F8-40FC-84A8-3B29358D8B67}" presName="hierChild5" presStyleCnt="0"/>
      <dgm:spPr/>
    </dgm:pt>
    <dgm:pt modelId="{78FF7D5E-1877-4F2B-9709-8909526B6908}" type="pres">
      <dgm:prSet presAssocID="{2932F9F1-3895-47D3-A76E-9CB13CBA2B9C}" presName="hierChild5" presStyleCnt="0"/>
      <dgm:spPr/>
    </dgm:pt>
    <dgm:pt modelId="{D454DB15-126D-4FAB-82A4-64BB733531EE}" type="pres">
      <dgm:prSet presAssocID="{C6C642A7-ACC3-4D9B-9F91-C715177D3285}" presName="hierChild5" presStyleCnt="0"/>
      <dgm:spPr/>
    </dgm:pt>
    <dgm:pt modelId="{B8CEE844-E6C0-48F5-9C94-E7C280AEAD1B}" type="pres">
      <dgm:prSet presAssocID="{83E95D83-FCBD-46F9-BDBA-EF20C1AF56E0}" presName="hierChild3" presStyleCnt="0"/>
      <dgm:spPr/>
    </dgm:pt>
  </dgm:ptLst>
  <dgm:cxnLst>
    <dgm:cxn modelId="{90563D00-88CA-4CBC-9B1A-46E121BB30A5}" type="presOf" srcId="{716E9666-79A0-4C17-B356-66D609C7766E}" destId="{A9A3EFE0-36D3-4D56-B8DD-FD7B25D5A390}" srcOrd="0" destOrd="0" presId="urn:microsoft.com/office/officeart/2005/8/layout/orgChart1"/>
    <dgm:cxn modelId="{5936A600-B327-45D1-959E-8351D831787B}" srcId="{3912E10A-D8F8-40FC-84A8-3B29358D8B67}" destId="{80BFCC02-69C3-43BC-9EA2-9AE6189D5746}" srcOrd="0" destOrd="0" parTransId="{0B16A822-4BAF-4CCA-ACDE-A0A0E11EF4DD}" sibTransId="{40CEF6E4-EB57-4A31-A6C6-BCEA19FC436E}"/>
    <dgm:cxn modelId="{10F17A1C-B37C-4545-A17C-4CFB35DF7031}" type="presOf" srcId="{0B16A822-4BAF-4CCA-ACDE-A0A0E11EF4DD}" destId="{37F5750A-FB4B-4B62-B563-43A9E8F9C03F}" srcOrd="0" destOrd="0" presId="urn:microsoft.com/office/officeart/2005/8/layout/orgChart1"/>
    <dgm:cxn modelId="{8B12F627-8980-4558-A1E8-AD9587559041}" srcId="{2932F9F1-3895-47D3-A76E-9CB13CBA2B9C}" destId="{3912E10A-D8F8-40FC-84A8-3B29358D8B67}" srcOrd="0" destOrd="0" parTransId="{DD93A4B5-DB7C-437E-9E41-C2796DBD45C4}" sibTransId="{C31A59E0-9F32-4FAD-80D1-E9BD53E080FA}"/>
    <dgm:cxn modelId="{827AB33B-DAAF-4B7F-8DDF-D36F86A90D62}" type="presOf" srcId="{2932F9F1-3895-47D3-A76E-9CB13CBA2B9C}" destId="{9082ADC4-8032-4E23-9580-18F94CFFF645}" srcOrd="0" destOrd="0" presId="urn:microsoft.com/office/officeart/2005/8/layout/orgChart1"/>
    <dgm:cxn modelId="{89AFBD5D-7EE4-4008-AD69-81B802AFF11D}" type="presOf" srcId="{C6C642A7-ACC3-4D9B-9F91-C715177D3285}" destId="{C0B85A9A-0ED4-4F11-8FE8-97DE0CB066FC}" srcOrd="0" destOrd="0" presId="urn:microsoft.com/office/officeart/2005/8/layout/orgChart1"/>
    <dgm:cxn modelId="{B924CF5F-D93B-4D1D-872B-BD102522AF57}" type="presOf" srcId="{2932F9F1-3895-47D3-A76E-9CB13CBA2B9C}" destId="{32E09C2B-4052-4D8B-A252-B62D71CC931D}" srcOrd="1" destOrd="0" presId="urn:microsoft.com/office/officeart/2005/8/layout/orgChart1"/>
    <dgm:cxn modelId="{A1E37C64-9146-404E-9388-7D77A5BBE050}" type="presOf" srcId="{3912E10A-D8F8-40FC-84A8-3B29358D8B67}" destId="{525315F6-A9FE-4322-85D3-F41A0172C38A}" srcOrd="0" destOrd="0" presId="urn:microsoft.com/office/officeart/2005/8/layout/orgChart1"/>
    <dgm:cxn modelId="{813E0F4C-92A9-4498-A0A7-E86BE64AEB2D}" srcId="{83E95D83-FCBD-46F9-BDBA-EF20C1AF56E0}" destId="{C6C642A7-ACC3-4D9B-9F91-C715177D3285}" srcOrd="0" destOrd="0" parTransId="{B2CBAA1F-7ADA-45CB-AEE5-81F4154CB1DF}" sibTransId="{D6A74B24-F95A-4BC1-AA7C-DC1055CDA46D}"/>
    <dgm:cxn modelId="{24D13973-158C-44F1-879C-896310EE2294}" type="presOf" srcId="{80BFCC02-69C3-43BC-9EA2-9AE6189D5746}" destId="{5B4F0941-D8F6-4285-9808-C9E898729615}" srcOrd="1" destOrd="0" presId="urn:microsoft.com/office/officeart/2005/8/layout/orgChart1"/>
    <dgm:cxn modelId="{7D518B55-8B82-4A8B-A94A-2E0F7D526518}" type="presOf" srcId="{83E95D83-FCBD-46F9-BDBA-EF20C1AF56E0}" destId="{7CBE77EF-0AC5-4657-AFB7-05C2616DF8BE}" srcOrd="1" destOrd="0" presId="urn:microsoft.com/office/officeart/2005/8/layout/orgChart1"/>
    <dgm:cxn modelId="{73ADD355-9A3E-4726-B623-0E37528B9970}" type="presOf" srcId="{DD93A4B5-DB7C-437E-9E41-C2796DBD45C4}" destId="{6EDA8ACE-1EF6-4F01-869F-AB52DCE83F4A}" srcOrd="0" destOrd="0" presId="urn:microsoft.com/office/officeart/2005/8/layout/orgChart1"/>
    <dgm:cxn modelId="{4060FE84-A07F-4391-ABD1-EE703E6D9380}" type="presOf" srcId="{83E95D83-FCBD-46F9-BDBA-EF20C1AF56E0}" destId="{B57B60B4-364B-4B89-80D4-16833704106C}" srcOrd="0" destOrd="0" presId="urn:microsoft.com/office/officeart/2005/8/layout/orgChart1"/>
    <dgm:cxn modelId="{3B358392-4EA7-411B-B4F2-88FFA01EECE7}" type="presOf" srcId="{B2CBAA1F-7ADA-45CB-AEE5-81F4154CB1DF}" destId="{A0316AE4-7644-4F0B-9F08-7E220454AFB7}" srcOrd="0" destOrd="0" presId="urn:microsoft.com/office/officeart/2005/8/layout/orgChart1"/>
    <dgm:cxn modelId="{FA68759C-1CAB-4B96-8D5B-5AA1180EA8C4}" type="presOf" srcId="{80BFCC02-69C3-43BC-9EA2-9AE6189D5746}" destId="{9E70FA55-8992-4AD0-8D55-2AA2CD1A630D}" srcOrd="0" destOrd="0" presId="urn:microsoft.com/office/officeart/2005/8/layout/orgChart1"/>
    <dgm:cxn modelId="{3AA734AA-7783-442A-8C3B-E57F94DE9A02}" type="presOf" srcId="{3912E10A-D8F8-40FC-84A8-3B29358D8B67}" destId="{EE90E81F-7C7B-493B-97C2-6D9B04085640}" srcOrd="1" destOrd="0" presId="urn:microsoft.com/office/officeart/2005/8/layout/orgChart1"/>
    <dgm:cxn modelId="{14516DB5-E818-43C2-90C2-7A3EDEDE3C18}" srcId="{C6C642A7-ACC3-4D9B-9F91-C715177D3285}" destId="{2932F9F1-3895-47D3-A76E-9CB13CBA2B9C}" srcOrd="0" destOrd="0" parTransId="{FBABE46D-C6F5-402D-A88A-9AD72AEFC864}" sibTransId="{B544014D-6B3C-4613-8825-77AD5771A6CE}"/>
    <dgm:cxn modelId="{37B3DCCD-545A-4384-AB8F-531074E27EC2}" srcId="{716E9666-79A0-4C17-B356-66D609C7766E}" destId="{83E95D83-FCBD-46F9-BDBA-EF20C1AF56E0}" srcOrd="0" destOrd="0" parTransId="{7E8CDCAA-3961-4F70-8145-506411A8DBC0}" sibTransId="{69411230-CFAA-447D-8E3C-37AFDB045CB9}"/>
    <dgm:cxn modelId="{CE7935DB-7CAD-4590-A7E9-1A4DCFCA659D}" type="presOf" srcId="{C6C642A7-ACC3-4D9B-9F91-C715177D3285}" destId="{C1FE70CA-E0C5-4709-835F-94C3A107E97F}" srcOrd="1" destOrd="0" presId="urn:microsoft.com/office/officeart/2005/8/layout/orgChart1"/>
    <dgm:cxn modelId="{53E09CEF-8462-4BA6-932A-92DA82C747DD}" type="presOf" srcId="{FBABE46D-C6F5-402D-A88A-9AD72AEFC864}" destId="{703ED757-FDAE-4BA1-B392-68CD2BA185F0}" srcOrd="0" destOrd="0" presId="urn:microsoft.com/office/officeart/2005/8/layout/orgChart1"/>
    <dgm:cxn modelId="{2CBA51AB-A667-4532-9D00-1A361A338569}" type="presParOf" srcId="{A9A3EFE0-36D3-4D56-B8DD-FD7B25D5A390}" destId="{551912E2-E866-45FC-B814-FC26EB03D03A}" srcOrd="0" destOrd="0" presId="urn:microsoft.com/office/officeart/2005/8/layout/orgChart1"/>
    <dgm:cxn modelId="{A08599B2-311D-4254-A051-5637DC2AE9AD}" type="presParOf" srcId="{551912E2-E866-45FC-B814-FC26EB03D03A}" destId="{7A1A1A52-A977-48E0-96F1-FC19B49AD2C1}" srcOrd="0" destOrd="0" presId="urn:microsoft.com/office/officeart/2005/8/layout/orgChart1"/>
    <dgm:cxn modelId="{8AD2419E-4AFC-4345-82BD-86CC71119C3A}" type="presParOf" srcId="{7A1A1A52-A977-48E0-96F1-FC19B49AD2C1}" destId="{B57B60B4-364B-4B89-80D4-16833704106C}" srcOrd="0" destOrd="0" presId="urn:microsoft.com/office/officeart/2005/8/layout/orgChart1"/>
    <dgm:cxn modelId="{AA7D60CC-D176-4D53-8A42-39B592F77411}" type="presParOf" srcId="{7A1A1A52-A977-48E0-96F1-FC19B49AD2C1}" destId="{7CBE77EF-0AC5-4657-AFB7-05C2616DF8BE}" srcOrd="1" destOrd="0" presId="urn:microsoft.com/office/officeart/2005/8/layout/orgChart1"/>
    <dgm:cxn modelId="{43BC2100-5964-4D1D-9924-9CCEA3063AE2}" type="presParOf" srcId="{551912E2-E866-45FC-B814-FC26EB03D03A}" destId="{52EAA3CB-2773-411A-A31E-5F9D5F74C887}" srcOrd="1" destOrd="0" presId="urn:microsoft.com/office/officeart/2005/8/layout/orgChart1"/>
    <dgm:cxn modelId="{E205AEDF-AF6C-4225-9E6E-4C7A6C51F738}" type="presParOf" srcId="{52EAA3CB-2773-411A-A31E-5F9D5F74C887}" destId="{A0316AE4-7644-4F0B-9F08-7E220454AFB7}" srcOrd="0" destOrd="0" presId="urn:microsoft.com/office/officeart/2005/8/layout/orgChart1"/>
    <dgm:cxn modelId="{9824814E-988B-4E3C-B406-52F0FAB9F938}" type="presParOf" srcId="{52EAA3CB-2773-411A-A31E-5F9D5F74C887}" destId="{4CF475B4-9C64-4378-B9C0-38EAE68830E7}" srcOrd="1" destOrd="0" presId="urn:microsoft.com/office/officeart/2005/8/layout/orgChart1"/>
    <dgm:cxn modelId="{E174D300-7F52-4EA9-AF01-9FBC27CA0464}" type="presParOf" srcId="{4CF475B4-9C64-4378-B9C0-38EAE68830E7}" destId="{4C36432E-5AC9-4CAD-8A08-91B050429BD5}" srcOrd="0" destOrd="0" presId="urn:microsoft.com/office/officeart/2005/8/layout/orgChart1"/>
    <dgm:cxn modelId="{0E1E4299-68DB-4F17-8269-534A2193BB08}" type="presParOf" srcId="{4C36432E-5AC9-4CAD-8A08-91B050429BD5}" destId="{C0B85A9A-0ED4-4F11-8FE8-97DE0CB066FC}" srcOrd="0" destOrd="0" presId="urn:microsoft.com/office/officeart/2005/8/layout/orgChart1"/>
    <dgm:cxn modelId="{3496DF4D-2C0A-4E38-B9BF-E671AF6662E8}" type="presParOf" srcId="{4C36432E-5AC9-4CAD-8A08-91B050429BD5}" destId="{C1FE70CA-E0C5-4709-835F-94C3A107E97F}" srcOrd="1" destOrd="0" presId="urn:microsoft.com/office/officeart/2005/8/layout/orgChart1"/>
    <dgm:cxn modelId="{5C76EDFC-91ED-4055-A776-800A1D5DE64E}" type="presParOf" srcId="{4CF475B4-9C64-4378-B9C0-38EAE68830E7}" destId="{92C3E562-EAD9-4B38-8230-2568B5DEA714}" srcOrd="1" destOrd="0" presId="urn:microsoft.com/office/officeart/2005/8/layout/orgChart1"/>
    <dgm:cxn modelId="{D5B2B736-C679-46D2-9856-35918228F6E9}" type="presParOf" srcId="{92C3E562-EAD9-4B38-8230-2568B5DEA714}" destId="{703ED757-FDAE-4BA1-B392-68CD2BA185F0}" srcOrd="0" destOrd="0" presId="urn:microsoft.com/office/officeart/2005/8/layout/orgChart1"/>
    <dgm:cxn modelId="{5457C2C6-6276-4DF1-8A9C-10EDDF56B90C}" type="presParOf" srcId="{92C3E562-EAD9-4B38-8230-2568B5DEA714}" destId="{E185DE55-14F0-46B9-B227-81A2356CE8DF}" srcOrd="1" destOrd="0" presId="urn:microsoft.com/office/officeart/2005/8/layout/orgChart1"/>
    <dgm:cxn modelId="{B14A3BD1-2D91-4911-A85C-3BAD76B594A7}" type="presParOf" srcId="{E185DE55-14F0-46B9-B227-81A2356CE8DF}" destId="{77E6C85D-D2A1-4A1C-ABF2-9AA38CE39F11}" srcOrd="0" destOrd="0" presId="urn:microsoft.com/office/officeart/2005/8/layout/orgChart1"/>
    <dgm:cxn modelId="{F0E41DF7-9815-4F2C-BB28-113222CF5B48}" type="presParOf" srcId="{77E6C85D-D2A1-4A1C-ABF2-9AA38CE39F11}" destId="{9082ADC4-8032-4E23-9580-18F94CFFF645}" srcOrd="0" destOrd="0" presId="urn:microsoft.com/office/officeart/2005/8/layout/orgChart1"/>
    <dgm:cxn modelId="{D254DFD8-81BA-4FB8-90EE-FC978BD9C804}" type="presParOf" srcId="{77E6C85D-D2A1-4A1C-ABF2-9AA38CE39F11}" destId="{32E09C2B-4052-4D8B-A252-B62D71CC931D}" srcOrd="1" destOrd="0" presId="urn:microsoft.com/office/officeart/2005/8/layout/orgChart1"/>
    <dgm:cxn modelId="{D876EACD-209A-4C94-AF93-6EBD291907E2}" type="presParOf" srcId="{E185DE55-14F0-46B9-B227-81A2356CE8DF}" destId="{EF585ABB-D7C0-4A39-B56C-905993493BD1}" srcOrd="1" destOrd="0" presId="urn:microsoft.com/office/officeart/2005/8/layout/orgChart1"/>
    <dgm:cxn modelId="{A38D9FB4-2128-4B1A-BB54-A2B1B86C5D10}" type="presParOf" srcId="{EF585ABB-D7C0-4A39-B56C-905993493BD1}" destId="{6EDA8ACE-1EF6-4F01-869F-AB52DCE83F4A}" srcOrd="0" destOrd="0" presId="urn:microsoft.com/office/officeart/2005/8/layout/orgChart1"/>
    <dgm:cxn modelId="{0A3F78F3-6A99-491E-93FB-BAB0F3ED0D8D}" type="presParOf" srcId="{EF585ABB-D7C0-4A39-B56C-905993493BD1}" destId="{678EB517-9F67-4153-B97E-9B3F722F199A}" srcOrd="1" destOrd="0" presId="urn:microsoft.com/office/officeart/2005/8/layout/orgChart1"/>
    <dgm:cxn modelId="{29CDC095-0F3D-4F78-8E4D-AC26207A86B4}" type="presParOf" srcId="{678EB517-9F67-4153-B97E-9B3F722F199A}" destId="{61C8138C-8126-4592-A72E-1AB5BA30BE97}" srcOrd="0" destOrd="0" presId="urn:microsoft.com/office/officeart/2005/8/layout/orgChart1"/>
    <dgm:cxn modelId="{9A98DB1B-CDA5-40B9-8284-6F0DAE8E4129}" type="presParOf" srcId="{61C8138C-8126-4592-A72E-1AB5BA30BE97}" destId="{525315F6-A9FE-4322-85D3-F41A0172C38A}" srcOrd="0" destOrd="0" presId="urn:microsoft.com/office/officeart/2005/8/layout/orgChart1"/>
    <dgm:cxn modelId="{85E6D8E1-16B7-457D-8464-09D3B48BEFFE}" type="presParOf" srcId="{61C8138C-8126-4592-A72E-1AB5BA30BE97}" destId="{EE90E81F-7C7B-493B-97C2-6D9B04085640}" srcOrd="1" destOrd="0" presId="urn:microsoft.com/office/officeart/2005/8/layout/orgChart1"/>
    <dgm:cxn modelId="{0BECA4E7-D24B-442A-BA98-4A1C85732596}" type="presParOf" srcId="{678EB517-9F67-4153-B97E-9B3F722F199A}" destId="{122F8060-D28B-4901-9866-586399CE33A4}" srcOrd="1" destOrd="0" presId="urn:microsoft.com/office/officeart/2005/8/layout/orgChart1"/>
    <dgm:cxn modelId="{44DFF6FF-4809-4322-8C8E-FF7E79027611}" type="presParOf" srcId="{122F8060-D28B-4901-9866-586399CE33A4}" destId="{37F5750A-FB4B-4B62-B563-43A9E8F9C03F}" srcOrd="0" destOrd="0" presId="urn:microsoft.com/office/officeart/2005/8/layout/orgChart1"/>
    <dgm:cxn modelId="{197DB239-86B2-42ED-AF6D-E411A5C2312B}" type="presParOf" srcId="{122F8060-D28B-4901-9866-586399CE33A4}" destId="{AEEEB556-E6A3-418A-AD55-8DF34C0BFA0F}" srcOrd="1" destOrd="0" presId="urn:microsoft.com/office/officeart/2005/8/layout/orgChart1"/>
    <dgm:cxn modelId="{1FF0D3FD-658A-4C45-9765-B57EC1AB0BCE}" type="presParOf" srcId="{AEEEB556-E6A3-418A-AD55-8DF34C0BFA0F}" destId="{3A50A484-3AA9-4188-94FA-EEDDCB05B82D}" srcOrd="0" destOrd="0" presId="urn:microsoft.com/office/officeart/2005/8/layout/orgChart1"/>
    <dgm:cxn modelId="{6817D8FB-D108-403B-9AA6-8D605C08D899}" type="presParOf" srcId="{3A50A484-3AA9-4188-94FA-EEDDCB05B82D}" destId="{9E70FA55-8992-4AD0-8D55-2AA2CD1A630D}" srcOrd="0" destOrd="0" presId="urn:microsoft.com/office/officeart/2005/8/layout/orgChart1"/>
    <dgm:cxn modelId="{2FF4D6B8-EEEC-420D-AEEB-469219E93A13}" type="presParOf" srcId="{3A50A484-3AA9-4188-94FA-EEDDCB05B82D}" destId="{5B4F0941-D8F6-4285-9808-C9E898729615}" srcOrd="1" destOrd="0" presId="urn:microsoft.com/office/officeart/2005/8/layout/orgChart1"/>
    <dgm:cxn modelId="{74E0A337-74A7-4B10-A1F8-C9FA3DE92C75}" type="presParOf" srcId="{AEEEB556-E6A3-418A-AD55-8DF34C0BFA0F}" destId="{A8D30951-33C2-4DEE-9E20-C43254555EF2}" srcOrd="1" destOrd="0" presId="urn:microsoft.com/office/officeart/2005/8/layout/orgChart1"/>
    <dgm:cxn modelId="{F0409C45-409C-4494-BA4B-E9E6A2C6CC6D}" type="presParOf" srcId="{AEEEB556-E6A3-418A-AD55-8DF34C0BFA0F}" destId="{C87BD5A0-E7A7-4431-A5D8-C795CDD30AC3}" srcOrd="2" destOrd="0" presId="urn:microsoft.com/office/officeart/2005/8/layout/orgChart1"/>
    <dgm:cxn modelId="{084AA42F-A9FF-4E9F-A05A-BE73B3ED1171}" type="presParOf" srcId="{678EB517-9F67-4153-B97E-9B3F722F199A}" destId="{F8F75785-1553-4627-86AC-DB913434AD04}" srcOrd="2" destOrd="0" presId="urn:microsoft.com/office/officeart/2005/8/layout/orgChart1"/>
    <dgm:cxn modelId="{22CECBE9-44F6-45B3-ABC7-0E751953F0DD}" type="presParOf" srcId="{E185DE55-14F0-46B9-B227-81A2356CE8DF}" destId="{78FF7D5E-1877-4F2B-9709-8909526B6908}" srcOrd="2" destOrd="0" presId="urn:microsoft.com/office/officeart/2005/8/layout/orgChart1"/>
    <dgm:cxn modelId="{E392ABC9-653C-4904-8125-B3E4DF129925}" type="presParOf" srcId="{4CF475B4-9C64-4378-B9C0-38EAE68830E7}" destId="{D454DB15-126D-4FAB-82A4-64BB733531EE}" srcOrd="2" destOrd="0" presId="urn:microsoft.com/office/officeart/2005/8/layout/orgChart1"/>
    <dgm:cxn modelId="{65824211-4A75-4D39-BAD5-665253C646C4}" type="presParOf" srcId="{551912E2-E866-45FC-B814-FC26EB03D03A}" destId="{B8CEE844-E6C0-48F5-9C94-E7C280AEAD1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C6254D-8B64-4312-B7DC-911BB6DA99F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43F3D7-0A38-44C6-9A3D-C559D5B46166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Thomas, 2</a:t>
          </a:r>
          <a:r>
            <a:rPr lang="en-GB" baseline="30000" dirty="0"/>
            <a:t>nd</a:t>
          </a:r>
          <a:r>
            <a:rPr lang="en-GB" dirty="0"/>
            <a:t> Duke </a:t>
          </a:r>
        </a:p>
        <a:p>
          <a:r>
            <a:rPr lang="en-GB" dirty="0"/>
            <a:t>1443-1524</a:t>
          </a:r>
        </a:p>
        <a:p>
          <a:r>
            <a:rPr lang="en-GB" dirty="0"/>
            <a:t>M2 Agnes Tilney</a:t>
          </a:r>
        </a:p>
        <a:p>
          <a:r>
            <a:rPr lang="en-GB" dirty="0"/>
            <a:t>c.1477-1545</a:t>
          </a:r>
        </a:p>
      </dgm:t>
    </dgm:pt>
    <dgm:pt modelId="{999AC4CF-5D37-443E-97F8-06EA179AD960}" type="parTrans" cxnId="{BEC081F1-7905-43F1-8961-4A15B7B2999D}">
      <dgm:prSet/>
      <dgm:spPr/>
      <dgm:t>
        <a:bodyPr/>
        <a:lstStyle/>
        <a:p>
          <a:endParaRPr lang="en-GB"/>
        </a:p>
      </dgm:t>
    </dgm:pt>
    <dgm:pt modelId="{D87CE2D5-D4BC-4040-9A74-220A82335662}" type="sibTrans" cxnId="{BEC081F1-7905-43F1-8961-4A15B7B2999D}">
      <dgm:prSet/>
      <dgm:spPr/>
      <dgm:t>
        <a:bodyPr/>
        <a:lstStyle/>
        <a:p>
          <a:endParaRPr lang="en-GB"/>
        </a:p>
      </dgm:t>
    </dgm:pt>
    <dgm:pt modelId="{7A988513-771E-4536-A6B4-BB7B33D878AE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William, Baron Howard of Effingham 1510-73</a:t>
          </a:r>
        </a:p>
        <a:p>
          <a:r>
            <a:rPr lang="en-GB" dirty="0"/>
            <a:t>M Margaret Gamage </a:t>
          </a:r>
        </a:p>
        <a:p>
          <a:r>
            <a:rPr lang="en-GB" dirty="0"/>
            <a:t>-1581</a:t>
          </a:r>
        </a:p>
      </dgm:t>
    </dgm:pt>
    <dgm:pt modelId="{F50A80AF-703F-40DF-8587-08A5BDC72188}" type="parTrans" cxnId="{04C4942D-2D8B-4E8A-9132-AE8E14D4B022}">
      <dgm:prSet/>
      <dgm:spPr/>
      <dgm:t>
        <a:bodyPr/>
        <a:lstStyle/>
        <a:p>
          <a:endParaRPr lang="en-GB"/>
        </a:p>
      </dgm:t>
    </dgm:pt>
    <dgm:pt modelId="{5E3559A8-1CD9-4191-81A3-1E8D334076C2}" type="sibTrans" cxnId="{04C4942D-2D8B-4E8A-9132-AE8E14D4B022}">
      <dgm:prSet/>
      <dgm:spPr/>
      <dgm:t>
        <a:bodyPr/>
        <a:lstStyle/>
        <a:p>
          <a:endParaRPr lang="en-GB"/>
        </a:p>
      </dgm:t>
    </dgm:pt>
    <dgm:pt modelId="{ACE17894-38F0-4176-BF26-7DA2684D178F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Douglas (f) 1545-1608</a:t>
          </a:r>
        </a:p>
        <a:p>
          <a:r>
            <a:rPr lang="en-GB" dirty="0"/>
            <a:t>M John, 2</a:t>
          </a:r>
          <a:r>
            <a:rPr lang="en-GB" baseline="30000" dirty="0"/>
            <a:t>nd</a:t>
          </a:r>
          <a:r>
            <a:rPr lang="en-GB" dirty="0"/>
            <a:t> Baron Sheffield</a:t>
          </a:r>
        </a:p>
        <a:p>
          <a:r>
            <a:rPr lang="en-GB" dirty="0"/>
            <a:t>1538-68</a:t>
          </a:r>
        </a:p>
      </dgm:t>
    </dgm:pt>
    <dgm:pt modelId="{902AA693-9B40-455A-86F9-BE9B1C44CB85}" type="parTrans" cxnId="{EDE205B1-8C01-48D8-9734-D876FF262C51}">
      <dgm:prSet/>
      <dgm:spPr/>
      <dgm:t>
        <a:bodyPr/>
        <a:lstStyle/>
        <a:p>
          <a:endParaRPr lang="en-GB"/>
        </a:p>
      </dgm:t>
    </dgm:pt>
    <dgm:pt modelId="{8E8E66EE-F1FF-4D5A-B4B5-9DA2A90F9955}" type="sibTrans" cxnId="{EDE205B1-8C01-48D8-9734-D876FF262C51}">
      <dgm:prSet/>
      <dgm:spPr/>
      <dgm:t>
        <a:bodyPr/>
        <a:lstStyle/>
        <a:p>
          <a:endParaRPr lang="en-GB"/>
        </a:p>
      </dgm:t>
    </dgm:pt>
    <dgm:pt modelId="{8B4FD6ED-E493-4645-ACA4-97B2563EEAD1}">
      <dgm:prSet/>
      <dgm:spPr/>
      <dgm:t>
        <a:bodyPr/>
        <a:lstStyle/>
        <a:p>
          <a:r>
            <a:rPr lang="en-GB" dirty="0"/>
            <a:t>Elizabeth 1563-1600</a:t>
          </a:r>
        </a:p>
        <a:p>
          <a:r>
            <a:rPr lang="en-GB" dirty="0"/>
            <a:t>M Thomas Butler, 10</a:t>
          </a:r>
          <a:r>
            <a:rPr lang="en-GB" baseline="30000" dirty="0"/>
            <a:t>th</a:t>
          </a:r>
          <a:r>
            <a:rPr lang="en-GB" dirty="0"/>
            <a:t> Earl of </a:t>
          </a:r>
          <a:r>
            <a:rPr lang="en-GB" dirty="0" err="1"/>
            <a:t>Ormonde</a:t>
          </a:r>
          <a:r>
            <a:rPr lang="en-GB" dirty="0"/>
            <a:t> 1531-1614</a:t>
          </a:r>
        </a:p>
      </dgm:t>
    </dgm:pt>
    <dgm:pt modelId="{90C314BA-A959-423B-A005-8196FEB73FFF}" type="parTrans" cxnId="{BA1F1063-4EAE-41AB-8629-528C51ED6C51}">
      <dgm:prSet/>
      <dgm:spPr/>
      <dgm:t>
        <a:bodyPr/>
        <a:lstStyle/>
        <a:p>
          <a:endParaRPr lang="en-GB"/>
        </a:p>
      </dgm:t>
    </dgm:pt>
    <dgm:pt modelId="{D008AF6D-3B0E-4D69-B021-EF09A4ED70DB}" type="sibTrans" cxnId="{BA1F1063-4EAE-41AB-8629-528C51ED6C51}">
      <dgm:prSet/>
      <dgm:spPr/>
      <dgm:t>
        <a:bodyPr/>
        <a:lstStyle/>
        <a:p>
          <a:endParaRPr lang="en-GB"/>
        </a:p>
      </dgm:t>
    </dgm:pt>
    <dgm:pt modelId="{E289DC76-F921-4157-93E9-7E7093167A87}">
      <dgm:prSet/>
      <dgm:spPr/>
      <dgm:t>
        <a:bodyPr/>
        <a:lstStyle/>
        <a:p>
          <a:r>
            <a:rPr lang="en-GB" dirty="0"/>
            <a:t>Lady Elizabeth -1628</a:t>
          </a:r>
        </a:p>
        <a:p>
          <a:r>
            <a:rPr lang="en-GB" dirty="0"/>
            <a:t>M Richard Preston, Baron Dingwall -1628</a:t>
          </a:r>
        </a:p>
      </dgm:t>
    </dgm:pt>
    <dgm:pt modelId="{36A0EB35-0C01-481F-9A3F-C876C50B2738}" type="parTrans" cxnId="{1A857834-D214-4405-B57C-63C4873BBB02}">
      <dgm:prSet/>
      <dgm:spPr/>
      <dgm:t>
        <a:bodyPr/>
        <a:lstStyle/>
        <a:p>
          <a:endParaRPr lang="en-GB"/>
        </a:p>
      </dgm:t>
    </dgm:pt>
    <dgm:pt modelId="{3379D728-136B-4417-826D-841850C341D4}" type="sibTrans" cxnId="{1A857834-D214-4405-B57C-63C4873BBB02}">
      <dgm:prSet/>
      <dgm:spPr/>
      <dgm:t>
        <a:bodyPr/>
        <a:lstStyle/>
        <a:p>
          <a:endParaRPr lang="en-GB"/>
        </a:p>
      </dgm:t>
    </dgm:pt>
    <dgm:pt modelId="{0DA2C653-5D19-42F9-A7D6-02592595C0A8}">
      <dgm:prSet/>
      <dgm:spPr/>
      <dgm:t>
        <a:bodyPr/>
        <a:lstStyle/>
        <a:p>
          <a:r>
            <a:rPr lang="en-GB" dirty="0"/>
            <a:t>Lady Elizabeth 1615-84</a:t>
          </a:r>
        </a:p>
        <a:p>
          <a:r>
            <a:rPr lang="en-GB" dirty="0"/>
            <a:t>M James Butler, 1</a:t>
          </a:r>
          <a:r>
            <a:rPr lang="en-GB" baseline="30000" dirty="0"/>
            <a:t>st</a:t>
          </a:r>
          <a:r>
            <a:rPr lang="en-GB" dirty="0"/>
            <a:t> Duke of </a:t>
          </a:r>
          <a:r>
            <a:rPr lang="en-GB" dirty="0" err="1"/>
            <a:t>Ormonde</a:t>
          </a:r>
          <a:r>
            <a:rPr lang="en-GB" dirty="0"/>
            <a:t> 1610-88</a:t>
          </a:r>
        </a:p>
      </dgm:t>
    </dgm:pt>
    <dgm:pt modelId="{DBD66825-F77D-4118-B641-E9736F32EEA5}" type="parTrans" cxnId="{E118801C-D3A8-4937-8A50-DA10C8625746}">
      <dgm:prSet/>
      <dgm:spPr/>
      <dgm:t>
        <a:bodyPr/>
        <a:lstStyle/>
        <a:p>
          <a:endParaRPr lang="en-GB"/>
        </a:p>
      </dgm:t>
    </dgm:pt>
    <dgm:pt modelId="{5EEB3A5B-ED30-49E0-B3FB-1158EFD6CDEE}" type="sibTrans" cxnId="{E118801C-D3A8-4937-8A50-DA10C8625746}">
      <dgm:prSet/>
      <dgm:spPr/>
      <dgm:t>
        <a:bodyPr/>
        <a:lstStyle/>
        <a:p>
          <a:endParaRPr lang="en-GB"/>
        </a:p>
      </dgm:t>
    </dgm:pt>
    <dgm:pt modelId="{B3ED9245-E260-45BE-B0AB-D2DDAA9FFE1C}" type="pres">
      <dgm:prSet presAssocID="{69C6254D-8B64-4312-B7DC-911BB6DA99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86DE93-7CCA-49D8-9C05-283D7A127B21}" type="pres">
      <dgm:prSet presAssocID="{2A43F3D7-0A38-44C6-9A3D-C559D5B46166}" presName="hierRoot1" presStyleCnt="0">
        <dgm:presLayoutVars>
          <dgm:hierBranch val="init"/>
        </dgm:presLayoutVars>
      </dgm:prSet>
      <dgm:spPr/>
    </dgm:pt>
    <dgm:pt modelId="{B91D32E3-57E8-4ACA-B9CA-3A9D733BD829}" type="pres">
      <dgm:prSet presAssocID="{2A43F3D7-0A38-44C6-9A3D-C559D5B46166}" presName="rootComposite1" presStyleCnt="0"/>
      <dgm:spPr/>
    </dgm:pt>
    <dgm:pt modelId="{33B77F49-DDC3-4D3C-BACC-7299B222F0BD}" type="pres">
      <dgm:prSet presAssocID="{2A43F3D7-0A38-44C6-9A3D-C559D5B46166}" presName="rootText1" presStyleLbl="node0" presStyleIdx="0" presStyleCnt="1">
        <dgm:presLayoutVars>
          <dgm:chPref val="3"/>
        </dgm:presLayoutVars>
      </dgm:prSet>
      <dgm:spPr/>
    </dgm:pt>
    <dgm:pt modelId="{E08763E6-7C25-4447-824A-E0BFDF16CC6F}" type="pres">
      <dgm:prSet presAssocID="{2A43F3D7-0A38-44C6-9A3D-C559D5B46166}" presName="rootConnector1" presStyleLbl="node1" presStyleIdx="0" presStyleCnt="0"/>
      <dgm:spPr/>
    </dgm:pt>
    <dgm:pt modelId="{4792C6F5-8AFF-48CD-94D9-24AD3A1A6D2A}" type="pres">
      <dgm:prSet presAssocID="{2A43F3D7-0A38-44C6-9A3D-C559D5B46166}" presName="hierChild2" presStyleCnt="0"/>
      <dgm:spPr/>
    </dgm:pt>
    <dgm:pt modelId="{95E3F839-017C-4A46-8F0C-8DB3644BBD9C}" type="pres">
      <dgm:prSet presAssocID="{F50A80AF-703F-40DF-8587-08A5BDC72188}" presName="Name37" presStyleLbl="parChTrans1D2" presStyleIdx="0" presStyleCnt="1"/>
      <dgm:spPr/>
    </dgm:pt>
    <dgm:pt modelId="{2ABE3305-AD58-4BAE-8779-0D08D9ED46CD}" type="pres">
      <dgm:prSet presAssocID="{7A988513-771E-4536-A6B4-BB7B33D878AE}" presName="hierRoot2" presStyleCnt="0">
        <dgm:presLayoutVars>
          <dgm:hierBranch val="init"/>
        </dgm:presLayoutVars>
      </dgm:prSet>
      <dgm:spPr/>
    </dgm:pt>
    <dgm:pt modelId="{8B1D6121-1C4F-4BCF-999D-35EC56B5CD09}" type="pres">
      <dgm:prSet presAssocID="{7A988513-771E-4536-A6B4-BB7B33D878AE}" presName="rootComposite" presStyleCnt="0"/>
      <dgm:spPr/>
    </dgm:pt>
    <dgm:pt modelId="{D7F6F1F8-D5B4-4AAA-9D20-BE9E3F78C651}" type="pres">
      <dgm:prSet presAssocID="{7A988513-771E-4536-A6B4-BB7B33D878AE}" presName="rootText" presStyleLbl="node2" presStyleIdx="0" presStyleCnt="1">
        <dgm:presLayoutVars>
          <dgm:chPref val="3"/>
        </dgm:presLayoutVars>
      </dgm:prSet>
      <dgm:spPr/>
    </dgm:pt>
    <dgm:pt modelId="{8D88FEC5-3D8F-4A65-BA28-E90351A087CB}" type="pres">
      <dgm:prSet presAssocID="{7A988513-771E-4536-A6B4-BB7B33D878AE}" presName="rootConnector" presStyleLbl="node2" presStyleIdx="0" presStyleCnt="1"/>
      <dgm:spPr/>
    </dgm:pt>
    <dgm:pt modelId="{C85DE095-3873-4CE8-9C3E-B24AA30F11B3}" type="pres">
      <dgm:prSet presAssocID="{7A988513-771E-4536-A6B4-BB7B33D878AE}" presName="hierChild4" presStyleCnt="0"/>
      <dgm:spPr/>
    </dgm:pt>
    <dgm:pt modelId="{56494DCC-77EB-45BE-9ED3-957E62D505A6}" type="pres">
      <dgm:prSet presAssocID="{902AA693-9B40-455A-86F9-BE9B1C44CB85}" presName="Name37" presStyleLbl="parChTrans1D3" presStyleIdx="0" presStyleCnt="1"/>
      <dgm:spPr/>
    </dgm:pt>
    <dgm:pt modelId="{355717FE-F4A5-4CF7-BE4A-D688E2E7B99E}" type="pres">
      <dgm:prSet presAssocID="{ACE17894-38F0-4176-BF26-7DA2684D178F}" presName="hierRoot2" presStyleCnt="0">
        <dgm:presLayoutVars>
          <dgm:hierBranch val="init"/>
        </dgm:presLayoutVars>
      </dgm:prSet>
      <dgm:spPr/>
    </dgm:pt>
    <dgm:pt modelId="{93FC0B57-3962-42CF-9167-A367735F7506}" type="pres">
      <dgm:prSet presAssocID="{ACE17894-38F0-4176-BF26-7DA2684D178F}" presName="rootComposite" presStyleCnt="0"/>
      <dgm:spPr/>
    </dgm:pt>
    <dgm:pt modelId="{45714AEA-7A66-4BCC-82F5-C773D7FA1E51}" type="pres">
      <dgm:prSet presAssocID="{ACE17894-38F0-4176-BF26-7DA2684D178F}" presName="rootText" presStyleLbl="node3" presStyleIdx="0" presStyleCnt="1">
        <dgm:presLayoutVars>
          <dgm:chPref val="3"/>
        </dgm:presLayoutVars>
      </dgm:prSet>
      <dgm:spPr/>
    </dgm:pt>
    <dgm:pt modelId="{2B14C972-9546-410F-A079-D73DB4FC1567}" type="pres">
      <dgm:prSet presAssocID="{ACE17894-38F0-4176-BF26-7DA2684D178F}" presName="rootConnector" presStyleLbl="node3" presStyleIdx="0" presStyleCnt="1"/>
      <dgm:spPr/>
    </dgm:pt>
    <dgm:pt modelId="{FFF01594-4D04-4A94-B4DD-63FF51CC836F}" type="pres">
      <dgm:prSet presAssocID="{ACE17894-38F0-4176-BF26-7DA2684D178F}" presName="hierChild4" presStyleCnt="0"/>
      <dgm:spPr/>
    </dgm:pt>
    <dgm:pt modelId="{80BF92CA-A177-452D-AF00-CB091298101F}" type="pres">
      <dgm:prSet presAssocID="{90C314BA-A959-423B-A005-8196FEB73FFF}" presName="Name37" presStyleLbl="parChTrans1D4" presStyleIdx="0" presStyleCnt="3"/>
      <dgm:spPr/>
    </dgm:pt>
    <dgm:pt modelId="{1D40D773-EF61-4BB1-8FD3-4F85A759A8FA}" type="pres">
      <dgm:prSet presAssocID="{8B4FD6ED-E493-4645-ACA4-97B2563EEAD1}" presName="hierRoot2" presStyleCnt="0">
        <dgm:presLayoutVars>
          <dgm:hierBranch val="init"/>
        </dgm:presLayoutVars>
      </dgm:prSet>
      <dgm:spPr/>
    </dgm:pt>
    <dgm:pt modelId="{4382B5B1-B96C-40F7-A4CA-EB54DA0335A5}" type="pres">
      <dgm:prSet presAssocID="{8B4FD6ED-E493-4645-ACA4-97B2563EEAD1}" presName="rootComposite" presStyleCnt="0"/>
      <dgm:spPr/>
    </dgm:pt>
    <dgm:pt modelId="{C4178F4E-0B1D-4DA1-BDDE-CCB0B286231D}" type="pres">
      <dgm:prSet presAssocID="{8B4FD6ED-E493-4645-ACA4-97B2563EEAD1}" presName="rootText" presStyleLbl="node4" presStyleIdx="0" presStyleCnt="3">
        <dgm:presLayoutVars>
          <dgm:chPref val="3"/>
        </dgm:presLayoutVars>
      </dgm:prSet>
      <dgm:spPr/>
    </dgm:pt>
    <dgm:pt modelId="{DDD3859F-A81C-403A-9242-784B94E31CEE}" type="pres">
      <dgm:prSet presAssocID="{8B4FD6ED-E493-4645-ACA4-97B2563EEAD1}" presName="rootConnector" presStyleLbl="node4" presStyleIdx="0" presStyleCnt="3"/>
      <dgm:spPr/>
    </dgm:pt>
    <dgm:pt modelId="{4507D32C-6F24-4580-88D6-1FD68319F31C}" type="pres">
      <dgm:prSet presAssocID="{8B4FD6ED-E493-4645-ACA4-97B2563EEAD1}" presName="hierChild4" presStyleCnt="0"/>
      <dgm:spPr/>
    </dgm:pt>
    <dgm:pt modelId="{F3BA7213-6EC0-4FC4-91F2-9B0E91CF552D}" type="pres">
      <dgm:prSet presAssocID="{36A0EB35-0C01-481F-9A3F-C876C50B2738}" presName="Name37" presStyleLbl="parChTrans1D4" presStyleIdx="1" presStyleCnt="3"/>
      <dgm:spPr/>
    </dgm:pt>
    <dgm:pt modelId="{916CCFBF-4F94-49FE-BC19-011A7222C905}" type="pres">
      <dgm:prSet presAssocID="{E289DC76-F921-4157-93E9-7E7093167A87}" presName="hierRoot2" presStyleCnt="0">
        <dgm:presLayoutVars>
          <dgm:hierBranch val="init"/>
        </dgm:presLayoutVars>
      </dgm:prSet>
      <dgm:spPr/>
    </dgm:pt>
    <dgm:pt modelId="{DA543185-E13B-4073-8E66-23F7912F38A5}" type="pres">
      <dgm:prSet presAssocID="{E289DC76-F921-4157-93E9-7E7093167A87}" presName="rootComposite" presStyleCnt="0"/>
      <dgm:spPr/>
    </dgm:pt>
    <dgm:pt modelId="{F26AE614-3B54-4839-8ABE-14E9957AC0E4}" type="pres">
      <dgm:prSet presAssocID="{E289DC76-F921-4157-93E9-7E7093167A87}" presName="rootText" presStyleLbl="node4" presStyleIdx="1" presStyleCnt="3">
        <dgm:presLayoutVars>
          <dgm:chPref val="3"/>
        </dgm:presLayoutVars>
      </dgm:prSet>
      <dgm:spPr/>
    </dgm:pt>
    <dgm:pt modelId="{74A92987-26F3-4D87-B6F6-55DC7FD66268}" type="pres">
      <dgm:prSet presAssocID="{E289DC76-F921-4157-93E9-7E7093167A87}" presName="rootConnector" presStyleLbl="node4" presStyleIdx="1" presStyleCnt="3"/>
      <dgm:spPr/>
    </dgm:pt>
    <dgm:pt modelId="{2D4C261F-15C4-4EEC-A1EF-80DC58F967C1}" type="pres">
      <dgm:prSet presAssocID="{E289DC76-F921-4157-93E9-7E7093167A87}" presName="hierChild4" presStyleCnt="0"/>
      <dgm:spPr/>
    </dgm:pt>
    <dgm:pt modelId="{65BFA623-41AB-4257-B833-8D471270BD15}" type="pres">
      <dgm:prSet presAssocID="{DBD66825-F77D-4118-B641-E9736F32EEA5}" presName="Name37" presStyleLbl="parChTrans1D4" presStyleIdx="2" presStyleCnt="3"/>
      <dgm:spPr/>
    </dgm:pt>
    <dgm:pt modelId="{9C11F04D-4270-471D-900A-8CC39BFA3C96}" type="pres">
      <dgm:prSet presAssocID="{0DA2C653-5D19-42F9-A7D6-02592595C0A8}" presName="hierRoot2" presStyleCnt="0">
        <dgm:presLayoutVars>
          <dgm:hierBranch val="init"/>
        </dgm:presLayoutVars>
      </dgm:prSet>
      <dgm:spPr/>
    </dgm:pt>
    <dgm:pt modelId="{715638AC-3E4C-4F7E-955C-81F39CF8AB4B}" type="pres">
      <dgm:prSet presAssocID="{0DA2C653-5D19-42F9-A7D6-02592595C0A8}" presName="rootComposite" presStyleCnt="0"/>
      <dgm:spPr/>
    </dgm:pt>
    <dgm:pt modelId="{13F45B36-189E-4DF1-BAC2-3C5D4AFDA7AD}" type="pres">
      <dgm:prSet presAssocID="{0DA2C653-5D19-42F9-A7D6-02592595C0A8}" presName="rootText" presStyleLbl="node4" presStyleIdx="2" presStyleCnt="3">
        <dgm:presLayoutVars>
          <dgm:chPref val="3"/>
        </dgm:presLayoutVars>
      </dgm:prSet>
      <dgm:spPr/>
    </dgm:pt>
    <dgm:pt modelId="{7EE596AE-EBF2-4E16-A9FA-657971DA3491}" type="pres">
      <dgm:prSet presAssocID="{0DA2C653-5D19-42F9-A7D6-02592595C0A8}" presName="rootConnector" presStyleLbl="node4" presStyleIdx="2" presStyleCnt="3"/>
      <dgm:spPr/>
    </dgm:pt>
    <dgm:pt modelId="{B5EC3000-DAC3-488A-8F93-3DEEC1A36535}" type="pres">
      <dgm:prSet presAssocID="{0DA2C653-5D19-42F9-A7D6-02592595C0A8}" presName="hierChild4" presStyleCnt="0"/>
      <dgm:spPr/>
    </dgm:pt>
    <dgm:pt modelId="{5839DAA4-1E02-4C25-AC29-F6F3D12300BF}" type="pres">
      <dgm:prSet presAssocID="{0DA2C653-5D19-42F9-A7D6-02592595C0A8}" presName="hierChild5" presStyleCnt="0"/>
      <dgm:spPr/>
    </dgm:pt>
    <dgm:pt modelId="{C199CC65-42F2-4E2F-BF69-F3AB6802D7EB}" type="pres">
      <dgm:prSet presAssocID="{E289DC76-F921-4157-93E9-7E7093167A87}" presName="hierChild5" presStyleCnt="0"/>
      <dgm:spPr/>
    </dgm:pt>
    <dgm:pt modelId="{BA9AC8F6-E4D0-4F6D-80FD-EC5550D11D83}" type="pres">
      <dgm:prSet presAssocID="{8B4FD6ED-E493-4645-ACA4-97B2563EEAD1}" presName="hierChild5" presStyleCnt="0"/>
      <dgm:spPr/>
    </dgm:pt>
    <dgm:pt modelId="{5BFEBD34-03F1-44B1-B981-0CB31F7729FE}" type="pres">
      <dgm:prSet presAssocID="{ACE17894-38F0-4176-BF26-7DA2684D178F}" presName="hierChild5" presStyleCnt="0"/>
      <dgm:spPr/>
    </dgm:pt>
    <dgm:pt modelId="{651DFE88-8C4B-4A27-B9A5-47D5AA76F944}" type="pres">
      <dgm:prSet presAssocID="{7A988513-771E-4536-A6B4-BB7B33D878AE}" presName="hierChild5" presStyleCnt="0"/>
      <dgm:spPr/>
    </dgm:pt>
    <dgm:pt modelId="{2D2DE618-AE6D-448D-9D55-F565862E45AC}" type="pres">
      <dgm:prSet presAssocID="{2A43F3D7-0A38-44C6-9A3D-C559D5B46166}" presName="hierChild3" presStyleCnt="0"/>
      <dgm:spPr/>
    </dgm:pt>
  </dgm:ptLst>
  <dgm:cxnLst>
    <dgm:cxn modelId="{11863104-FE82-4983-9F4E-F75FB3FCE04C}" type="presOf" srcId="{E289DC76-F921-4157-93E9-7E7093167A87}" destId="{74A92987-26F3-4D87-B6F6-55DC7FD66268}" srcOrd="1" destOrd="0" presId="urn:microsoft.com/office/officeart/2005/8/layout/orgChart1"/>
    <dgm:cxn modelId="{60812F19-5285-45DC-A00C-6DA25A35ED67}" type="presOf" srcId="{F50A80AF-703F-40DF-8587-08A5BDC72188}" destId="{95E3F839-017C-4A46-8F0C-8DB3644BBD9C}" srcOrd="0" destOrd="0" presId="urn:microsoft.com/office/officeart/2005/8/layout/orgChart1"/>
    <dgm:cxn modelId="{E118801C-D3A8-4937-8A50-DA10C8625746}" srcId="{E289DC76-F921-4157-93E9-7E7093167A87}" destId="{0DA2C653-5D19-42F9-A7D6-02592595C0A8}" srcOrd="0" destOrd="0" parTransId="{DBD66825-F77D-4118-B641-E9736F32EEA5}" sibTransId="{5EEB3A5B-ED30-49E0-B3FB-1158EFD6CDEE}"/>
    <dgm:cxn modelId="{04C4942D-2D8B-4E8A-9132-AE8E14D4B022}" srcId="{2A43F3D7-0A38-44C6-9A3D-C559D5B46166}" destId="{7A988513-771E-4536-A6B4-BB7B33D878AE}" srcOrd="0" destOrd="0" parTransId="{F50A80AF-703F-40DF-8587-08A5BDC72188}" sibTransId="{5E3559A8-1CD9-4191-81A3-1E8D334076C2}"/>
    <dgm:cxn modelId="{1A857834-D214-4405-B57C-63C4873BBB02}" srcId="{8B4FD6ED-E493-4645-ACA4-97B2563EEAD1}" destId="{E289DC76-F921-4157-93E9-7E7093167A87}" srcOrd="0" destOrd="0" parTransId="{36A0EB35-0C01-481F-9A3F-C876C50B2738}" sibTransId="{3379D728-136B-4417-826D-841850C341D4}"/>
    <dgm:cxn modelId="{87277A5E-ACE3-4016-83BA-C351D8D9766D}" type="presOf" srcId="{902AA693-9B40-455A-86F9-BE9B1C44CB85}" destId="{56494DCC-77EB-45BE-9ED3-957E62D505A6}" srcOrd="0" destOrd="0" presId="urn:microsoft.com/office/officeart/2005/8/layout/orgChart1"/>
    <dgm:cxn modelId="{418A2342-68E3-4CE7-8514-27784CA08231}" type="presOf" srcId="{ACE17894-38F0-4176-BF26-7DA2684D178F}" destId="{45714AEA-7A66-4BCC-82F5-C773D7FA1E51}" srcOrd="0" destOrd="0" presId="urn:microsoft.com/office/officeart/2005/8/layout/orgChart1"/>
    <dgm:cxn modelId="{BA1F1063-4EAE-41AB-8629-528C51ED6C51}" srcId="{ACE17894-38F0-4176-BF26-7DA2684D178F}" destId="{8B4FD6ED-E493-4645-ACA4-97B2563EEAD1}" srcOrd="0" destOrd="0" parTransId="{90C314BA-A959-423B-A005-8196FEB73FFF}" sibTransId="{D008AF6D-3B0E-4D69-B021-EF09A4ED70DB}"/>
    <dgm:cxn modelId="{B72E9249-344A-47D0-8162-335EE433B8E1}" type="presOf" srcId="{7A988513-771E-4536-A6B4-BB7B33D878AE}" destId="{D7F6F1F8-D5B4-4AAA-9D20-BE9E3F78C651}" srcOrd="0" destOrd="0" presId="urn:microsoft.com/office/officeart/2005/8/layout/orgChart1"/>
    <dgm:cxn modelId="{9930476B-7956-4B49-8EED-17E8E89DFFFF}" type="presOf" srcId="{8B4FD6ED-E493-4645-ACA4-97B2563EEAD1}" destId="{DDD3859F-A81C-403A-9242-784B94E31CEE}" srcOrd="1" destOrd="0" presId="urn:microsoft.com/office/officeart/2005/8/layout/orgChart1"/>
    <dgm:cxn modelId="{84AFE54D-6AA5-4B7F-B335-937BAF14580E}" type="presOf" srcId="{0DA2C653-5D19-42F9-A7D6-02592595C0A8}" destId="{7EE596AE-EBF2-4E16-A9FA-657971DA3491}" srcOrd="1" destOrd="0" presId="urn:microsoft.com/office/officeart/2005/8/layout/orgChart1"/>
    <dgm:cxn modelId="{421E2277-E116-46DF-BD0C-805A4F3D74B7}" type="presOf" srcId="{7A988513-771E-4536-A6B4-BB7B33D878AE}" destId="{8D88FEC5-3D8F-4A65-BA28-E90351A087CB}" srcOrd="1" destOrd="0" presId="urn:microsoft.com/office/officeart/2005/8/layout/orgChart1"/>
    <dgm:cxn modelId="{C7263A8B-B02D-402D-8873-80398CDAE373}" type="presOf" srcId="{69C6254D-8B64-4312-B7DC-911BB6DA99F0}" destId="{B3ED9245-E260-45BE-B0AB-D2DDAA9FFE1C}" srcOrd="0" destOrd="0" presId="urn:microsoft.com/office/officeart/2005/8/layout/orgChart1"/>
    <dgm:cxn modelId="{EDE205B1-8C01-48D8-9734-D876FF262C51}" srcId="{7A988513-771E-4536-A6B4-BB7B33D878AE}" destId="{ACE17894-38F0-4176-BF26-7DA2684D178F}" srcOrd="0" destOrd="0" parTransId="{902AA693-9B40-455A-86F9-BE9B1C44CB85}" sibTransId="{8E8E66EE-F1FF-4D5A-B4B5-9DA2A90F9955}"/>
    <dgm:cxn modelId="{83F3F4B1-CC06-45D8-8D2E-24C24BC7BF0C}" type="presOf" srcId="{90C314BA-A959-423B-A005-8196FEB73FFF}" destId="{80BF92CA-A177-452D-AF00-CB091298101F}" srcOrd="0" destOrd="0" presId="urn:microsoft.com/office/officeart/2005/8/layout/orgChart1"/>
    <dgm:cxn modelId="{35A08DB3-41A6-4EFE-8CEA-3F4F1556F9B4}" type="presOf" srcId="{ACE17894-38F0-4176-BF26-7DA2684D178F}" destId="{2B14C972-9546-410F-A079-D73DB4FC1567}" srcOrd="1" destOrd="0" presId="urn:microsoft.com/office/officeart/2005/8/layout/orgChart1"/>
    <dgm:cxn modelId="{A90124BB-4E7F-4C1E-B32F-45B788F30FAE}" type="presOf" srcId="{2A43F3D7-0A38-44C6-9A3D-C559D5B46166}" destId="{E08763E6-7C25-4447-824A-E0BFDF16CC6F}" srcOrd="1" destOrd="0" presId="urn:microsoft.com/office/officeart/2005/8/layout/orgChart1"/>
    <dgm:cxn modelId="{2007DDC2-D966-41F2-B18F-966CA0C294F2}" type="presOf" srcId="{0DA2C653-5D19-42F9-A7D6-02592595C0A8}" destId="{13F45B36-189E-4DF1-BAC2-3C5D4AFDA7AD}" srcOrd="0" destOrd="0" presId="urn:microsoft.com/office/officeart/2005/8/layout/orgChart1"/>
    <dgm:cxn modelId="{04CC42C3-43E5-4C32-957F-101D836EE198}" type="presOf" srcId="{DBD66825-F77D-4118-B641-E9736F32EEA5}" destId="{65BFA623-41AB-4257-B833-8D471270BD15}" srcOrd="0" destOrd="0" presId="urn:microsoft.com/office/officeart/2005/8/layout/orgChart1"/>
    <dgm:cxn modelId="{FEDDEEC5-6492-4EE0-BA4E-B29F20FBDC75}" type="presOf" srcId="{36A0EB35-0C01-481F-9A3F-C876C50B2738}" destId="{F3BA7213-6EC0-4FC4-91F2-9B0E91CF552D}" srcOrd="0" destOrd="0" presId="urn:microsoft.com/office/officeart/2005/8/layout/orgChart1"/>
    <dgm:cxn modelId="{BC7F01D8-29C3-4EAB-BF56-FDA75DD53388}" type="presOf" srcId="{2A43F3D7-0A38-44C6-9A3D-C559D5B46166}" destId="{33B77F49-DDC3-4D3C-BACC-7299B222F0BD}" srcOrd="0" destOrd="0" presId="urn:microsoft.com/office/officeart/2005/8/layout/orgChart1"/>
    <dgm:cxn modelId="{D854D7E3-DB9F-492D-9E41-C7F23F092CC3}" type="presOf" srcId="{8B4FD6ED-E493-4645-ACA4-97B2563EEAD1}" destId="{C4178F4E-0B1D-4DA1-BDDE-CCB0B286231D}" srcOrd="0" destOrd="0" presId="urn:microsoft.com/office/officeart/2005/8/layout/orgChart1"/>
    <dgm:cxn modelId="{BEC081F1-7905-43F1-8961-4A15B7B2999D}" srcId="{69C6254D-8B64-4312-B7DC-911BB6DA99F0}" destId="{2A43F3D7-0A38-44C6-9A3D-C559D5B46166}" srcOrd="0" destOrd="0" parTransId="{999AC4CF-5D37-443E-97F8-06EA179AD960}" sibTransId="{D87CE2D5-D4BC-4040-9A74-220A82335662}"/>
    <dgm:cxn modelId="{4E16E2FD-D495-45E5-A1A7-BC3BDDB74C65}" type="presOf" srcId="{E289DC76-F921-4157-93E9-7E7093167A87}" destId="{F26AE614-3B54-4839-8ABE-14E9957AC0E4}" srcOrd="0" destOrd="0" presId="urn:microsoft.com/office/officeart/2005/8/layout/orgChart1"/>
    <dgm:cxn modelId="{24A887DB-2587-4849-9667-F720C4F89695}" type="presParOf" srcId="{B3ED9245-E260-45BE-B0AB-D2DDAA9FFE1C}" destId="{C786DE93-7CCA-49D8-9C05-283D7A127B21}" srcOrd="0" destOrd="0" presId="urn:microsoft.com/office/officeart/2005/8/layout/orgChart1"/>
    <dgm:cxn modelId="{7EF60E0B-C381-4131-9564-48DEC632954D}" type="presParOf" srcId="{C786DE93-7CCA-49D8-9C05-283D7A127B21}" destId="{B91D32E3-57E8-4ACA-B9CA-3A9D733BD829}" srcOrd="0" destOrd="0" presId="urn:microsoft.com/office/officeart/2005/8/layout/orgChart1"/>
    <dgm:cxn modelId="{77FE0A00-D6AD-4727-8CB5-6D63C42D7396}" type="presParOf" srcId="{B91D32E3-57E8-4ACA-B9CA-3A9D733BD829}" destId="{33B77F49-DDC3-4D3C-BACC-7299B222F0BD}" srcOrd="0" destOrd="0" presId="urn:microsoft.com/office/officeart/2005/8/layout/orgChart1"/>
    <dgm:cxn modelId="{5102080B-504A-4D3E-B709-B93810A1DE70}" type="presParOf" srcId="{B91D32E3-57E8-4ACA-B9CA-3A9D733BD829}" destId="{E08763E6-7C25-4447-824A-E0BFDF16CC6F}" srcOrd="1" destOrd="0" presId="urn:microsoft.com/office/officeart/2005/8/layout/orgChart1"/>
    <dgm:cxn modelId="{8B92B19D-A144-4AD1-A178-4D30F2B749BD}" type="presParOf" srcId="{C786DE93-7CCA-49D8-9C05-283D7A127B21}" destId="{4792C6F5-8AFF-48CD-94D9-24AD3A1A6D2A}" srcOrd="1" destOrd="0" presId="urn:microsoft.com/office/officeart/2005/8/layout/orgChart1"/>
    <dgm:cxn modelId="{215AC443-2087-4EB9-89A5-E48D3A82D88F}" type="presParOf" srcId="{4792C6F5-8AFF-48CD-94D9-24AD3A1A6D2A}" destId="{95E3F839-017C-4A46-8F0C-8DB3644BBD9C}" srcOrd="0" destOrd="0" presId="urn:microsoft.com/office/officeart/2005/8/layout/orgChart1"/>
    <dgm:cxn modelId="{EE3146BF-6CFC-428B-A056-3743856A5FA2}" type="presParOf" srcId="{4792C6F5-8AFF-48CD-94D9-24AD3A1A6D2A}" destId="{2ABE3305-AD58-4BAE-8779-0D08D9ED46CD}" srcOrd="1" destOrd="0" presId="urn:microsoft.com/office/officeart/2005/8/layout/orgChart1"/>
    <dgm:cxn modelId="{3A220BCC-F952-47D2-AB9D-2B5384E8BEFA}" type="presParOf" srcId="{2ABE3305-AD58-4BAE-8779-0D08D9ED46CD}" destId="{8B1D6121-1C4F-4BCF-999D-35EC56B5CD09}" srcOrd="0" destOrd="0" presId="urn:microsoft.com/office/officeart/2005/8/layout/orgChart1"/>
    <dgm:cxn modelId="{C6D6C753-97C2-4520-B9E5-B8A26443D23C}" type="presParOf" srcId="{8B1D6121-1C4F-4BCF-999D-35EC56B5CD09}" destId="{D7F6F1F8-D5B4-4AAA-9D20-BE9E3F78C651}" srcOrd="0" destOrd="0" presId="urn:microsoft.com/office/officeart/2005/8/layout/orgChart1"/>
    <dgm:cxn modelId="{DCFFCAA4-B9FB-4E48-B95B-ED878F18ED37}" type="presParOf" srcId="{8B1D6121-1C4F-4BCF-999D-35EC56B5CD09}" destId="{8D88FEC5-3D8F-4A65-BA28-E90351A087CB}" srcOrd="1" destOrd="0" presId="urn:microsoft.com/office/officeart/2005/8/layout/orgChart1"/>
    <dgm:cxn modelId="{FDCC3BAB-AE38-4C17-9163-E62D555C8B27}" type="presParOf" srcId="{2ABE3305-AD58-4BAE-8779-0D08D9ED46CD}" destId="{C85DE095-3873-4CE8-9C3E-B24AA30F11B3}" srcOrd="1" destOrd="0" presId="urn:microsoft.com/office/officeart/2005/8/layout/orgChart1"/>
    <dgm:cxn modelId="{18F1E184-CF31-4145-A59E-BFC2C4737383}" type="presParOf" srcId="{C85DE095-3873-4CE8-9C3E-B24AA30F11B3}" destId="{56494DCC-77EB-45BE-9ED3-957E62D505A6}" srcOrd="0" destOrd="0" presId="urn:microsoft.com/office/officeart/2005/8/layout/orgChart1"/>
    <dgm:cxn modelId="{4FB7AD3A-D494-4970-A01A-1011F180CD9E}" type="presParOf" srcId="{C85DE095-3873-4CE8-9C3E-B24AA30F11B3}" destId="{355717FE-F4A5-4CF7-BE4A-D688E2E7B99E}" srcOrd="1" destOrd="0" presId="urn:microsoft.com/office/officeart/2005/8/layout/orgChart1"/>
    <dgm:cxn modelId="{3616C5FA-5929-4ADA-BCF1-E4A251719811}" type="presParOf" srcId="{355717FE-F4A5-4CF7-BE4A-D688E2E7B99E}" destId="{93FC0B57-3962-42CF-9167-A367735F7506}" srcOrd="0" destOrd="0" presId="urn:microsoft.com/office/officeart/2005/8/layout/orgChart1"/>
    <dgm:cxn modelId="{6BB245ED-D1E3-4EBC-BDD0-16712AC0F06F}" type="presParOf" srcId="{93FC0B57-3962-42CF-9167-A367735F7506}" destId="{45714AEA-7A66-4BCC-82F5-C773D7FA1E51}" srcOrd="0" destOrd="0" presId="urn:microsoft.com/office/officeart/2005/8/layout/orgChart1"/>
    <dgm:cxn modelId="{6910730B-EABA-41A7-BEC0-5EB6E34C8676}" type="presParOf" srcId="{93FC0B57-3962-42CF-9167-A367735F7506}" destId="{2B14C972-9546-410F-A079-D73DB4FC1567}" srcOrd="1" destOrd="0" presId="urn:microsoft.com/office/officeart/2005/8/layout/orgChart1"/>
    <dgm:cxn modelId="{8EFF2E6B-D1D4-435D-AA2B-989A5658A863}" type="presParOf" srcId="{355717FE-F4A5-4CF7-BE4A-D688E2E7B99E}" destId="{FFF01594-4D04-4A94-B4DD-63FF51CC836F}" srcOrd="1" destOrd="0" presId="urn:microsoft.com/office/officeart/2005/8/layout/orgChart1"/>
    <dgm:cxn modelId="{C6ADDBAF-0F69-4DC7-B63C-65BC9BBCC244}" type="presParOf" srcId="{FFF01594-4D04-4A94-B4DD-63FF51CC836F}" destId="{80BF92CA-A177-452D-AF00-CB091298101F}" srcOrd="0" destOrd="0" presId="urn:microsoft.com/office/officeart/2005/8/layout/orgChart1"/>
    <dgm:cxn modelId="{771B4D31-255F-492F-85DC-A8AA22515831}" type="presParOf" srcId="{FFF01594-4D04-4A94-B4DD-63FF51CC836F}" destId="{1D40D773-EF61-4BB1-8FD3-4F85A759A8FA}" srcOrd="1" destOrd="0" presId="urn:microsoft.com/office/officeart/2005/8/layout/orgChart1"/>
    <dgm:cxn modelId="{4E0891DD-E06C-4908-B741-F11D74D2E623}" type="presParOf" srcId="{1D40D773-EF61-4BB1-8FD3-4F85A759A8FA}" destId="{4382B5B1-B96C-40F7-A4CA-EB54DA0335A5}" srcOrd="0" destOrd="0" presId="urn:microsoft.com/office/officeart/2005/8/layout/orgChart1"/>
    <dgm:cxn modelId="{0D1113A7-93C5-4FC0-8F6D-9FD1722C7D34}" type="presParOf" srcId="{4382B5B1-B96C-40F7-A4CA-EB54DA0335A5}" destId="{C4178F4E-0B1D-4DA1-BDDE-CCB0B286231D}" srcOrd="0" destOrd="0" presId="urn:microsoft.com/office/officeart/2005/8/layout/orgChart1"/>
    <dgm:cxn modelId="{F1B88C95-9115-4AF8-9020-9AEB715F8468}" type="presParOf" srcId="{4382B5B1-B96C-40F7-A4CA-EB54DA0335A5}" destId="{DDD3859F-A81C-403A-9242-784B94E31CEE}" srcOrd="1" destOrd="0" presId="urn:microsoft.com/office/officeart/2005/8/layout/orgChart1"/>
    <dgm:cxn modelId="{6D8E05E3-3779-463D-A31B-D4298822443C}" type="presParOf" srcId="{1D40D773-EF61-4BB1-8FD3-4F85A759A8FA}" destId="{4507D32C-6F24-4580-88D6-1FD68319F31C}" srcOrd="1" destOrd="0" presId="urn:microsoft.com/office/officeart/2005/8/layout/orgChart1"/>
    <dgm:cxn modelId="{1C627E19-F0AE-4CB6-A7BA-71E6A43F97E4}" type="presParOf" srcId="{4507D32C-6F24-4580-88D6-1FD68319F31C}" destId="{F3BA7213-6EC0-4FC4-91F2-9B0E91CF552D}" srcOrd="0" destOrd="0" presId="urn:microsoft.com/office/officeart/2005/8/layout/orgChart1"/>
    <dgm:cxn modelId="{42AA545B-D835-4C91-95FE-8E7AE8D95256}" type="presParOf" srcId="{4507D32C-6F24-4580-88D6-1FD68319F31C}" destId="{916CCFBF-4F94-49FE-BC19-011A7222C905}" srcOrd="1" destOrd="0" presId="urn:microsoft.com/office/officeart/2005/8/layout/orgChart1"/>
    <dgm:cxn modelId="{8A37B231-7688-4C50-83B5-EE22BE206982}" type="presParOf" srcId="{916CCFBF-4F94-49FE-BC19-011A7222C905}" destId="{DA543185-E13B-4073-8E66-23F7912F38A5}" srcOrd="0" destOrd="0" presId="urn:microsoft.com/office/officeart/2005/8/layout/orgChart1"/>
    <dgm:cxn modelId="{5E122900-4714-4C36-B9DC-833580821759}" type="presParOf" srcId="{DA543185-E13B-4073-8E66-23F7912F38A5}" destId="{F26AE614-3B54-4839-8ABE-14E9957AC0E4}" srcOrd="0" destOrd="0" presId="urn:microsoft.com/office/officeart/2005/8/layout/orgChart1"/>
    <dgm:cxn modelId="{2358133D-CD3E-4EB6-8DA8-7C8315103946}" type="presParOf" srcId="{DA543185-E13B-4073-8E66-23F7912F38A5}" destId="{74A92987-26F3-4D87-B6F6-55DC7FD66268}" srcOrd="1" destOrd="0" presId="urn:microsoft.com/office/officeart/2005/8/layout/orgChart1"/>
    <dgm:cxn modelId="{39758ACF-6337-432F-9E8A-4008BB834472}" type="presParOf" srcId="{916CCFBF-4F94-49FE-BC19-011A7222C905}" destId="{2D4C261F-15C4-4EEC-A1EF-80DC58F967C1}" srcOrd="1" destOrd="0" presId="urn:microsoft.com/office/officeart/2005/8/layout/orgChart1"/>
    <dgm:cxn modelId="{369B5176-0E27-4EED-8E7A-C90ADC6CEC12}" type="presParOf" srcId="{2D4C261F-15C4-4EEC-A1EF-80DC58F967C1}" destId="{65BFA623-41AB-4257-B833-8D471270BD15}" srcOrd="0" destOrd="0" presId="urn:microsoft.com/office/officeart/2005/8/layout/orgChart1"/>
    <dgm:cxn modelId="{B1355C1C-1574-4B6D-BCEF-0D807770FCEB}" type="presParOf" srcId="{2D4C261F-15C4-4EEC-A1EF-80DC58F967C1}" destId="{9C11F04D-4270-471D-900A-8CC39BFA3C96}" srcOrd="1" destOrd="0" presId="urn:microsoft.com/office/officeart/2005/8/layout/orgChart1"/>
    <dgm:cxn modelId="{71461F3C-E66D-452D-A506-9F34C5FEE4F4}" type="presParOf" srcId="{9C11F04D-4270-471D-900A-8CC39BFA3C96}" destId="{715638AC-3E4C-4F7E-955C-81F39CF8AB4B}" srcOrd="0" destOrd="0" presId="urn:microsoft.com/office/officeart/2005/8/layout/orgChart1"/>
    <dgm:cxn modelId="{C5DF605E-8DA8-44BA-93BA-8F221FCBC303}" type="presParOf" srcId="{715638AC-3E4C-4F7E-955C-81F39CF8AB4B}" destId="{13F45B36-189E-4DF1-BAC2-3C5D4AFDA7AD}" srcOrd="0" destOrd="0" presId="urn:microsoft.com/office/officeart/2005/8/layout/orgChart1"/>
    <dgm:cxn modelId="{F616E05D-E70E-4AEF-BC85-077F9FD752F5}" type="presParOf" srcId="{715638AC-3E4C-4F7E-955C-81F39CF8AB4B}" destId="{7EE596AE-EBF2-4E16-A9FA-657971DA3491}" srcOrd="1" destOrd="0" presId="urn:microsoft.com/office/officeart/2005/8/layout/orgChart1"/>
    <dgm:cxn modelId="{981E3556-5D57-4788-9AEF-B985828AF354}" type="presParOf" srcId="{9C11F04D-4270-471D-900A-8CC39BFA3C96}" destId="{B5EC3000-DAC3-488A-8F93-3DEEC1A36535}" srcOrd="1" destOrd="0" presId="urn:microsoft.com/office/officeart/2005/8/layout/orgChart1"/>
    <dgm:cxn modelId="{F272366C-5C4A-418A-92C6-D2B81FACA731}" type="presParOf" srcId="{9C11F04D-4270-471D-900A-8CC39BFA3C96}" destId="{5839DAA4-1E02-4C25-AC29-F6F3D12300BF}" srcOrd="2" destOrd="0" presId="urn:microsoft.com/office/officeart/2005/8/layout/orgChart1"/>
    <dgm:cxn modelId="{4967CA0B-13DE-4A2E-A6B4-68DB73EF1A4F}" type="presParOf" srcId="{916CCFBF-4F94-49FE-BC19-011A7222C905}" destId="{C199CC65-42F2-4E2F-BF69-F3AB6802D7EB}" srcOrd="2" destOrd="0" presId="urn:microsoft.com/office/officeart/2005/8/layout/orgChart1"/>
    <dgm:cxn modelId="{403E064B-DC1D-4726-8D5B-B4AAA53D04A5}" type="presParOf" srcId="{1D40D773-EF61-4BB1-8FD3-4F85A759A8FA}" destId="{BA9AC8F6-E4D0-4F6D-80FD-EC5550D11D83}" srcOrd="2" destOrd="0" presId="urn:microsoft.com/office/officeart/2005/8/layout/orgChart1"/>
    <dgm:cxn modelId="{770234F9-DCE8-4039-92D2-99D4E7764301}" type="presParOf" srcId="{355717FE-F4A5-4CF7-BE4A-D688E2E7B99E}" destId="{5BFEBD34-03F1-44B1-B981-0CB31F7729FE}" srcOrd="2" destOrd="0" presId="urn:microsoft.com/office/officeart/2005/8/layout/orgChart1"/>
    <dgm:cxn modelId="{49C61A53-2A26-4CB2-A743-34416D60A6FD}" type="presParOf" srcId="{2ABE3305-AD58-4BAE-8779-0D08D9ED46CD}" destId="{651DFE88-8C4B-4A27-B9A5-47D5AA76F944}" srcOrd="2" destOrd="0" presId="urn:microsoft.com/office/officeart/2005/8/layout/orgChart1"/>
    <dgm:cxn modelId="{B79716A0-208A-4E6A-B979-85AB9F8B2821}" type="presParOf" srcId="{C786DE93-7CCA-49D8-9C05-283D7A127B21}" destId="{2D2DE618-AE6D-448D-9D55-F565862E45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BBFC46-55D2-4704-9892-181339A0C4C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CC526CC-DB91-45D9-A7B6-B6FDFB5C0670}">
      <dgm:prSet phldrT="[Text]"/>
      <dgm:spPr/>
      <dgm:t>
        <a:bodyPr/>
        <a:lstStyle/>
        <a:p>
          <a:r>
            <a:rPr lang="en-GB" dirty="0"/>
            <a:t>Lady Elizabeth Preston 1615-84</a:t>
          </a:r>
        </a:p>
        <a:p>
          <a:r>
            <a:rPr lang="en-GB" dirty="0"/>
            <a:t>M James Butler, 1</a:t>
          </a:r>
          <a:r>
            <a:rPr lang="en-GB" baseline="30000" dirty="0"/>
            <a:t>st</a:t>
          </a:r>
          <a:r>
            <a:rPr lang="en-GB" dirty="0"/>
            <a:t> Duke of </a:t>
          </a:r>
          <a:r>
            <a:rPr lang="en-GB" dirty="0" err="1"/>
            <a:t>Ormonde</a:t>
          </a:r>
          <a:r>
            <a:rPr lang="en-GB" dirty="0"/>
            <a:t> 1610-88</a:t>
          </a:r>
        </a:p>
      </dgm:t>
    </dgm:pt>
    <dgm:pt modelId="{B04A43AE-A661-45C6-A9A0-058E36315E40}" type="parTrans" cxnId="{9CE54964-DF79-4522-AFF6-E61AC6C3C4CC}">
      <dgm:prSet/>
      <dgm:spPr/>
      <dgm:t>
        <a:bodyPr/>
        <a:lstStyle/>
        <a:p>
          <a:endParaRPr lang="en-GB"/>
        </a:p>
      </dgm:t>
    </dgm:pt>
    <dgm:pt modelId="{F6540D0B-E98F-41F2-A6AC-3D6106AC1B26}" type="sibTrans" cxnId="{9CE54964-DF79-4522-AFF6-E61AC6C3C4CC}">
      <dgm:prSet/>
      <dgm:spPr/>
      <dgm:t>
        <a:bodyPr/>
        <a:lstStyle/>
        <a:p>
          <a:endParaRPr lang="en-GB"/>
        </a:p>
      </dgm:t>
    </dgm:pt>
    <dgm:pt modelId="{8E94EC66-DA44-4292-8842-2D67D3427096}">
      <dgm:prSet phldrT="[Text]"/>
      <dgm:spPr/>
      <dgm:t>
        <a:bodyPr/>
        <a:lstStyle/>
        <a:p>
          <a:r>
            <a:rPr lang="en-GB" dirty="0"/>
            <a:t>Lady Elizabeth 1640-65</a:t>
          </a:r>
        </a:p>
        <a:p>
          <a:r>
            <a:rPr lang="en-GB" dirty="0"/>
            <a:t>M Philip Stanhope, 2</a:t>
          </a:r>
          <a:r>
            <a:rPr lang="en-GB" baseline="30000" dirty="0"/>
            <a:t>nd</a:t>
          </a:r>
          <a:r>
            <a:rPr lang="en-GB" dirty="0"/>
            <a:t> Earl of Chesterfield c.1633-1714</a:t>
          </a:r>
        </a:p>
      </dgm:t>
    </dgm:pt>
    <dgm:pt modelId="{0B79DC04-E774-4728-A358-E044CA8EC62A}" type="parTrans" cxnId="{B725794A-23D4-4564-B00A-D7142A585CE3}">
      <dgm:prSet/>
      <dgm:spPr/>
      <dgm:t>
        <a:bodyPr/>
        <a:lstStyle/>
        <a:p>
          <a:endParaRPr lang="en-GB"/>
        </a:p>
      </dgm:t>
    </dgm:pt>
    <dgm:pt modelId="{168AC853-A856-4711-86B0-8F6CD5722137}" type="sibTrans" cxnId="{B725794A-23D4-4564-B00A-D7142A585CE3}">
      <dgm:prSet/>
      <dgm:spPr/>
      <dgm:t>
        <a:bodyPr/>
        <a:lstStyle/>
        <a:p>
          <a:endParaRPr lang="en-GB"/>
        </a:p>
      </dgm:t>
    </dgm:pt>
    <dgm:pt modelId="{26384654-B866-449A-84E6-B5E2080F9090}">
      <dgm:prSet/>
      <dgm:spPr/>
      <dgm:t>
        <a:bodyPr/>
        <a:lstStyle/>
        <a:p>
          <a:r>
            <a:rPr lang="en-GB" dirty="0"/>
            <a:t>Lady Elizabeth 1663-1723</a:t>
          </a:r>
        </a:p>
        <a:p>
          <a:r>
            <a:rPr lang="en-GB" dirty="0"/>
            <a:t>M  John Lyon, 4</a:t>
          </a:r>
          <a:r>
            <a:rPr lang="en-GB" baseline="30000" dirty="0"/>
            <a:t>th</a:t>
          </a:r>
          <a:r>
            <a:rPr lang="en-GB" dirty="0"/>
            <a:t> Earl of Strathmore 1663-1712</a:t>
          </a:r>
        </a:p>
      </dgm:t>
    </dgm:pt>
    <dgm:pt modelId="{315371C9-1B5A-424E-BEF4-A98C9FBBF301}" type="parTrans" cxnId="{E13D358B-391C-433F-8B5B-00BFFD38C96D}">
      <dgm:prSet/>
      <dgm:spPr/>
      <dgm:t>
        <a:bodyPr/>
        <a:lstStyle/>
        <a:p>
          <a:endParaRPr lang="en-GB"/>
        </a:p>
      </dgm:t>
    </dgm:pt>
    <dgm:pt modelId="{FF53339B-EE3B-4BA5-B46D-EDEDE7578B10}" type="sibTrans" cxnId="{E13D358B-391C-433F-8B5B-00BFFD38C96D}">
      <dgm:prSet/>
      <dgm:spPr/>
      <dgm:t>
        <a:bodyPr/>
        <a:lstStyle/>
        <a:p>
          <a:endParaRPr lang="en-GB"/>
        </a:p>
      </dgm:t>
    </dgm:pt>
    <dgm:pt modelId="{C17947C7-4223-483C-B5D7-9A60D3925B2E}">
      <dgm:prSet/>
      <dgm:spPr/>
      <dgm:t>
        <a:bodyPr/>
        <a:lstStyle/>
        <a:p>
          <a:r>
            <a:rPr lang="en-GB" dirty="0"/>
            <a:t>Thomas, 8</a:t>
          </a:r>
          <a:r>
            <a:rPr lang="en-GB" baseline="30000" dirty="0"/>
            <a:t>th</a:t>
          </a:r>
          <a:r>
            <a:rPr lang="en-GB" dirty="0"/>
            <a:t> Earl 1704-53</a:t>
          </a:r>
        </a:p>
        <a:p>
          <a:r>
            <a:rPr lang="en-GB" dirty="0"/>
            <a:t>M Jean Nicholson </a:t>
          </a:r>
        </a:p>
        <a:p>
          <a:r>
            <a:rPr lang="en-GB" dirty="0"/>
            <a:t>1713-78</a:t>
          </a:r>
        </a:p>
      </dgm:t>
    </dgm:pt>
    <dgm:pt modelId="{B81D7DEC-F2BA-43A4-B36F-F205FEC1059F}" type="parTrans" cxnId="{D44150D2-712B-44FD-B8F7-EC590C03AE1D}">
      <dgm:prSet/>
      <dgm:spPr/>
      <dgm:t>
        <a:bodyPr/>
        <a:lstStyle/>
        <a:p>
          <a:endParaRPr lang="en-GB"/>
        </a:p>
      </dgm:t>
    </dgm:pt>
    <dgm:pt modelId="{36667A75-2F86-4C60-A40A-66BEA06D212D}" type="sibTrans" cxnId="{D44150D2-712B-44FD-B8F7-EC590C03AE1D}">
      <dgm:prSet/>
      <dgm:spPr/>
      <dgm:t>
        <a:bodyPr/>
        <a:lstStyle/>
        <a:p>
          <a:endParaRPr lang="en-GB"/>
        </a:p>
      </dgm:t>
    </dgm:pt>
    <dgm:pt modelId="{5FE1EE52-898A-4911-96CB-60BF4DB8DADF}">
      <dgm:prSet/>
      <dgm:spPr/>
      <dgm:t>
        <a:bodyPr/>
        <a:lstStyle/>
        <a:p>
          <a:r>
            <a:rPr lang="en-GB" dirty="0"/>
            <a:t>John, 9</a:t>
          </a:r>
          <a:r>
            <a:rPr lang="en-GB" baseline="30000" dirty="0"/>
            <a:t>th</a:t>
          </a:r>
          <a:r>
            <a:rPr lang="en-GB" dirty="0"/>
            <a:t> Earl 1737-76</a:t>
          </a:r>
        </a:p>
        <a:p>
          <a:r>
            <a:rPr lang="en-GB" dirty="0"/>
            <a:t>M Mary Bowes </a:t>
          </a:r>
        </a:p>
        <a:p>
          <a:r>
            <a:rPr lang="en-GB" dirty="0"/>
            <a:t>1749-1800</a:t>
          </a:r>
        </a:p>
      </dgm:t>
    </dgm:pt>
    <dgm:pt modelId="{341D6A33-BF11-4EB7-BD6C-3340CBA35056}" type="parTrans" cxnId="{357F3DC8-86A1-4CA4-9952-8D7A52A0978F}">
      <dgm:prSet/>
      <dgm:spPr/>
      <dgm:t>
        <a:bodyPr/>
        <a:lstStyle/>
        <a:p>
          <a:endParaRPr lang="en-GB"/>
        </a:p>
      </dgm:t>
    </dgm:pt>
    <dgm:pt modelId="{F26CF50B-3FDE-4440-895D-7519D7858457}" type="sibTrans" cxnId="{357F3DC8-86A1-4CA4-9952-8D7A52A0978F}">
      <dgm:prSet/>
      <dgm:spPr/>
      <dgm:t>
        <a:bodyPr/>
        <a:lstStyle/>
        <a:p>
          <a:endParaRPr lang="en-GB"/>
        </a:p>
      </dgm:t>
    </dgm:pt>
    <dgm:pt modelId="{16199063-8569-4523-BBDE-94E9587F381C}">
      <dgm:prSet/>
      <dgm:spPr/>
      <dgm:t>
        <a:bodyPr/>
        <a:lstStyle/>
        <a:p>
          <a:r>
            <a:rPr lang="en-GB" dirty="0"/>
            <a:t>Thomas, 11</a:t>
          </a:r>
          <a:r>
            <a:rPr lang="en-GB" baseline="30000" dirty="0"/>
            <a:t>th</a:t>
          </a:r>
          <a:r>
            <a:rPr lang="en-GB" dirty="0"/>
            <a:t> Earl </a:t>
          </a:r>
        </a:p>
        <a:p>
          <a:r>
            <a:rPr lang="en-GB" dirty="0"/>
            <a:t>1773-1846</a:t>
          </a:r>
        </a:p>
        <a:p>
          <a:r>
            <a:rPr lang="en-GB" dirty="0"/>
            <a:t>M Mary Carpenter </a:t>
          </a:r>
        </a:p>
        <a:p>
          <a:r>
            <a:rPr lang="en-GB" dirty="0"/>
            <a:t>1783-1811</a:t>
          </a:r>
        </a:p>
      </dgm:t>
    </dgm:pt>
    <dgm:pt modelId="{0EA33416-6D54-473B-85CC-53FC3F3615C5}" type="parTrans" cxnId="{5AD9D01C-A913-4C6D-992A-D16EDAC2411E}">
      <dgm:prSet/>
      <dgm:spPr/>
      <dgm:t>
        <a:bodyPr/>
        <a:lstStyle/>
        <a:p>
          <a:endParaRPr lang="en-GB"/>
        </a:p>
      </dgm:t>
    </dgm:pt>
    <dgm:pt modelId="{ACA9B7F3-F522-4924-9FCE-E2DDEFD9F042}" type="sibTrans" cxnId="{5AD9D01C-A913-4C6D-992A-D16EDAC2411E}">
      <dgm:prSet/>
      <dgm:spPr/>
      <dgm:t>
        <a:bodyPr/>
        <a:lstStyle/>
        <a:p>
          <a:endParaRPr lang="en-GB"/>
        </a:p>
      </dgm:t>
    </dgm:pt>
    <dgm:pt modelId="{6371E499-49FE-4B13-AD49-2F37AA9AFFBD}" type="pres">
      <dgm:prSet presAssocID="{60BBFC46-55D2-4704-9892-181339A0C4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332D0F0-9AA0-4B28-AC3D-2D64BFDBF35B}" type="pres">
      <dgm:prSet presAssocID="{0CC526CC-DB91-45D9-A7B6-B6FDFB5C0670}" presName="hierRoot1" presStyleCnt="0">
        <dgm:presLayoutVars>
          <dgm:hierBranch val="init"/>
        </dgm:presLayoutVars>
      </dgm:prSet>
      <dgm:spPr/>
    </dgm:pt>
    <dgm:pt modelId="{88233464-1D4C-4DAB-A26B-211AF0E98C50}" type="pres">
      <dgm:prSet presAssocID="{0CC526CC-DB91-45D9-A7B6-B6FDFB5C0670}" presName="rootComposite1" presStyleCnt="0"/>
      <dgm:spPr/>
    </dgm:pt>
    <dgm:pt modelId="{D1E66AA5-5362-4DD7-9C8F-728A053F2392}" type="pres">
      <dgm:prSet presAssocID="{0CC526CC-DB91-45D9-A7B6-B6FDFB5C0670}" presName="rootText1" presStyleLbl="node0" presStyleIdx="0" presStyleCnt="1">
        <dgm:presLayoutVars>
          <dgm:chPref val="3"/>
        </dgm:presLayoutVars>
      </dgm:prSet>
      <dgm:spPr/>
    </dgm:pt>
    <dgm:pt modelId="{10F88802-9D74-4180-8FBA-1DDFD12FE59C}" type="pres">
      <dgm:prSet presAssocID="{0CC526CC-DB91-45D9-A7B6-B6FDFB5C0670}" presName="rootConnector1" presStyleLbl="node1" presStyleIdx="0" presStyleCnt="0"/>
      <dgm:spPr/>
    </dgm:pt>
    <dgm:pt modelId="{9B8BA7B6-1D77-4BEC-AEE7-F8C93DA167B4}" type="pres">
      <dgm:prSet presAssocID="{0CC526CC-DB91-45D9-A7B6-B6FDFB5C0670}" presName="hierChild2" presStyleCnt="0"/>
      <dgm:spPr/>
    </dgm:pt>
    <dgm:pt modelId="{4C106D23-221E-41EE-800E-D82F9CF44542}" type="pres">
      <dgm:prSet presAssocID="{0B79DC04-E774-4728-A358-E044CA8EC62A}" presName="Name37" presStyleLbl="parChTrans1D2" presStyleIdx="0" presStyleCnt="1"/>
      <dgm:spPr/>
    </dgm:pt>
    <dgm:pt modelId="{6FFCABDF-5811-4A74-97CE-0F4028B13CF2}" type="pres">
      <dgm:prSet presAssocID="{8E94EC66-DA44-4292-8842-2D67D3427096}" presName="hierRoot2" presStyleCnt="0">
        <dgm:presLayoutVars>
          <dgm:hierBranch val="init"/>
        </dgm:presLayoutVars>
      </dgm:prSet>
      <dgm:spPr/>
    </dgm:pt>
    <dgm:pt modelId="{0DA49B8B-3B8C-4FFB-9764-E9528A0126C0}" type="pres">
      <dgm:prSet presAssocID="{8E94EC66-DA44-4292-8842-2D67D3427096}" presName="rootComposite" presStyleCnt="0"/>
      <dgm:spPr/>
    </dgm:pt>
    <dgm:pt modelId="{26673A90-D4E8-47D5-81E7-334AF7D2037D}" type="pres">
      <dgm:prSet presAssocID="{8E94EC66-DA44-4292-8842-2D67D3427096}" presName="rootText" presStyleLbl="node2" presStyleIdx="0" presStyleCnt="1">
        <dgm:presLayoutVars>
          <dgm:chPref val="3"/>
        </dgm:presLayoutVars>
      </dgm:prSet>
      <dgm:spPr/>
    </dgm:pt>
    <dgm:pt modelId="{3EF0A2DA-96C5-4303-910B-4FBC98DF5C15}" type="pres">
      <dgm:prSet presAssocID="{8E94EC66-DA44-4292-8842-2D67D3427096}" presName="rootConnector" presStyleLbl="node2" presStyleIdx="0" presStyleCnt="1"/>
      <dgm:spPr/>
    </dgm:pt>
    <dgm:pt modelId="{21DBE44F-4FA9-46F1-93C9-971C0D84D5EA}" type="pres">
      <dgm:prSet presAssocID="{8E94EC66-DA44-4292-8842-2D67D3427096}" presName="hierChild4" presStyleCnt="0"/>
      <dgm:spPr/>
    </dgm:pt>
    <dgm:pt modelId="{F25D685A-26EA-4090-97D6-736352EBFC06}" type="pres">
      <dgm:prSet presAssocID="{315371C9-1B5A-424E-BEF4-A98C9FBBF301}" presName="Name37" presStyleLbl="parChTrans1D3" presStyleIdx="0" presStyleCnt="1"/>
      <dgm:spPr/>
    </dgm:pt>
    <dgm:pt modelId="{F6055BDE-956A-41D8-AAA7-FC6B9F5BBED9}" type="pres">
      <dgm:prSet presAssocID="{26384654-B866-449A-84E6-B5E2080F9090}" presName="hierRoot2" presStyleCnt="0">
        <dgm:presLayoutVars>
          <dgm:hierBranch val="init"/>
        </dgm:presLayoutVars>
      </dgm:prSet>
      <dgm:spPr/>
    </dgm:pt>
    <dgm:pt modelId="{A7762F18-63AF-4D17-B0E9-D24C39CBFA29}" type="pres">
      <dgm:prSet presAssocID="{26384654-B866-449A-84E6-B5E2080F9090}" presName="rootComposite" presStyleCnt="0"/>
      <dgm:spPr/>
    </dgm:pt>
    <dgm:pt modelId="{16A1BF53-77FD-48F6-9131-7F5FBD853A2C}" type="pres">
      <dgm:prSet presAssocID="{26384654-B866-449A-84E6-B5E2080F9090}" presName="rootText" presStyleLbl="node3" presStyleIdx="0" presStyleCnt="1">
        <dgm:presLayoutVars>
          <dgm:chPref val="3"/>
        </dgm:presLayoutVars>
      </dgm:prSet>
      <dgm:spPr/>
    </dgm:pt>
    <dgm:pt modelId="{61FCAA3E-3602-4650-955A-5891C8A409DA}" type="pres">
      <dgm:prSet presAssocID="{26384654-B866-449A-84E6-B5E2080F9090}" presName="rootConnector" presStyleLbl="node3" presStyleIdx="0" presStyleCnt="1"/>
      <dgm:spPr/>
    </dgm:pt>
    <dgm:pt modelId="{D9F3DBF9-4B22-459E-9238-FAFA1444F877}" type="pres">
      <dgm:prSet presAssocID="{26384654-B866-449A-84E6-B5E2080F9090}" presName="hierChild4" presStyleCnt="0"/>
      <dgm:spPr/>
    </dgm:pt>
    <dgm:pt modelId="{1C87348F-7B90-4473-B4BC-39B32B3DA708}" type="pres">
      <dgm:prSet presAssocID="{B81D7DEC-F2BA-43A4-B36F-F205FEC1059F}" presName="Name37" presStyleLbl="parChTrans1D4" presStyleIdx="0" presStyleCnt="3"/>
      <dgm:spPr/>
    </dgm:pt>
    <dgm:pt modelId="{872BEBD5-4DEE-48FB-A43C-816B4EC8F122}" type="pres">
      <dgm:prSet presAssocID="{C17947C7-4223-483C-B5D7-9A60D3925B2E}" presName="hierRoot2" presStyleCnt="0">
        <dgm:presLayoutVars>
          <dgm:hierBranch val="init"/>
        </dgm:presLayoutVars>
      </dgm:prSet>
      <dgm:spPr/>
    </dgm:pt>
    <dgm:pt modelId="{46E458E4-05C5-4397-8BF8-BB130989F8EF}" type="pres">
      <dgm:prSet presAssocID="{C17947C7-4223-483C-B5D7-9A60D3925B2E}" presName="rootComposite" presStyleCnt="0"/>
      <dgm:spPr/>
    </dgm:pt>
    <dgm:pt modelId="{369B3A7D-FD9A-4520-9F18-23B07BCA3F06}" type="pres">
      <dgm:prSet presAssocID="{C17947C7-4223-483C-B5D7-9A60D3925B2E}" presName="rootText" presStyleLbl="node4" presStyleIdx="0" presStyleCnt="3">
        <dgm:presLayoutVars>
          <dgm:chPref val="3"/>
        </dgm:presLayoutVars>
      </dgm:prSet>
      <dgm:spPr/>
    </dgm:pt>
    <dgm:pt modelId="{110056C0-1435-4959-816D-41EF2E6B8E2C}" type="pres">
      <dgm:prSet presAssocID="{C17947C7-4223-483C-B5D7-9A60D3925B2E}" presName="rootConnector" presStyleLbl="node4" presStyleIdx="0" presStyleCnt="3"/>
      <dgm:spPr/>
    </dgm:pt>
    <dgm:pt modelId="{024460E4-BE12-4130-BB7C-3B7D70D01DFA}" type="pres">
      <dgm:prSet presAssocID="{C17947C7-4223-483C-B5D7-9A60D3925B2E}" presName="hierChild4" presStyleCnt="0"/>
      <dgm:spPr/>
    </dgm:pt>
    <dgm:pt modelId="{364ADDE9-5632-4170-9C3C-49FFB48C6205}" type="pres">
      <dgm:prSet presAssocID="{341D6A33-BF11-4EB7-BD6C-3340CBA35056}" presName="Name37" presStyleLbl="parChTrans1D4" presStyleIdx="1" presStyleCnt="3"/>
      <dgm:spPr/>
    </dgm:pt>
    <dgm:pt modelId="{0DD517BC-4CDB-4760-ACAF-A4573B78B8EE}" type="pres">
      <dgm:prSet presAssocID="{5FE1EE52-898A-4911-96CB-60BF4DB8DADF}" presName="hierRoot2" presStyleCnt="0">
        <dgm:presLayoutVars>
          <dgm:hierBranch val="init"/>
        </dgm:presLayoutVars>
      </dgm:prSet>
      <dgm:spPr/>
    </dgm:pt>
    <dgm:pt modelId="{72D61E6E-209A-437F-B3C5-CB2564CE1583}" type="pres">
      <dgm:prSet presAssocID="{5FE1EE52-898A-4911-96CB-60BF4DB8DADF}" presName="rootComposite" presStyleCnt="0"/>
      <dgm:spPr/>
    </dgm:pt>
    <dgm:pt modelId="{753FF8F5-C1FD-4ED1-8DA8-4862F8A972F5}" type="pres">
      <dgm:prSet presAssocID="{5FE1EE52-898A-4911-96CB-60BF4DB8DADF}" presName="rootText" presStyleLbl="node4" presStyleIdx="1" presStyleCnt="3">
        <dgm:presLayoutVars>
          <dgm:chPref val="3"/>
        </dgm:presLayoutVars>
      </dgm:prSet>
      <dgm:spPr/>
    </dgm:pt>
    <dgm:pt modelId="{87E42EC3-73E3-4135-8F87-E394EC89CB28}" type="pres">
      <dgm:prSet presAssocID="{5FE1EE52-898A-4911-96CB-60BF4DB8DADF}" presName="rootConnector" presStyleLbl="node4" presStyleIdx="1" presStyleCnt="3"/>
      <dgm:spPr/>
    </dgm:pt>
    <dgm:pt modelId="{42EC0A7C-30AB-4110-93F9-C287F634A898}" type="pres">
      <dgm:prSet presAssocID="{5FE1EE52-898A-4911-96CB-60BF4DB8DADF}" presName="hierChild4" presStyleCnt="0"/>
      <dgm:spPr/>
    </dgm:pt>
    <dgm:pt modelId="{BE72C661-AB59-43E7-B8F6-26ADEE0E69E2}" type="pres">
      <dgm:prSet presAssocID="{0EA33416-6D54-473B-85CC-53FC3F3615C5}" presName="Name37" presStyleLbl="parChTrans1D4" presStyleIdx="2" presStyleCnt="3"/>
      <dgm:spPr/>
    </dgm:pt>
    <dgm:pt modelId="{88E865E9-087D-4EB7-8750-7303F226814A}" type="pres">
      <dgm:prSet presAssocID="{16199063-8569-4523-BBDE-94E9587F381C}" presName="hierRoot2" presStyleCnt="0">
        <dgm:presLayoutVars>
          <dgm:hierBranch val="init"/>
        </dgm:presLayoutVars>
      </dgm:prSet>
      <dgm:spPr/>
    </dgm:pt>
    <dgm:pt modelId="{020F7CEF-9415-4CD6-B1EB-E3695A0077A1}" type="pres">
      <dgm:prSet presAssocID="{16199063-8569-4523-BBDE-94E9587F381C}" presName="rootComposite" presStyleCnt="0"/>
      <dgm:spPr/>
    </dgm:pt>
    <dgm:pt modelId="{6B69443C-510B-4B83-A465-FA7180C7E502}" type="pres">
      <dgm:prSet presAssocID="{16199063-8569-4523-BBDE-94E9587F381C}" presName="rootText" presStyleLbl="node4" presStyleIdx="2" presStyleCnt="3">
        <dgm:presLayoutVars>
          <dgm:chPref val="3"/>
        </dgm:presLayoutVars>
      </dgm:prSet>
      <dgm:spPr/>
    </dgm:pt>
    <dgm:pt modelId="{284AD4AF-014C-4021-9BB4-97761F269DE6}" type="pres">
      <dgm:prSet presAssocID="{16199063-8569-4523-BBDE-94E9587F381C}" presName="rootConnector" presStyleLbl="node4" presStyleIdx="2" presStyleCnt="3"/>
      <dgm:spPr/>
    </dgm:pt>
    <dgm:pt modelId="{0E28AAF6-96A3-4539-A136-2E93378CC547}" type="pres">
      <dgm:prSet presAssocID="{16199063-8569-4523-BBDE-94E9587F381C}" presName="hierChild4" presStyleCnt="0"/>
      <dgm:spPr/>
    </dgm:pt>
    <dgm:pt modelId="{4AADE085-A946-41B9-979E-E4ABC6CC85E3}" type="pres">
      <dgm:prSet presAssocID="{16199063-8569-4523-BBDE-94E9587F381C}" presName="hierChild5" presStyleCnt="0"/>
      <dgm:spPr/>
    </dgm:pt>
    <dgm:pt modelId="{8622CBCE-FC56-4CB1-8842-CC74F601F71E}" type="pres">
      <dgm:prSet presAssocID="{5FE1EE52-898A-4911-96CB-60BF4DB8DADF}" presName="hierChild5" presStyleCnt="0"/>
      <dgm:spPr/>
    </dgm:pt>
    <dgm:pt modelId="{9D20ECA1-82AD-49B6-8900-40FD348A0A18}" type="pres">
      <dgm:prSet presAssocID="{C17947C7-4223-483C-B5D7-9A60D3925B2E}" presName="hierChild5" presStyleCnt="0"/>
      <dgm:spPr/>
    </dgm:pt>
    <dgm:pt modelId="{22DD02D3-468A-4C43-A568-C1175DF87C2D}" type="pres">
      <dgm:prSet presAssocID="{26384654-B866-449A-84E6-B5E2080F9090}" presName="hierChild5" presStyleCnt="0"/>
      <dgm:spPr/>
    </dgm:pt>
    <dgm:pt modelId="{00C8EB09-EA8B-4AC4-8E42-7B9B723A80D5}" type="pres">
      <dgm:prSet presAssocID="{8E94EC66-DA44-4292-8842-2D67D3427096}" presName="hierChild5" presStyleCnt="0"/>
      <dgm:spPr/>
    </dgm:pt>
    <dgm:pt modelId="{7EFCDE25-6AA9-4ABA-A23D-9A723AAC5480}" type="pres">
      <dgm:prSet presAssocID="{0CC526CC-DB91-45D9-A7B6-B6FDFB5C0670}" presName="hierChild3" presStyleCnt="0"/>
      <dgm:spPr/>
    </dgm:pt>
  </dgm:ptLst>
  <dgm:cxnLst>
    <dgm:cxn modelId="{A1495D02-F4F1-4FC6-9E14-C1CA6775607A}" type="presOf" srcId="{B81D7DEC-F2BA-43A4-B36F-F205FEC1059F}" destId="{1C87348F-7B90-4473-B4BC-39B32B3DA708}" srcOrd="0" destOrd="0" presId="urn:microsoft.com/office/officeart/2005/8/layout/orgChart1"/>
    <dgm:cxn modelId="{1CB82406-E900-4535-A316-4A453F796C8D}" type="presOf" srcId="{8E94EC66-DA44-4292-8842-2D67D3427096}" destId="{3EF0A2DA-96C5-4303-910B-4FBC98DF5C15}" srcOrd="1" destOrd="0" presId="urn:microsoft.com/office/officeart/2005/8/layout/orgChart1"/>
    <dgm:cxn modelId="{93F24907-8719-46B7-BF32-F454B36F3C90}" type="presOf" srcId="{60BBFC46-55D2-4704-9892-181339A0C4C7}" destId="{6371E499-49FE-4B13-AD49-2F37AA9AFFBD}" srcOrd="0" destOrd="0" presId="urn:microsoft.com/office/officeart/2005/8/layout/orgChart1"/>
    <dgm:cxn modelId="{58988E0D-7464-407E-BC09-B36E04FEA127}" type="presOf" srcId="{315371C9-1B5A-424E-BEF4-A98C9FBBF301}" destId="{F25D685A-26EA-4090-97D6-736352EBFC06}" srcOrd="0" destOrd="0" presId="urn:microsoft.com/office/officeart/2005/8/layout/orgChart1"/>
    <dgm:cxn modelId="{5AD9D01C-A913-4C6D-992A-D16EDAC2411E}" srcId="{5FE1EE52-898A-4911-96CB-60BF4DB8DADF}" destId="{16199063-8569-4523-BBDE-94E9587F381C}" srcOrd="0" destOrd="0" parTransId="{0EA33416-6D54-473B-85CC-53FC3F3615C5}" sibTransId="{ACA9B7F3-F522-4924-9FCE-E2DDEFD9F042}"/>
    <dgm:cxn modelId="{C7A4062D-AB4A-470D-B0D6-ECEAB4E891FD}" type="presOf" srcId="{16199063-8569-4523-BBDE-94E9587F381C}" destId="{6B69443C-510B-4B83-A465-FA7180C7E502}" srcOrd="0" destOrd="0" presId="urn:microsoft.com/office/officeart/2005/8/layout/orgChart1"/>
    <dgm:cxn modelId="{F0875735-383E-4929-9C06-15A76933F12D}" type="presOf" srcId="{C17947C7-4223-483C-B5D7-9A60D3925B2E}" destId="{110056C0-1435-4959-816D-41EF2E6B8E2C}" srcOrd="1" destOrd="0" presId="urn:microsoft.com/office/officeart/2005/8/layout/orgChart1"/>
    <dgm:cxn modelId="{9CE54964-DF79-4522-AFF6-E61AC6C3C4CC}" srcId="{60BBFC46-55D2-4704-9892-181339A0C4C7}" destId="{0CC526CC-DB91-45D9-A7B6-B6FDFB5C0670}" srcOrd="0" destOrd="0" parTransId="{B04A43AE-A661-45C6-A9A0-058E36315E40}" sibTransId="{F6540D0B-E98F-41F2-A6AC-3D6106AC1B26}"/>
    <dgm:cxn modelId="{30E6C244-D230-47B6-97CD-A081C0D1BCAE}" type="presOf" srcId="{C17947C7-4223-483C-B5D7-9A60D3925B2E}" destId="{369B3A7D-FD9A-4520-9F18-23B07BCA3F06}" srcOrd="0" destOrd="0" presId="urn:microsoft.com/office/officeart/2005/8/layout/orgChart1"/>
    <dgm:cxn modelId="{B725794A-23D4-4564-B00A-D7142A585CE3}" srcId="{0CC526CC-DB91-45D9-A7B6-B6FDFB5C0670}" destId="{8E94EC66-DA44-4292-8842-2D67D3427096}" srcOrd="0" destOrd="0" parTransId="{0B79DC04-E774-4728-A358-E044CA8EC62A}" sibTransId="{168AC853-A856-4711-86B0-8F6CD5722137}"/>
    <dgm:cxn modelId="{DA161E54-58F8-43C0-B566-6D09B1D7BE77}" type="presOf" srcId="{0CC526CC-DB91-45D9-A7B6-B6FDFB5C0670}" destId="{10F88802-9D74-4180-8FBA-1DDFD12FE59C}" srcOrd="1" destOrd="0" presId="urn:microsoft.com/office/officeart/2005/8/layout/orgChart1"/>
    <dgm:cxn modelId="{69932378-B3DA-4352-B2D6-B2BCDE07BC02}" type="presOf" srcId="{341D6A33-BF11-4EB7-BD6C-3340CBA35056}" destId="{364ADDE9-5632-4170-9C3C-49FFB48C6205}" srcOrd="0" destOrd="0" presId="urn:microsoft.com/office/officeart/2005/8/layout/orgChart1"/>
    <dgm:cxn modelId="{E13D358B-391C-433F-8B5B-00BFFD38C96D}" srcId="{8E94EC66-DA44-4292-8842-2D67D3427096}" destId="{26384654-B866-449A-84E6-B5E2080F9090}" srcOrd="0" destOrd="0" parTransId="{315371C9-1B5A-424E-BEF4-A98C9FBBF301}" sibTransId="{FF53339B-EE3B-4BA5-B46D-EDEDE7578B10}"/>
    <dgm:cxn modelId="{54552299-0346-40D5-9E3A-4F0D2A3A6800}" type="presOf" srcId="{0B79DC04-E774-4728-A358-E044CA8EC62A}" destId="{4C106D23-221E-41EE-800E-D82F9CF44542}" srcOrd="0" destOrd="0" presId="urn:microsoft.com/office/officeart/2005/8/layout/orgChart1"/>
    <dgm:cxn modelId="{F301B2B1-CC6E-4B93-813F-FF8D980EA084}" type="presOf" srcId="{8E94EC66-DA44-4292-8842-2D67D3427096}" destId="{26673A90-D4E8-47D5-81E7-334AF7D2037D}" srcOrd="0" destOrd="0" presId="urn:microsoft.com/office/officeart/2005/8/layout/orgChart1"/>
    <dgm:cxn modelId="{217639B2-DB6C-4CBA-BCDA-A1FD987579FF}" type="presOf" srcId="{5FE1EE52-898A-4911-96CB-60BF4DB8DADF}" destId="{753FF8F5-C1FD-4ED1-8DA8-4862F8A972F5}" srcOrd="0" destOrd="0" presId="urn:microsoft.com/office/officeart/2005/8/layout/orgChart1"/>
    <dgm:cxn modelId="{ADCD18C7-1FDF-4539-BBED-E890F17412E8}" type="presOf" srcId="{16199063-8569-4523-BBDE-94E9587F381C}" destId="{284AD4AF-014C-4021-9BB4-97761F269DE6}" srcOrd="1" destOrd="0" presId="urn:microsoft.com/office/officeart/2005/8/layout/orgChart1"/>
    <dgm:cxn modelId="{357F3DC8-86A1-4CA4-9952-8D7A52A0978F}" srcId="{C17947C7-4223-483C-B5D7-9A60D3925B2E}" destId="{5FE1EE52-898A-4911-96CB-60BF4DB8DADF}" srcOrd="0" destOrd="0" parTransId="{341D6A33-BF11-4EB7-BD6C-3340CBA35056}" sibTransId="{F26CF50B-3FDE-4440-895D-7519D7858457}"/>
    <dgm:cxn modelId="{C1AD47CB-21ED-4570-8D36-2DD916E87FB7}" type="presOf" srcId="{5FE1EE52-898A-4911-96CB-60BF4DB8DADF}" destId="{87E42EC3-73E3-4135-8F87-E394EC89CB28}" srcOrd="1" destOrd="0" presId="urn:microsoft.com/office/officeart/2005/8/layout/orgChart1"/>
    <dgm:cxn modelId="{E23A22D1-DA5E-474B-9AC1-BB570A46C90C}" type="presOf" srcId="{0CC526CC-DB91-45D9-A7B6-B6FDFB5C0670}" destId="{D1E66AA5-5362-4DD7-9C8F-728A053F2392}" srcOrd="0" destOrd="0" presId="urn:microsoft.com/office/officeart/2005/8/layout/orgChart1"/>
    <dgm:cxn modelId="{D44150D2-712B-44FD-B8F7-EC590C03AE1D}" srcId="{26384654-B866-449A-84E6-B5E2080F9090}" destId="{C17947C7-4223-483C-B5D7-9A60D3925B2E}" srcOrd="0" destOrd="0" parTransId="{B81D7DEC-F2BA-43A4-B36F-F205FEC1059F}" sibTransId="{36667A75-2F86-4C60-A40A-66BEA06D212D}"/>
    <dgm:cxn modelId="{95C232D9-95C5-423C-9C92-8EFEE69A2D26}" type="presOf" srcId="{26384654-B866-449A-84E6-B5E2080F9090}" destId="{61FCAA3E-3602-4650-955A-5891C8A409DA}" srcOrd="1" destOrd="0" presId="urn:microsoft.com/office/officeart/2005/8/layout/orgChart1"/>
    <dgm:cxn modelId="{A02BA9D9-0FCD-4B78-A4F5-0392A417E388}" type="presOf" srcId="{0EA33416-6D54-473B-85CC-53FC3F3615C5}" destId="{BE72C661-AB59-43E7-B8F6-26ADEE0E69E2}" srcOrd="0" destOrd="0" presId="urn:microsoft.com/office/officeart/2005/8/layout/orgChart1"/>
    <dgm:cxn modelId="{986232F8-F59C-4DFD-A6D8-BD031737D6D0}" type="presOf" srcId="{26384654-B866-449A-84E6-B5E2080F9090}" destId="{16A1BF53-77FD-48F6-9131-7F5FBD853A2C}" srcOrd="0" destOrd="0" presId="urn:microsoft.com/office/officeart/2005/8/layout/orgChart1"/>
    <dgm:cxn modelId="{477C3F67-6DAE-46B9-87F7-4D9939610EAD}" type="presParOf" srcId="{6371E499-49FE-4B13-AD49-2F37AA9AFFBD}" destId="{5332D0F0-9AA0-4B28-AC3D-2D64BFDBF35B}" srcOrd="0" destOrd="0" presId="urn:microsoft.com/office/officeart/2005/8/layout/orgChart1"/>
    <dgm:cxn modelId="{5A91E886-A493-4A3E-8647-9B68BD5CBBA1}" type="presParOf" srcId="{5332D0F0-9AA0-4B28-AC3D-2D64BFDBF35B}" destId="{88233464-1D4C-4DAB-A26B-211AF0E98C50}" srcOrd="0" destOrd="0" presId="urn:microsoft.com/office/officeart/2005/8/layout/orgChart1"/>
    <dgm:cxn modelId="{3A50890A-C657-41E9-8D60-DC0876FC9D11}" type="presParOf" srcId="{88233464-1D4C-4DAB-A26B-211AF0E98C50}" destId="{D1E66AA5-5362-4DD7-9C8F-728A053F2392}" srcOrd="0" destOrd="0" presId="urn:microsoft.com/office/officeart/2005/8/layout/orgChart1"/>
    <dgm:cxn modelId="{CA20920F-C578-4D92-ACC1-2DC2BAC144E1}" type="presParOf" srcId="{88233464-1D4C-4DAB-A26B-211AF0E98C50}" destId="{10F88802-9D74-4180-8FBA-1DDFD12FE59C}" srcOrd="1" destOrd="0" presId="urn:microsoft.com/office/officeart/2005/8/layout/orgChart1"/>
    <dgm:cxn modelId="{E3148D77-2DA3-4A0D-91FF-8928F21D29A3}" type="presParOf" srcId="{5332D0F0-9AA0-4B28-AC3D-2D64BFDBF35B}" destId="{9B8BA7B6-1D77-4BEC-AEE7-F8C93DA167B4}" srcOrd="1" destOrd="0" presId="urn:microsoft.com/office/officeart/2005/8/layout/orgChart1"/>
    <dgm:cxn modelId="{68752CF2-E613-4AF0-8568-5E2824D5A3C3}" type="presParOf" srcId="{9B8BA7B6-1D77-4BEC-AEE7-F8C93DA167B4}" destId="{4C106D23-221E-41EE-800E-D82F9CF44542}" srcOrd="0" destOrd="0" presId="urn:microsoft.com/office/officeart/2005/8/layout/orgChart1"/>
    <dgm:cxn modelId="{107B2D78-B175-4191-B71D-06CB190A9AA1}" type="presParOf" srcId="{9B8BA7B6-1D77-4BEC-AEE7-F8C93DA167B4}" destId="{6FFCABDF-5811-4A74-97CE-0F4028B13CF2}" srcOrd="1" destOrd="0" presId="urn:microsoft.com/office/officeart/2005/8/layout/orgChart1"/>
    <dgm:cxn modelId="{6FB4FED0-F2C3-4DC0-A495-F13E4AA5D9A9}" type="presParOf" srcId="{6FFCABDF-5811-4A74-97CE-0F4028B13CF2}" destId="{0DA49B8B-3B8C-4FFB-9764-E9528A0126C0}" srcOrd="0" destOrd="0" presId="urn:microsoft.com/office/officeart/2005/8/layout/orgChart1"/>
    <dgm:cxn modelId="{A36E64B9-809B-45A4-BADF-ADCF12714F6B}" type="presParOf" srcId="{0DA49B8B-3B8C-4FFB-9764-E9528A0126C0}" destId="{26673A90-D4E8-47D5-81E7-334AF7D2037D}" srcOrd="0" destOrd="0" presId="urn:microsoft.com/office/officeart/2005/8/layout/orgChart1"/>
    <dgm:cxn modelId="{7B8DE649-CE31-4B75-A974-21DC5FA18BA9}" type="presParOf" srcId="{0DA49B8B-3B8C-4FFB-9764-E9528A0126C0}" destId="{3EF0A2DA-96C5-4303-910B-4FBC98DF5C15}" srcOrd="1" destOrd="0" presId="urn:microsoft.com/office/officeart/2005/8/layout/orgChart1"/>
    <dgm:cxn modelId="{CA09A4CF-E948-463B-982A-06A9314546CF}" type="presParOf" srcId="{6FFCABDF-5811-4A74-97CE-0F4028B13CF2}" destId="{21DBE44F-4FA9-46F1-93C9-971C0D84D5EA}" srcOrd="1" destOrd="0" presId="urn:microsoft.com/office/officeart/2005/8/layout/orgChart1"/>
    <dgm:cxn modelId="{27CE81FD-5F31-4B32-A63E-7ED86428E20B}" type="presParOf" srcId="{21DBE44F-4FA9-46F1-93C9-971C0D84D5EA}" destId="{F25D685A-26EA-4090-97D6-736352EBFC06}" srcOrd="0" destOrd="0" presId="urn:microsoft.com/office/officeart/2005/8/layout/orgChart1"/>
    <dgm:cxn modelId="{A4D9E48A-4615-439B-936C-FD0C54BAF5A2}" type="presParOf" srcId="{21DBE44F-4FA9-46F1-93C9-971C0D84D5EA}" destId="{F6055BDE-956A-41D8-AAA7-FC6B9F5BBED9}" srcOrd="1" destOrd="0" presId="urn:microsoft.com/office/officeart/2005/8/layout/orgChart1"/>
    <dgm:cxn modelId="{433E8ACE-AEAE-4AB8-B5FE-DA3570245445}" type="presParOf" srcId="{F6055BDE-956A-41D8-AAA7-FC6B9F5BBED9}" destId="{A7762F18-63AF-4D17-B0E9-D24C39CBFA29}" srcOrd="0" destOrd="0" presId="urn:microsoft.com/office/officeart/2005/8/layout/orgChart1"/>
    <dgm:cxn modelId="{E2A78EAA-7688-4AFB-9DF4-4F123316BAB8}" type="presParOf" srcId="{A7762F18-63AF-4D17-B0E9-D24C39CBFA29}" destId="{16A1BF53-77FD-48F6-9131-7F5FBD853A2C}" srcOrd="0" destOrd="0" presId="urn:microsoft.com/office/officeart/2005/8/layout/orgChart1"/>
    <dgm:cxn modelId="{2E9D9510-21F2-4C45-9AC9-E943178071FC}" type="presParOf" srcId="{A7762F18-63AF-4D17-B0E9-D24C39CBFA29}" destId="{61FCAA3E-3602-4650-955A-5891C8A409DA}" srcOrd="1" destOrd="0" presId="urn:microsoft.com/office/officeart/2005/8/layout/orgChart1"/>
    <dgm:cxn modelId="{04C17264-FC89-4E42-9ADF-F382A6126C1B}" type="presParOf" srcId="{F6055BDE-956A-41D8-AAA7-FC6B9F5BBED9}" destId="{D9F3DBF9-4B22-459E-9238-FAFA1444F877}" srcOrd="1" destOrd="0" presId="urn:microsoft.com/office/officeart/2005/8/layout/orgChart1"/>
    <dgm:cxn modelId="{6EC40F55-0D50-4ABB-889E-1E008E80DCDB}" type="presParOf" srcId="{D9F3DBF9-4B22-459E-9238-FAFA1444F877}" destId="{1C87348F-7B90-4473-B4BC-39B32B3DA708}" srcOrd="0" destOrd="0" presId="urn:microsoft.com/office/officeart/2005/8/layout/orgChart1"/>
    <dgm:cxn modelId="{70D22EDF-CA5C-4A86-B79A-52D9B121777B}" type="presParOf" srcId="{D9F3DBF9-4B22-459E-9238-FAFA1444F877}" destId="{872BEBD5-4DEE-48FB-A43C-816B4EC8F122}" srcOrd="1" destOrd="0" presId="urn:microsoft.com/office/officeart/2005/8/layout/orgChart1"/>
    <dgm:cxn modelId="{EEFC4D0B-6139-44AD-962A-50AAB55AD50F}" type="presParOf" srcId="{872BEBD5-4DEE-48FB-A43C-816B4EC8F122}" destId="{46E458E4-05C5-4397-8BF8-BB130989F8EF}" srcOrd="0" destOrd="0" presId="urn:microsoft.com/office/officeart/2005/8/layout/orgChart1"/>
    <dgm:cxn modelId="{CEEA6D6B-E2BB-409C-8820-526B99F9E6A9}" type="presParOf" srcId="{46E458E4-05C5-4397-8BF8-BB130989F8EF}" destId="{369B3A7D-FD9A-4520-9F18-23B07BCA3F06}" srcOrd="0" destOrd="0" presId="urn:microsoft.com/office/officeart/2005/8/layout/orgChart1"/>
    <dgm:cxn modelId="{38EB5834-CB59-4B04-A3CE-E0D2A9590E10}" type="presParOf" srcId="{46E458E4-05C5-4397-8BF8-BB130989F8EF}" destId="{110056C0-1435-4959-816D-41EF2E6B8E2C}" srcOrd="1" destOrd="0" presId="urn:microsoft.com/office/officeart/2005/8/layout/orgChart1"/>
    <dgm:cxn modelId="{E09C51DD-CA87-484F-9D7D-0834C16A21AE}" type="presParOf" srcId="{872BEBD5-4DEE-48FB-A43C-816B4EC8F122}" destId="{024460E4-BE12-4130-BB7C-3B7D70D01DFA}" srcOrd="1" destOrd="0" presId="urn:microsoft.com/office/officeart/2005/8/layout/orgChart1"/>
    <dgm:cxn modelId="{6771A074-5EE1-498F-BE06-81642BC5E5B8}" type="presParOf" srcId="{024460E4-BE12-4130-BB7C-3B7D70D01DFA}" destId="{364ADDE9-5632-4170-9C3C-49FFB48C6205}" srcOrd="0" destOrd="0" presId="urn:microsoft.com/office/officeart/2005/8/layout/orgChart1"/>
    <dgm:cxn modelId="{11507447-9B53-425E-B2A9-ECCBDED42CFF}" type="presParOf" srcId="{024460E4-BE12-4130-BB7C-3B7D70D01DFA}" destId="{0DD517BC-4CDB-4760-ACAF-A4573B78B8EE}" srcOrd="1" destOrd="0" presId="urn:microsoft.com/office/officeart/2005/8/layout/orgChart1"/>
    <dgm:cxn modelId="{D936A704-0BFA-4269-A072-A55B04D69B4B}" type="presParOf" srcId="{0DD517BC-4CDB-4760-ACAF-A4573B78B8EE}" destId="{72D61E6E-209A-437F-B3C5-CB2564CE1583}" srcOrd="0" destOrd="0" presId="urn:microsoft.com/office/officeart/2005/8/layout/orgChart1"/>
    <dgm:cxn modelId="{C2607C21-131F-4E36-872B-274B12EEC2D9}" type="presParOf" srcId="{72D61E6E-209A-437F-B3C5-CB2564CE1583}" destId="{753FF8F5-C1FD-4ED1-8DA8-4862F8A972F5}" srcOrd="0" destOrd="0" presId="urn:microsoft.com/office/officeart/2005/8/layout/orgChart1"/>
    <dgm:cxn modelId="{91B456D8-84E3-4F8A-A3F9-7461BA92B4F8}" type="presParOf" srcId="{72D61E6E-209A-437F-B3C5-CB2564CE1583}" destId="{87E42EC3-73E3-4135-8F87-E394EC89CB28}" srcOrd="1" destOrd="0" presId="urn:microsoft.com/office/officeart/2005/8/layout/orgChart1"/>
    <dgm:cxn modelId="{672D97BC-6459-4C09-94E5-791464617995}" type="presParOf" srcId="{0DD517BC-4CDB-4760-ACAF-A4573B78B8EE}" destId="{42EC0A7C-30AB-4110-93F9-C287F634A898}" srcOrd="1" destOrd="0" presId="urn:microsoft.com/office/officeart/2005/8/layout/orgChart1"/>
    <dgm:cxn modelId="{7CF45978-D4E7-40FC-AB04-8907C06A1264}" type="presParOf" srcId="{42EC0A7C-30AB-4110-93F9-C287F634A898}" destId="{BE72C661-AB59-43E7-B8F6-26ADEE0E69E2}" srcOrd="0" destOrd="0" presId="urn:microsoft.com/office/officeart/2005/8/layout/orgChart1"/>
    <dgm:cxn modelId="{978A2E20-74C7-4EFC-8EB9-5D53FDA1A2DC}" type="presParOf" srcId="{42EC0A7C-30AB-4110-93F9-C287F634A898}" destId="{88E865E9-087D-4EB7-8750-7303F226814A}" srcOrd="1" destOrd="0" presId="urn:microsoft.com/office/officeart/2005/8/layout/orgChart1"/>
    <dgm:cxn modelId="{B0BEE372-CBF7-44E5-B008-76F531C4ABCB}" type="presParOf" srcId="{88E865E9-087D-4EB7-8750-7303F226814A}" destId="{020F7CEF-9415-4CD6-B1EB-E3695A0077A1}" srcOrd="0" destOrd="0" presId="urn:microsoft.com/office/officeart/2005/8/layout/orgChart1"/>
    <dgm:cxn modelId="{3436D8C4-3241-4A4B-85E8-ADE8A463E323}" type="presParOf" srcId="{020F7CEF-9415-4CD6-B1EB-E3695A0077A1}" destId="{6B69443C-510B-4B83-A465-FA7180C7E502}" srcOrd="0" destOrd="0" presId="urn:microsoft.com/office/officeart/2005/8/layout/orgChart1"/>
    <dgm:cxn modelId="{37B2514C-00E9-41AF-A9E1-FA7494EBBFE8}" type="presParOf" srcId="{020F7CEF-9415-4CD6-B1EB-E3695A0077A1}" destId="{284AD4AF-014C-4021-9BB4-97761F269DE6}" srcOrd="1" destOrd="0" presId="urn:microsoft.com/office/officeart/2005/8/layout/orgChart1"/>
    <dgm:cxn modelId="{FA11D863-DDD4-4822-B02D-2A5677848C79}" type="presParOf" srcId="{88E865E9-087D-4EB7-8750-7303F226814A}" destId="{0E28AAF6-96A3-4539-A136-2E93378CC547}" srcOrd="1" destOrd="0" presId="urn:microsoft.com/office/officeart/2005/8/layout/orgChart1"/>
    <dgm:cxn modelId="{2AD00EE0-CF3D-49C6-B981-C68D17BB317D}" type="presParOf" srcId="{88E865E9-087D-4EB7-8750-7303F226814A}" destId="{4AADE085-A946-41B9-979E-E4ABC6CC85E3}" srcOrd="2" destOrd="0" presId="urn:microsoft.com/office/officeart/2005/8/layout/orgChart1"/>
    <dgm:cxn modelId="{FA95401B-2194-4F4D-A340-64CD632810EA}" type="presParOf" srcId="{0DD517BC-4CDB-4760-ACAF-A4573B78B8EE}" destId="{8622CBCE-FC56-4CB1-8842-CC74F601F71E}" srcOrd="2" destOrd="0" presId="urn:microsoft.com/office/officeart/2005/8/layout/orgChart1"/>
    <dgm:cxn modelId="{1222C9B0-6DAD-47A1-8405-2C73458F7628}" type="presParOf" srcId="{872BEBD5-4DEE-48FB-A43C-816B4EC8F122}" destId="{9D20ECA1-82AD-49B6-8900-40FD348A0A18}" srcOrd="2" destOrd="0" presId="urn:microsoft.com/office/officeart/2005/8/layout/orgChart1"/>
    <dgm:cxn modelId="{8660079C-FB31-4229-8554-58CE7ACBAE82}" type="presParOf" srcId="{F6055BDE-956A-41D8-AAA7-FC6B9F5BBED9}" destId="{22DD02D3-468A-4C43-A568-C1175DF87C2D}" srcOrd="2" destOrd="0" presId="urn:microsoft.com/office/officeart/2005/8/layout/orgChart1"/>
    <dgm:cxn modelId="{C2BC9B76-2480-4CC9-AF26-96B56D5CB56E}" type="presParOf" srcId="{6FFCABDF-5811-4A74-97CE-0F4028B13CF2}" destId="{00C8EB09-EA8B-4AC4-8E42-7B9B723A80D5}" srcOrd="2" destOrd="0" presId="urn:microsoft.com/office/officeart/2005/8/layout/orgChart1"/>
    <dgm:cxn modelId="{2E4D7DF1-0902-466E-8B91-326C01C6A8A4}" type="presParOf" srcId="{5332D0F0-9AA0-4B28-AC3D-2D64BFDBF35B}" destId="{7EFCDE25-6AA9-4ABA-A23D-9A723AAC54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9D3891-9FBA-4DD9-BBAB-87BA3BE431F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AC3949-4E9D-4DD4-BE55-BEA8D7737A32}">
      <dgm:prSet phldrT="[Text]"/>
      <dgm:spPr/>
      <dgm:t>
        <a:bodyPr/>
        <a:lstStyle/>
        <a:p>
          <a:r>
            <a:rPr lang="en-GB" dirty="0"/>
            <a:t>Thomas , 11</a:t>
          </a:r>
          <a:r>
            <a:rPr lang="en-GB" baseline="30000" dirty="0"/>
            <a:t>th</a:t>
          </a:r>
          <a:r>
            <a:rPr lang="en-GB" dirty="0"/>
            <a:t> Earl of Strathmore 1773-1846</a:t>
          </a:r>
        </a:p>
        <a:p>
          <a:r>
            <a:rPr lang="en-GB" dirty="0"/>
            <a:t>M Mary Carpenter 1783-1811</a:t>
          </a:r>
        </a:p>
      </dgm:t>
    </dgm:pt>
    <dgm:pt modelId="{A2D9CB9B-C670-4B78-8A08-0FE9D7C96A8D}" type="parTrans" cxnId="{056F1164-90E4-457E-8FD4-5C3D11BFF0EB}">
      <dgm:prSet/>
      <dgm:spPr/>
      <dgm:t>
        <a:bodyPr/>
        <a:lstStyle/>
        <a:p>
          <a:endParaRPr lang="en-GB"/>
        </a:p>
      </dgm:t>
    </dgm:pt>
    <dgm:pt modelId="{80278125-FE37-4200-AED0-6D4E38CE6742}" type="sibTrans" cxnId="{056F1164-90E4-457E-8FD4-5C3D11BFF0EB}">
      <dgm:prSet/>
      <dgm:spPr/>
      <dgm:t>
        <a:bodyPr/>
        <a:lstStyle/>
        <a:p>
          <a:endParaRPr lang="en-GB"/>
        </a:p>
      </dgm:t>
    </dgm:pt>
    <dgm:pt modelId="{2B1D65C2-7794-4FBC-A1A4-43667F1459EE}">
      <dgm:prSet phldrT="[Text]"/>
      <dgm:spPr/>
      <dgm:t>
        <a:bodyPr/>
        <a:lstStyle/>
        <a:p>
          <a:r>
            <a:rPr lang="en-GB" dirty="0"/>
            <a:t>Thomas, Lord Glamis 1801-34</a:t>
          </a:r>
        </a:p>
        <a:p>
          <a:r>
            <a:rPr lang="en-GB" dirty="0"/>
            <a:t>M Charlotte </a:t>
          </a:r>
          <a:r>
            <a:rPr lang="en-GB" dirty="0" err="1"/>
            <a:t>Grimstead</a:t>
          </a:r>
          <a:r>
            <a:rPr lang="en-GB" dirty="0"/>
            <a:t> 1797-1881</a:t>
          </a:r>
        </a:p>
      </dgm:t>
    </dgm:pt>
    <dgm:pt modelId="{3F1C11E5-A637-48E6-8FF7-7FBC63694856}" type="parTrans" cxnId="{356C271D-A29C-4BBF-A345-51C09DBB4E34}">
      <dgm:prSet/>
      <dgm:spPr/>
      <dgm:t>
        <a:bodyPr/>
        <a:lstStyle/>
        <a:p>
          <a:endParaRPr lang="en-GB"/>
        </a:p>
      </dgm:t>
    </dgm:pt>
    <dgm:pt modelId="{EEC05AB9-92A6-44C1-B94F-0C6DC17A1E35}" type="sibTrans" cxnId="{356C271D-A29C-4BBF-A345-51C09DBB4E34}">
      <dgm:prSet/>
      <dgm:spPr/>
      <dgm:t>
        <a:bodyPr/>
        <a:lstStyle/>
        <a:p>
          <a:endParaRPr lang="en-GB"/>
        </a:p>
      </dgm:t>
    </dgm:pt>
    <dgm:pt modelId="{345F271D-0064-4F97-A0FD-36C80C85DEB9}">
      <dgm:prSet/>
      <dgm:spPr/>
      <dgm:t>
        <a:bodyPr/>
        <a:lstStyle/>
        <a:p>
          <a:r>
            <a:rPr lang="en-GB" dirty="0"/>
            <a:t>Claude, 13</a:t>
          </a:r>
          <a:r>
            <a:rPr lang="en-GB" baseline="30000" dirty="0"/>
            <a:t>th</a:t>
          </a:r>
          <a:r>
            <a:rPr lang="en-GB" dirty="0"/>
            <a:t> Earl </a:t>
          </a:r>
        </a:p>
        <a:p>
          <a:r>
            <a:rPr lang="en-GB" dirty="0"/>
            <a:t>1824-1904</a:t>
          </a:r>
        </a:p>
        <a:p>
          <a:r>
            <a:rPr lang="en-GB" dirty="0"/>
            <a:t>M Frances 1832-1922</a:t>
          </a:r>
        </a:p>
      </dgm:t>
    </dgm:pt>
    <dgm:pt modelId="{82B6DF5D-A995-4B3A-A8D2-A79A5CE534DB}" type="parTrans" cxnId="{4F1EE663-F7EE-4D73-9D36-1ADEEA48DB20}">
      <dgm:prSet/>
      <dgm:spPr/>
      <dgm:t>
        <a:bodyPr/>
        <a:lstStyle/>
        <a:p>
          <a:endParaRPr lang="en-GB"/>
        </a:p>
      </dgm:t>
    </dgm:pt>
    <dgm:pt modelId="{E05A99A3-A3F8-49CC-AD86-1C39352247CB}" type="sibTrans" cxnId="{4F1EE663-F7EE-4D73-9D36-1ADEEA48DB20}">
      <dgm:prSet/>
      <dgm:spPr/>
      <dgm:t>
        <a:bodyPr/>
        <a:lstStyle/>
        <a:p>
          <a:endParaRPr lang="en-GB"/>
        </a:p>
      </dgm:t>
    </dgm:pt>
    <dgm:pt modelId="{35DFC157-FD36-41D8-A554-F4DE1336AA20}">
      <dgm:prSet/>
      <dgm:spPr/>
      <dgm:t>
        <a:bodyPr/>
        <a:lstStyle/>
        <a:p>
          <a:r>
            <a:rPr lang="en-GB" dirty="0"/>
            <a:t>Claude, 14</a:t>
          </a:r>
          <a:r>
            <a:rPr lang="en-GB" baseline="30000" dirty="0"/>
            <a:t>th</a:t>
          </a:r>
          <a:r>
            <a:rPr lang="en-GB" dirty="0"/>
            <a:t> Earl</a:t>
          </a:r>
        </a:p>
        <a:p>
          <a:r>
            <a:rPr lang="en-GB" dirty="0"/>
            <a:t>1855-1904</a:t>
          </a:r>
        </a:p>
        <a:p>
          <a:r>
            <a:rPr lang="en-GB" dirty="0"/>
            <a:t>M Nina Cavendish – Bentinck 1862-1938</a:t>
          </a:r>
        </a:p>
      </dgm:t>
    </dgm:pt>
    <dgm:pt modelId="{53C25069-930A-4EAD-8450-34C9E4DD79D6}" type="parTrans" cxnId="{C5EFBA85-2663-4098-BF86-44C2DBA10987}">
      <dgm:prSet/>
      <dgm:spPr/>
      <dgm:t>
        <a:bodyPr/>
        <a:lstStyle/>
        <a:p>
          <a:endParaRPr lang="en-GB"/>
        </a:p>
      </dgm:t>
    </dgm:pt>
    <dgm:pt modelId="{AA5EF835-CEFB-4ED5-8525-27B53414B49B}" type="sibTrans" cxnId="{C5EFBA85-2663-4098-BF86-44C2DBA10987}">
      <dgm:prSet/>
      <dgm:spPr/>
      <dgm:t>
        <a:bodyPr/>
        <a:lstStyle/>
        <a:p>
          <a:endParaRPr lang="en-GB"/>
        </a:p>
      </dgm:t>
    </dgm:pt>
    <dgm:pt modelId="{EEEF5486-4ED6-4C58-BF62-D309D530CE9D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Lady Elizabeth 1900-2002</a:t>
          </a:r>
        </a:p>
        <a:p>
          <a:r>
            <a:rPr lang="en-GB" dirty="0"/>
            <a:t>M GEORGE VI </a:t>
          </a:r>
        </a:p>
        <a:p>
          <a:r>
            <a:rPr lang="en-GB" dirty="0"/>
            <a:t>1895 r.1936-52</a:t>
          </a:r>
        </a:p>
      </dgm:t>
    </dgm:pt>
    <dgm:pt modelId="{EB98CEDA-F74C-469A-9FFB-C4D86C166724}" type="parTrans" cxnId="{5F33B7AF-15CC-47A0-95AC-F4738A931C39}">
      <dgm:prSet/>
      <dgm:spPr/>
      <dgm:t>
        <a:bodyPr/>
        <a:lstStyle/>
        <a:p>
          <a:endParaRPr lang="en-GB"/>
        </a:p>
      </dgm:t>
    </dgm:pt>
    <dgm:pt modelId="{6E158B81-621D-41F9-A6E0-6DE5CF2E43BD}" type="sibTrans" cxnId="{5F33B7AF-15CC-47A0-95AC-F4738A931C39}">
      <dgm:prSet/>
      <dgm:spPr/>
      <dgm:t>
        <a:bodyPr/>
        <a:lstStyle/>
        <a:p>
          <a:endParaRPr lang="en-GB"/>
        </a:p>
      </dgm:t>
    </dgm:pt>
    <dgm:pt modelId="{D1C862F3-3E9D-4039-9051-648643617188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ELIZABETH II</a:t>
          </a:r>
        </a:p>
        <a:p>
          <a:r>
            <a:rPr lang="en-GB" dirty="0"/>
            <a:t>1926 r.1952-</a:t>
          </a:r>
        </a:p>
      </dgm:t>
    </dgm:pt>
    <dgm:pt modelId="{ADCDC9C1-E2D1-45A9-A851-51441E998B45}" type="parTrans" cxnId="{15C38D53-3519-4041-84DE-5FB1C973FEEB}">
      <dgm:prSet/>
      <dgm:spPr/>
      <dgm:t>
        <a:bodyPr/>
        <a:lstStyle/>
        <a:p>
          <a:endParaRPr lang="en-GB"/>
        </a:p>
      </dgm:t>
    </dgm:pt>
    <dgm:pt modelId="{AB86DABD-B56C-428A-A4FD-2856F9D1DC86}" type="sibTrans" cxnId="{15C38D53-3519-4041-84DE-5FB1C973FEEB}">
      <dgm:prSet/>
      <dgm:spPr/>
      <dgm:t>
        <a:bodyPr/>
        <a:lstStyle/>
        <a:p>
          <a:endParaRPr lang="en-GB"/>
        </a:p>
      </dgm:t>
    </dgm:pt>
    <dgm:pt modelId="{48B8EAE4-2E52-46A8-B209-2C1715E4AEF5}" type="pres">
      <dgm:prSet presAssocID="{A29D3891-9FBA-4DD9-BBAB-87BA3BE431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AD5A38B-039C-4D53-AA5A-551AF7BAEAE6}" type="pres">
      <dgm:prSet presAssocID="{ECAC3949-4E9D-4DD4-BE55-BEA8D7737A32}" presName="hierRoot1" presStyleCnt="0">
        <dgm:presLayoutVars>
          <dgm:hierBranch val="init"/>
        </dgm:presLayoutVars>
      </dgm:prSet>
      <dgm:spPr/>
    </dgm:pt>
    <dgm:pt modelId="{ABF0990E-74EB-4D8D-8193-BD8D15851735}" type="pres">
      <dgm:prSet presAssocID="{ECAC3949-4E9D-4DD4-BE55-BEA8D7737A32}" presName="rootComposite1" presStyleCnt="0"/>
      <dgm:spPr/>
    </dgm:pt>
    <dgm:pt modelId="{B76AB11F-BC3A-4794-AF4B-B0EFD253B311}" type="pres">
      <dgm:prSet presAssocID="{ECAC3949-4E9D-4DD4-BE55-BEA8D7737A32}" presName="rootText1" presStyleLbl="node0" presStyleIdx="0" presStyleCnt="1">
        <dgm:presLayoutVars>
          <dgm:chPref val="3"/>
        </dgm:presLayoutVars>
      </dgm:prSet>
      <dgm:spPr/>
    </dgm:pt>
    <dgm:pt modelId="{6DDE7B21-52CB-4BBE-AAF1-AE5C9CDD1A23}" type="pres">
      <dgm:prSet presAssocID="{ECAC3949-4E9D-4DD4-BE55-BEA8D7737A32}" presName="rootConnector1" presStyleLbl="node1" presStyleIdx="0" presStyleCnt="0"/>
      <dgm:spPr/>
    </dgm:pt>
    <dgm:pt modelId="{C213D8F9-4A0F-489C-B786-5AF4C686FAEB}" type="pres">
      <dgm:prSet presAssocID="{ECAC3949-4E9D-4DD4-BE55-BEA8D7737A32}" presName="hierChild2" presStyleCnt="0"/>
      <dgm:spPr/>
    </dgm:pt>
    <dgm:pt modelId="{3148B042-F053-42E7-8EAF-1141559FD7CF}" type="pres">
      <dgm:prSet presAssocID="{3F1C11E5-A637-48E6-8FF7-7FBC63694856}" presName="Name37" presStyleLbl="parChTrans1D2" presStyleIdx="0" presStyleCnt="1"/>
      <dgm:spPr/>
    </dgm:pt>
    <dgm:pt modelId="{99DDF8CF-8A97-4565-89F6-F9CC7639D2C7}" type="pres">
      <dgm:prSet presAssocID="{2B1D65C2-7794-4FBC-A1A4-43667F1459EE}" presName="hierRoot2" presStyleCnt="0">
        <dgm:presLayoutVars>
          <dgm:hierBranch val="init"/>
        </dgm:presLayoutVars>
      </dgm:prSet>
      <dgm:spPr/>
    </dgm:pt>
    <dgm:pt modelId="{A8E29DDB-5F7A-4718-9AB7-676974F42C5B}" type="pres">
      <dgm:prSet presAssocID="{2B1D65C2-7794-4FBC-A1A4-43667F1459EE}" presName="rootComposite" presStyleCnt="0"/>
      <dgm:spPr/>
    </dgm:pt>
    <dgm:pt modelId="{0483D3B0-5B56-4473-8BB5-C183F4B787FF}" type="pres">
      <dgm:prSet presAssocID="{2B1D65C2-7794-4FBC-A1A4-43667F1459EE}" presName="rootText" presStyleLbl="node2" presStyleIdx="0" presStyleCnt="1" custLinFactNeighborY="2074">
        <dgm:presLayoutVars>
          <dgm:chPref val="3"/>
        </dgm:presLayoutVars>
      </dgm:prSet>
      <dgm:spPr/>
    </dgm:pt>
    <dgm:pt modelId="{CF108CC3-7244-4CF4-801B-DD577810419C}" type="pres">
      <dgm:prSet presAssocID="{2B1D65C2-7794-4FBC-A1A4-43667F1459EE}" presName="rootConnector" presStyleLbl="node2" presStyleIdx="0" presStyleCnt="1"/>
      <dgm:spPr/>
    </dgm:pt>
    <dgm:pt modelId="{3E41BF4C-1B2B-42FA-AA5A-F5FAB1FD6541}" type="pres">
      <dgm:prSet presAssocID="{2B1D65C2-7794-4FBC-A1A4-43667F1459EE}" presName="hierChild4" presStyleCnt="0"/>
      <dgm:spPr/>
    </dgm:pt>
    <dgm:pt modelId="{8CBDD96E-3EB6-484E-AD2E-B59A413DC0C8}" type="pres">
      <dgm:prSet presAssocID="{82B6DF5D-A995-4B3A-A8D2-A79A5CE534DB}" presName="Name37" presStyleLbl="parChTrans1D3" presStyleIdx="0" presStyleCnt="1"/>
      <dgm:spPr/>
    </dgm:pt>
    <dgm:pt modelId="{935E4B50-393F-4DAC-B6BC-DC89B07B8CA3}" type="pres">
      <dgm:prSet presAssocID="{345F271D-0064-4F97-A0FD-36C80C85DEB9}" presName="hierRoot2" presStyleCnt="0">
        <dgm:presLayoutVars>
          <dgm:hierBranch val="init"/>
        </dgm:presLayoutVars>
      </dgm:prSet>
      <dgm:spPr/>
    </dgm:pt>
    <dgm:pt modelId="{A12492F4-75DB-4C2D-B27B-0E373AF074F4}" type="pres">
      <dgm:prSet presAssocID="{345F271D-0064-4F97-A0FD-36C80C85DEB9}" presName="rootComposite" presStyleCnt="0"/>
      <dgm:spPr/>
    </dgm:pt>
    <dgm:pt modelId="{6B602842-A514-4DCC-BF8B-3C46C8576D00}" type="pres">
      <dgm:prSet presAssocID="{345F271D-0064-4F97-A0FD-36C80C85DEB9}" presName="rootText" presStyleLbl="node3" presStyleIdx="0" presStyleCnt="1">
        <dgm:presLayoutVars>
          <dgm:chPref val="3"/>
        </dgm:presLayoutVars>
      </dgm:prSet>
      <dgm:spPr/>
    </dgm:pt>
    <dgm:pt modelId="{A7811E56-B412-4435-9FFE-555C2A56AFE1}" type="pres">
      <dgm:prSet presAssocID="{345F271D-0064-4F97-A0FD-36C80C85DEB9}" presName="rootConnector" presStyleLbl="node3" presStyleIdx="0" presStyleCnt="1"/>
      <dgm:spPr/>
    </dgm:pt>
    <dgm:pt modelId="{7A518907-CB2A-4377-B6C9-6BD4250856C0}" type="pres">
      <dgm:prSet presAssocID="{345F271D-0064-4F97-A0FD-36C80C85DEB9}" presName="hierChild4" presStyleCnt="0"/>
      <dgm:spPr/>
    </dgm:pt>
    <dgm:pt modelId="{0F2E6015-8CA7-45B1-A6A7-1AA55BADF8B2}" type="pres">
      <dgm:prSet presAssocID="{53C25069-930A-4EAD-8450-34C9E4DD79D6}" presName="Name37" presStyleLbl="parChTrans1D4" presStyleIdx="0" presStyleCnt="3"/>
      <dgm:spPr/>
    </dgm:pt>
    <dgm:pt modelId="{2CB66A4E-42AF-47F7-B716-3636B7E0A4FD}" type="pres">
      <dgm:prSet presAssocID="{35DFC157-FD36-41D8-A554-F4DE1336AA20}" presName="hierRoot2" presStyleCnt="0">
        <dgm:presLayoutVars>
          <dgm:hierBranch val="init"/>
        </dgm:presLayoutVars>
      </dgm:prSet>
      <dgm:spPr/>
    </dgm:pt>
    <dgm:pt modelId="{EE629A04-A6E5-4A07-A714-AE20F52B321E}" type="pres">
      <dgm:prSet presAssocID="{35DFC157-FD36-41D8-A554-F4DE1336AA20}" presName="rootComposite" presStyleCnt="0"/>
      <dgm:spPr/>
    </dgm:pt>
    <dgm:pt modelId="{5398DEE2-85F3-4B86-A4B7-B30ED4D7A7EC}" type="pres">
      <dgm:prSet presAssocID="{35DFC157-FD36-41D8-A554-F4DE1336AA20}" presName="rootText" presStyleLbl="node4" presStyleIdx="0" presStyleCnt="3">
        <dgm:presLayoutVars>
          <dgm:chPref val="3"/>
        </dgm:presLayoutVars>
      </dgm:prSet>
      <dgm:spPr/>
    </dgm:pt>
    <dgm:pt modelId="{850F3639-36D7-4675-9253-7D02BA1746BA}" type="pres">
      <dgm:prSet presAssocID="{35DFC157-FD36-41D8-A554-F4DE1336AA20}" presName="rootConnector" presStyleLbl="node4" presStyleIdx="0" presStyleCnt="3"/>
      <dgm:spPr/>
    </dgm:pt>
    <dgm:pt modelId="{57FB65D9-E95C-4E2F-BE11-2156F9164D29}" type="pres">
      <dgm:prSet presAssocID="{35DFC157-FD36-41D8-A554-F4DE1336AA20}" presName="hierChild4" presStyleCnt="0"/>
      <dgm:spPr/>
    </dgm:pt>
    <dgm:pt modelId="{4AE3FEDB-D38E-4212-8A52-C84E975C6337}" type="pres">
      <dgm:prSet presAssocID="{EB98CEDA-F74C-469A-9FFB-C4D86C166724}" presName="Name37" presStyleLbl="parChTrans1D4" presStyleIdx="1" presStyleCnt="3"/>
      <dgm:spPr/>
    </dgm:pt>
    <dgm:pt modelId="{74202867-CC17-4C06-B239-A39EFD11E41C}" type="pres">
      <dgm:prSet presAssocID="{EEEF5486-4ED6-4C58-BF62-D309D530CE9D}" presName="hierRoot2" presStyleCnt="0">
        <dgm:presLayoutVars>
          <dgm:hierBranch val="init"/>
        </dgm:presLayoutVars>
      </dgm:prSet>
      <dgm:spPr/>
    </dgm:pt>
    <dgm:pt modelId="{6F65A5B9-CE10-4688-8184-92BEFFC98D30}" type="pres">
      <dgm:prSet presAssocID="{EEEF5486-4ED6-4C58-BF62-D309D530CE9D}" presName="rootComposite" presStyleCnt="0"/>
      <dgm:spPr/>
    </dgm:pt>
    <dgm:pt modelId="{29B62B08-E130-482B-A617-69A6F1DFF984}" type="pres">
      <dgm:prSet presAssocID="{EEEF5486-4ED6-4C58-BF62-D309D530CE9D}" presName="rootText" presStyleLbl="node4" presStyleIdx="1" presStyleCnt="3">
        <dgm:presLayoutVars>
          <dgm:chPref val="3"/>
        </dgm:presLayoutVars>
      </dgm:prSet>
      <dgm:spPr/>
    </dgm:pt>
    <dgm:pt modelId="{B1B64C4F-3806-4535-806C-8B0D3E5E7714}" type="pres">
      <dgm:prSet presAssocID="{EEEF5486-4ED6-4C58-BF62-D309D530CE9D}" presName="rootConnector" presStyleLbl="node4" presStyleIdx="1" presStyleCnt="3"/>
      <dgm:spPr/>
    </dgm:pt>
    <dgm:pt modelId="{BA76272B-5C80-4510-859F-B7884B874D36}" type="pres">
      <dgm:prSet presAssocID="{EEEF5486-4ED6-4C58-BF62-D309D530CE9D}" presName="hierChild4" presStyleCnt="0"/>
      <dgm:spPr/>
    </dgm:pt>
    <dgm:pt modelId="{A034447E-D2CC-490A-9E64-6EDB46FAF7AA}" type="pres">
      <dgm:prSet presAssocID="{ADCDC9C1-E2D1-45A9-A851-51441E998B45}" presName="Name37" presStyleLbl="parChTrans1D4" presStyleIdx="2" presStyleCnt="3"/>
      <dgm:spPr/>
    </dgm:pt>
    <dgm:pt modelId="{CB39BFCE-5C4C-4BA9-946C-ACB9AD8FD285}" type="pres">
      <dgm:prSet presAssocID="{D1C862F3-3E9D-4039-9051-648643617188}" presName="hierRoot2" presStyleCnt="0">
        <dgm:presLayoutVars>
          <dgm:hierBranch val="init"/>
        </dgm:presLayoutVars>
      </dgm:prSet>
      <dgm:spPr/>
    </dgm:pt>
    <dgm:pt modelId="{A591B0B1-9336-4F93-8F65-A57128A5F357}" type="pres">
      <dgm:prSet presAssocID="{D1C862F3-3E9D-4039-9051-648643617188}" presName="rootComposite" presStyleCnt="0"/>
      <dgm:spPr/>
    </dgm:pt>
    <dgm:pt modelId="{5F2E0F7C-D156-4B4D-8CB0-712D6F432244}" type="pres">
      <dgm:prSet presAssocID="{D1C862F3-3E9D-4039-9051-648643617188}" presName="rootText" presStyleLbl="node4" presStyleIdx="2" presStyleCnt="3">
        <dgm:presLayoutVars>
          <dgm:chPref val="3"/>
        </dgm:presLayoutVars>
      </dgm:prSet>
      <dgm:spPr/>
    </dgm:pt>
    <dgm:pt modelId="{26978839-BEC7-4E81-84F8-066914305473}" type="pres">
      <dgm:prSet presAssocID="{D1C862F3-3E9D-4039-9051-648643617188}" presName="rootConnector" presStyleLbl="node4" presStyleIdx="2" presStyleCnt="3"/>
      <dgm:spPr/>
    </dgm:pt>
    <dgm:pt modelId="{B4D41870-BDEB-4A2E-BDB1-FAD325550D50}" type="pres">
      <dgm:prSet presAssocID="{D1C862F3-3E9D-4039-9051-648643617188}" presName="hierChild4" presStyleCnt="0"/>
      <dgm:spPr/>
    </dgm:pt>
    <dgm:pt modelId="{C3418C39-8E38-4E30-9D6C-03DE006E6EF8}" type="pres">
      <dgm:prSet presAssocID="{D1C862F3-3E9D-4039-9051-648643617188}" presName="hierChild5" presStyleCnt="0"/>
      <dgm:spPr/>
    </dgm:pt>
    <dgm:pt modelId="{B414D215-6E17-4BB8-9B50-6FD1F13CB56F}" type="pres">
      <dgm:prSet presAssocID="{EEEF5486-4ED6-4C58-BF62-D309D530CE9D}" presName="hierChild5" presStyleCnt="0"/>
      <dgm:spPr/>
    </dgm:pt>
    <dgm:pt modelId="{B3DAF85B-0C17-4E9F-9FD9-08329A03C67B}" type="pres">
      <dgm:prSet presAssocID="{35DFC157-FD36-41D8-A554-F4DE1336AA20}" presName="hierChild5" presStyleCnt="0"/>
      <dgm:spPr/>
    </dgm:pt>
    <dgm:pt modelId="{672B2FD2-BB0C-4359-9835-55D58E64DD06}" type="pres">
      <dgm:prSet presAssocID="{345F271D-0064-4F97-A0FD-36C80C85DEB9}" presName="hierChild5" presStyleCnt="0"/>
      <dgm:spPr/>
    </dgm:pt>
    <dgm:pt modelId="{4B13C8F2-E130-4634-AC7F-5AD31D14BF6D}" type="pres">
      <dgm:prSet presAssocID="{2B1D65C2-7794-4FBC-A1A4-43667F1459EE}" presName="hierChild5" presStyleCnt="0"/>
      <dgm:spPr/>
    </dgm:pt>
    <dgm:pt modelId="{CDA83BF8-40A2-4EDA-B27D-0B3244B11782}" type="pres">
      <dgm:prSet presAssocID="{ECAC3949-4E9D-4DD4-BE55-BEA8D7737A32}" presName="hierChild3" presStyleCnt="0"/>
      <dgm:spPr/>
    </dgm:pt>
  </dgm:ptLst>
  <dgm:cxnLst>
    <dgm:cxn modelId="{2EC30203-A709-44E4-A3A0-15A08FCFC114}" type="presOf" srcId="{ECAC3949-4E9D-4DD4-BE55-BEA8D7737A32}" destId="{6DDE7B21-52CB-4BBE-AAF1-AE5C9CDD1A23}" srcOrd="1" destOrd="0" presId="urn:microsoft.com/office/officeart/2005/8/layout/orgChart1"/>
    <dgm:cxn modelId="{0014C617-5F9D-4D0F-BFAC-D7B91FD23C85}" type="presOf" srcId="{35DFC157-FD36-41D8-A554-F4DE1336AA20}" destId="{850F3639-36D7-4675-9253-7D02BA1746BA}" srcOrd="1" destOrd="0" presId="urn:microsoft.com/office/officeart/2005/8/layout/orgChart1"/>
    <dgm:cxn modelId="{356C271D-A29C-4BBF-A345-51C09DBB4E34}" srcId="{ECAC3949-4E9D-4DD4-BE55-BEA8D7737A32}" destId="{2B1D65C2-7794-4FBC-A1A4-43667F1459EE}" srcOrd="0" destOrd="0" parTransId="{3F1C11E5-A637-48E6-8FF7-7FBC63694856}" sibTransId="{EEC05AB9-92A6-44C1-B94F-0C6DC17A1E35}"/>
    <dgm:cxn modelId="{8ABD5B26-AE1A-44F3-8C00-574640D27333}" type="presOf" srcId="{82B6DF5D-A995-4B3A-A8D2-A79A5CE534DB}" destId="{8CBDD96E-3EB6-484E-AD2E-B59A413DC0C8}" srcOrd="0" destOrd="0" presId="urn:microsoft.com/office/officeart/2005/8/layout/orgChart1"/>
    <dgm:cxn modelId="{A9C64632-9B3F-4122-8D8E-646EB7B27D12}" type="presOf" srcId="{53C25069-930A-4EAD-8450-34C9E4DD79D6}" destId="{0F2E6015-8CA7-45B1-A6A7-1AA55BADF8B2}" srcOrd="0" destOrd="0" presId="urn:microsoft.com/office/officeart/2005/8/layout/orgChart1"/>
    <dgm:cxn modelId="{4B975C34-C6C3-46D6-88DC-469155609280}" type="presOf" srcId="{ADCDC9C1-E2D1-45A9-A851-51441E998B45}" destId="{A034447E-D2CC-490A-9E64-6EDB46FAF7AA}" srcOrd="0" destOrd="0" presId="urn:microsoft.com/office/officeart/2005/8/layout/orgChart1"/>
    <dgm:cxn modelId="{2B0D7C60-D50A-489E-85E9-EFF5E9E1ACBA}" type="presOf" srcId="{EEEF5486-4ED6-4C58-BF62-D309D530CE9D}" destId="{29B62B08-E130-482B-A617-69A6F1DFF984}" srcOrd="0" destOrd="0" presId="urn:microsoft.com/office/officeart/2005/8/layout/orgChart1"/>
    <dgm:cxn modelId="{4F1EE663-F7EE-4D73-9D36-1ADEEA48DB20}" srcId="{2B1D65C2-7794-4FBC-A1A4-43667F1459EE}" destId="{345F271D-0064-4F97-A0FD-36C80C85DEB9}" srcOrd="0" destOrd="0" parTransId="{82B6DF5D-A995-4B3A-A8D2-A79A5CE534DB}" sibTransId="{E05A99A3-A3F8-49CC-AD86-1C39352247CB}"/>
    <dgm:cxn modelId="{056F1164-90E4-457E-8FD4-5C3D11BFF0EB}" srcId="{A29D3891-9FBA-4DD9-BBAB-87BA3BE431F3}" destId="{ECAC3949-4E9D-4DD4-BE55-BEA8D7737A32}" srcOrd="0" destOrd="0" parTransId="{A2D9CB9B-C670-4B78-8A08-0FE9D7C96A8D}" sibTransId="{80278125-FE37-4200-AED0-6D4E38CE6742}"/>
    <dgm:cxn modelId="{438D7846-CB3D-4B1E-AD1A-9DB025972011}" type="presOf" srcId="{2B1D65C2-7794-4FBC-A1A4-43667F1459EE}" destId="{0483D3B0-5B56-4473-8BB5-C183F4B787FF}" srcOrd="0" destOrd="0" presId="urn:microsoft.com/office/officeart/2005/8/layout/orgChart1"/>
    <dgm:cxn modelId="{15C38D53-3519-4041-84DE-5FB1C973FEEB}" srcId="{EEEF5486-4ED6-4C58-BF62-D309D530CE9D}" destId="{D1C862F3-3E9D-4039-9051-648643617188}" srcOrd="0" destOrd="0" parTransId="{ADCDC9C1-E2D1-45A9-A851-51441E998B45}" sibTransId="{AB86DABD-B56C-428A-A4FD-2856F9D1DC86}"/>
    <dgm:cxn modelId="{37F14056-19D4-47F9-9995-495771580C83}" type="presOf" srcId="{345F271D-0064-4F97-A0FD-36C80C85DEB9}" destId="{6B602842-A514-4DCC-BF8B-3C46C8576D00}" srcOrd="0" destOrd="0" presId="urn:microsoft.com/office/officeart/2005/8/layout/orgChart1"/>
    <dgm:cxn modelId="{EEE74E76-55DB-48C6-ADB8-3E1219477BA1}" type="presOf" srcId="{3F1C11E5-A637-48E6-8FF7-7FBC63694856}" destId="{3148B042-F053-42E7-8EAF-1141559FD7CF}" srcOrd="0" destOrd="0" presId="urn:microsoft.com/office/officeart/2005/8/layout/orgChart1"/>
    <dgm:cxn modelId="{C95FE383-D8A0-4ACC-B786-2B7BF1A985F6}" type="presOf" srcId="{ECAC3949-4E9D-4DD4-BE55-BEA8D7737A32}" destId="{B76AB11F-BC3A-4794-AF4B-B0EFD253B311}" srcOrd="0" destOrd="0" presId="urn:microsoft.com/office/officeart/2005/8/layout/orgChart1"/>
    <dgm:cxn modelId="{C5EFBA85-2663-4098-BF86-44C2DBA10987}" srcId="{345F271D-0064-4F97-A0FD-36C80C85DEB9}" destId="{35DFC157-FD36-41D8-A554-F4DE1336AA20}" srcOrd="0" destOrd="0" parTransId="{53C25069-930A-4EAD-8450-34C9E4DD79D6}" sibTransId="{AA5EF835-CEFB-4ED5-8525-27B53414B49B}"/>
    <dgm:cxn modelId="{679FF08B-64BF-4D6D-B375-B067D3AC28D0}" type="presOf" srcId="{D1C862F3-3E9D-4039-9051-648643617188}" destId="{26978839-BEC7-4E81-84F8-066914305473}" srcOrd="1" destOrd="0" presId="urn:microsoft.com/office/officeart/2005/8/layout/orgChart1"/>
    <dgm:cxn modelId="{979B2D8C-7901-49BD-A162-A9195A445BB6}" type="presOf" srcId="{2B1D65C2-7794-4FBC-A1A4-43667F1459EE}" destId="{CF108CC3-7244-4CF4-801B-DD577810419C}" srcOrd="1" destOrd="0" presId="urn:microsoft.com/office/officeart/2005/8/layout/orgChart1"/>
    <dgm:cxn modelId="{5C45458E-8554-4AA7-83FC-03BA127E0257}" type="presOf" srcId="{EB98CEDA-F74C-469A-9FFB-C4D86C166724}" destId="{4AE3FEDB-D38E-4212-8A52-C84E975C6337}" srcOrd="0" destOrd="0" presId="urn:microsoft.com/office/officeart/2005/8/layout/orgChart1"/>
    <dgm:cxn modelId="{5F33B7AF-15CC-47A0-95AC-F4738A931C39}" srcId="{35DFC157-FD36-41D8-A554-F4DE1336AA20}" destId="{EEEF5486-4ED6-4C58-BF62-D309D530CE9D}" srcOrd="0" destOrd="0" parTransId="{EB98CEDA-F74C-469A-9FFB-C4D86C166724}" sibTransId="{6E158B81-621D-41F9-A6E0-6DE5CF2E43BD}"/>
    <dgm:cxn modelId="{411D32BF-2CCE-4D31-86FF-AB6302BA7F80}" type="presOf" srcId="{A29D3891-9FBA-4DD9-BBAB-87BA3BE431F3}" destId="{48B8EAE4-2E52-46A8-B209-2C1715E4AEF5}" srcOrd="0" destOrd="0" presId="urn:microsoft.com/office/officeart/2005/8/layout/orgChart1"/>
    <dgm:cxn modelId="{C82231CC-3C41-4EC2-ABFD-D01BCAB27522}" type="presOf" srcId="{EEEF5486-4ED6-4C58-BF62-D309D530CE9D}" destId="{B1B64C4F-3806-4535-806C-8B0D3E5E7714}" srcOrd="1" destOrd="0" presId="urn:microsoft.com/office/officeart/2005/8/layout/orgChart1"/>
    <dgm:cxn modelId="{897C0FE5-9938-4F76-BD7A-69507C7E4B0D}" type="presOf" srcId="{35DFC157-FD36-41D8-A554-F4DE1336AA20}" destId="{5398DEE2-85F3-4B86-A4B7-B30ED4D7A7EC}" srcOrd="0" destOrd="0" presId="urn:microsoft.com/office/officeart/2005/8/layout/orgChart1"/>
    <dgm:cxn modelId="{DE183AEB-C58E-480D-B167-AC6514CB3219}" type="presOf" srcId="{D1C862F3-3E9D-4039-9051-648643617188}" destId="{5F2E0F7C-D156-4B4D-8CB0-712D6F432244}" srcOrd="0" destOrd="0" presId="urn:microsoft.com/office/officeart/2005/8/layout/orgChart1"/>
    <dgm:cxn modelId="{A4B787FE-2EC5-4FA9-8B52-30451E581C10}" type="presOf" srcId="{345F271D-0064-4F97-A0FD-36C80C85DEB9}" destId="{A7811E56-B412-4435-9FFE-555C2A56AFE1}" srcOrd="1" destOrd="0" presId="urn:microsoft.com/office/officeart/2005/8/layout/orgChart1"/>
    <dgm:cxn modelId="{EBD53892-81C6-4706-9F3C-7AB9EF76E296}" type="presParOf" srcId="{48B8EAE4-2E52-46A8-B209-2C1715E4AEF5}" destId="{6AD5A38B-039C-4D53-AA5A-551AF7BAEAE6}" srcOrd="0" destOrd="0" presId="urn:microsoft.com/office/officeart/2005/8/layout/orgChart1"/>
    <dgm:cxn modelId="{389A1546-8F1E-4437-9D3D-BFE6110566AF}" type="presParOf" srcId="{6AD5A38B-039C-4D53-AA5A-551AF7BAEAE6}" destId="{ABF0990E-74EB-4D8D-8193-BD8D15851735}" srcOrd="0" destOrd="0" presId="urn:microsoft.com/office/officeart/2005/8/layout/orgChart1"/>
    <dgm:cxn modelId="{BAA9D6D2-27FD-47F8-935C-9833BE9DBFCD}" type="presParOf" srcId="{ABF0990E-74EB-4D8D-8193-BD8D15851735}" destId="{B76AB11F-BC3A-4794-AF4B-B0EFD253B311}" srcOrd="0" destOrd="0" presId="urn:microsoft.com/office/officeart/2005/8/layout/orgChart1"/>
    <dgm:cxn modelId="{48DC87BD-5BA7-4B4A-8FF5-545534CBBAB4}" type="presParOf" srcId="{ABF0990E-74EB-4D8D-8193-BD8D15851735}" destId="{6DDE7B21-52CB-4BBE-AAF1-AE5C9CDD1A23}" srcOrd="1" destOrd="0" presId="urn:microsoft.com/office/officeart/2005/8/layout/orgChart1"/>
    <dgm:cxn modelId="{F3BB8584-5D86-482A-89D9-2ACC7B125B63}" type="presParOf" srcId="{6AD5A38B-039C-4D53-AA5A-551AF7BAEAE6}" destId="{C213D8F9-4A0F-489C-B786-5AF4C686FAEB}" srcOrd="1" destOrd="0" presId="urn:microsoft.com/office/officeart/2005/8/layout/orgChart1"/>
    <dgm:cxn modelId="{2F26B6ED-3137-4327-B66E-11F808986631}" type="presParOf" srcId="{C213D8F9-4A0F-489C-B786-5AF4C686FAEB}" destId="{3148B042-F053-42E7-8EAF-1141559FD7CF}" srcOrd="0" destOrd="0" presId="urn:microsoft.com/office/officeart/2005/8/layout/orgChart1"/>
    <dgm:cxn modelId="{8CD6114C-9F20-49A4-AAB1-804697229591}" type="presParOf" srcId="{C213D8F9-4A0F-489C-B786-5AF4C686FAEB}" destId="{99DDF8CF-8A97-4565-89F6-F9CC7639D2C7}" srcOrd="1" destOrd="0" presId="urn:microsoft.com/office/officeart/2005/8/layout/orgChart1"/>
    <dgm:cxn modelId="{440B5DC7-0D0A-4DE5-AB4E-A6C553AEBB42}" type="presParOf" srcId="{99DDF8CF-8A97-4565-89F6-F9CC7639D2C7}" destId="{A8E29DDB-5F7A-4718-9AB7-676974F42C5B}" srcOrd="0" destOrd="0" presId="urn:microsoft.com/office/officeart/2005/8/layout/orgChart1"/>
    <dgm:cxn modelId="{FD295088-7A68-46B7-88F0-68D8E19BEE30}" type="presParOf" srcId="{A8E29DDB-5F7A-4718-9AB7-676974F42C5B}" destId="{0483D3B0-5B56-4473-8BB5-C183F4B787FF}" srcOrd="0" destOrd="0" presId="urn:microsoft.com/office/officeart/2005/8/layout/orgChart1"/>
    <dgm:cxn modelId="{591D16BB-5D08-4BE3-A866-5B68D4FFD3EA}" type="presParOf" srcId="{A8E29DDB-5F7A-4718-9AB7-676974F42C5B}" destId="{CF108CC3-7244-4CF4-801B-DD577810419C}" srcOrd="1" destOrd="0" presId="urn:microsoft.com/office/officeart/2005/8/layout/orgChart1"/>
    <dgm:cxn modelId="{7F32A1AB-A523-4544-A663-21665917D081}" type="presParOf" srcId="{99DDF8CF-8A97-4565-89F6-F9CC7639D2C7}" destId="{3E41BF4C-1B2B-42FA-AA5A-F5FAB1FD6541}" srcOrd="1" destOrd="0" presId="urn:microsoft.com/office/officeart/2005/8/layout/orgChart1"/>
    <dgm:cxn modelId="{7301DEEA-F6EE-485B-BB4B-A83D84A40BD9}" type="presParOf" srcId="{3E41BF4C-1B2B-42FA-AA5A-F5FAB1FD6541}" destId="{8CBDD96E-3EB6-484E-AD2E-B59A413DC0C8}" srcOrd="0" destOrd="0" presId="urn:microsoft.com/office/officeart/2005/8/layout/orgChart1"/>
    <dgm:cxn modelId="{4751C8F3-866A-48D3-8F10-A05A1384F0BF}" type="presParOf" srcId="{3E41BF4C-1B2B-42FA-AA5A-F5FAB1FD6541}" destId="{935E4B50-393F-4DAC-B6BC-DC89B07B8CA3}" srcOrd="1" destOrd="0" presId="urn:microsoft.com/office/officeart/2005/8/layout/orgChart1"/>
    <dgm:cxn modelId="{24A81DF2-116E-4B4F-B8D6-33C677DC18A9}" type="presParOf" srcId="{935E4B50-393F-4DAC-B6BC-DC89B07B8CA3}" destId="{A12492F4-75DB-4C2D-B27B-0E373AF074F4}" srcOrd="0" destOrd="0" presId="urn:microsoft.com/office/officeart/2005/8/layout/orgChart1"/>
    <dgm:cxn modelId="{0EB22BFF-3DE3-46AB-8580-6F9D11DAE4CE}" type="presParOf" srcId="{A12492F4-75DB-4C2D-B27B-0E373AF074F4}" destId="{6B602842-A514-4DCC-BF8B-3C46C8576D00}" srcOrd="0" destOrd="0" presId="urn:microsoft.com/office/officeart/2005/8/layout/orgChart1"/>
    <dgm:cxn modelId="{04E3E1DB-B284-45EA-B126-DEB82C308F03}" type="presParOf" srcId="{A12492F4-75DB-4C2D-B27B-0E373AF074F4}" destId="{A7811E56-B412-4435-9FFE-555C2A56AFE1}" srcOrd="1" destOrd="0" presId="urn:microsoft.com/office/officeart/2005/8/layout/orgChart1"/>
    <dgm:cxn modelId="{8A2FABC6-1261-4E59-ACB3-49CF89F6D48F}" type="presParOf" srcId="{935E4B50-393F-4DAC-B6BC-DC89B07B8CA3}" destId="{7A518907-CB2A-4377-B6C9-6BD4250856C0}" srcOrd="1" destOrd="0" presId="urn:microsoft.com/office/officeart/2005/8/layout/orgChart1"/>
    <dgm:cxn modelId="{7C38770A-1F91-4A56-B4AD-8588F97AB3E4}" type="presParOf" srcId="{7A518907-CB2A-4377-B6C9-6BD4250856C0}" destId="{0F2E6015-8CA7-45B1-A6A7-1AA55BADF8B2}" srcOrd="0" destOrd="0" presId="urn:microsoft.com/office/officeart/2005/8/layout/orgChart1"/>
    <dgm:cxn modelId="{DE0879B6-91CC-483A-9E4B-95E26EB99912}" type="presParOf" srcId="{7A518907-CB2A-4377-B6C9-6BD4250856C0}" destId="{2CB66A4E-42AF-47F7-B716-3636B7E0A4FD}" srcOrd="1" destOrd="0" presId="urn:microsoft.com/office/officeart/2005/8/layout/orgChart1"/>
    <dgm:cxn modelId="{9F8B1526-8102-4CFE-BA5D-6DE5DA5990CA}" type="presParOf" srcId="{2CB66A4E-42AF-47F7-B716-3636B7E0A4FD}" destId="{EE629A04-A6E5-4A07-A714-AE20F52B321E}" srcOrd="0" destOrd="0" presId="urn:microsoft.com/office/officeart/2005/8/layout/orgChart1"/>
    <dgm:cxn modelId="{58D61E27-953D-4196-BC3E-B6A3F08580E0}" type="presParOf" srcId="{EE629A04-A6E5-4A07-A714-AE20F52B321E}" destId="{5398DEE2-85F3-4B86-A4B7-B30ED4D7A7EC}" srcOrd="0" destOrd="0" presId="urn:microsoft.com/office/officeart/2005/8/layout/orgChart1"/>
    <dgm:cxn modelId="{71BA18DC-56EC-4344-ACA3-5E2A6BD11721}" type="presParOf" srcId="{EE629A04-A6E5-4A07-A714-AE20F52B321E}" destId="{850F3639-36D7-4675-9253-7D02BA1746BA}" srcOrd="1" destOrd="0" presId="urn:microsoft.com/office/officeart/2005/8/layout/orgChart1"/>
    <dgm:cxn modelId="{89E1CFDC-290F-4ECF-8E26-48D9705CEBF3}" type="presParOf" srcId="{2CB66A4E-42AF-47F7-B716-3636B7E0A4FD}" destId="{57FB65D9-E95C-4E2F-BE11-2156F9164D29}" srcOrd="1" destOrd="0" presId="urn:microsoft.com/office/officeart/2005/8/layout/orgChart1"/>
    <dgm:cxn modelId="{8C04B965-AF2A-4084-976D-FB8D9B4F4E62}" type="presParOf" srcId="{57FB65D9-E95C-4E2F-BE11-2156F9164D29}" destId="{4AE3FEDB-D38E-4212-8A52-C84E975C6337}" srcOrd="0" destOrd="0" presId="urn:microsoft.com/office/officeart/2005/8/layout/orgChart1"/>
    <dgm:cxn modelId="{478FFAED-F61B-4C20-BC48-C21F151AA7F0}" type="presParOf" srcId="{57FB65D9-E95C-4E2F-BE11-2156F9164D29}" destId="{74202867-CC17-4C06-B239-A39EFD11E41C}" srcOrd="1" destOrd="0" presId="urn:microsoft.com/office/officeart/2005/8/layout/orgChart1"/>
    <dgm:cxn modelId="{564DCFE1-FDE5-4E8F-85E6-1F50AE5E60FE}" type="presParOf" srcId="{74202867-CC17-4C06-B239-A39EFD11E41C}" destId="{6F65A5B9-CE10-4688-8184-92BEFFC98D30}" srcOrd="0" destOrd="0" presId="urn:microsoft.com/office/officeart/2005/8/layout/orgChart1"/>
    <dgm:cxn modelId="{15E31DAE-F4E6-4309-B69F-558A99EF3FD5}" type="presParOf" srcId="{6F65A5B9-CE10-4688-8184-92BEFFC98D30}" destId="{29B62B08-E130-482B-A617-69A6F1DFF984}" srcOrd="0" destOrd="0" presId="urn:microsoft.com/office/officeart/2005/8/layout/orgChart1"/>
    <dgm:cxn modelId="{E39D9701-8A20-4CEC-B910-569B36E700B5}" type="presParOf" srcId="{6F65A5B9-CE10-4688-8184-92BEFFC98D30}" destId="{B1B64C4F-3806-4535-806C-8B0D3E5E7714}" srcOrd="1" destOrd="0" presId="urn:microsoft.com/office/officeart/2005/8/layout/orgChart1"/>
    <dgm:cxn modelId="{49FD4722-77A1-42F7-84D2-6F5195D098CD}" type="presParOf" srcId="{74202867-CC17-4C06-B239-A39EFD11E41C}" destId="{BA76272B-5C80-4510-859F-B7884B874D36}" srcOrd="1" destOrd="0" presId="urn:microsoft.com/office/officeart/2005/8/layout/orgChart1"/>
    <dgm:cxn modelId="{958A435F-86BF-4FFB-8673-C1B9B6ABCDAB}" type="presParOf" srcId="{BA76272B-5C80-4510-859F-B7884B874D36}" destId="{A034447E-D2CC-490A-9E64-6EDB46FAF7AA}" srcOrd="0" destOrd="0" presId="urn:microsoft.com/office/officeart/2005/8/layout/orgChart1"/>
    <dgm:cxn modelId="{99EA8A1C-09C4-42E4-8D19-1D6E0297E138}" type="presParOf" srcId="{BA76272B-5C80-4510-859F-B7884B874D36}" destId="{CB39BFCE-5C4C-4BA9-946C-ACB9AD8FD285}" srcOrd="1" destOrd="0" presId="urn:microsoft.com/office/officeart/2005/8/layout/orgChart1"/>
    <dgm:cxn modelId="{DC105EAC-BEF0-432D-A99C-91795110DADA}" type="presParOf" srcId="{CB39BFCE-5C4C-4BA9-946C-ACB9AD8FD285}" destId="{A591B0B1-9336-4F93-8F65-A57128A5F357}" srcOrd="0" destOrd="0" presId="urn:microsoft.com/office/officeart/2005/8/layout/orgChart1"/>
    <dgm:cxn modelId="{23802722-41F4-40E5-8418-269DB58D7A59}" type="presParOf" srcId="{A591B0B1-9336-4F93-8F65-A57128A5F357}" destId="{5F2E0F7C-D156-4B4D-8CB0-712D6F432244}" srcOrd="0" destOrd="0" presId="urn:microsoft.com/office/officeart/2005/8/layout/orgChart1"/>
    <dgm:cxn modelId="{5382FA62-C2C0-4AF4-8D68-BC243D784BE6}" type="presParOf" srcId="{A591B0B1-9336-4F93-8F65-A57128A5F357}" destId="{26978839-BEC7-4E81-84F8-066914305473}" srcOrd="1" destOrd="0" presId="urn:microsoft.com/office/officeart/2005/8/layout/orgChart1"/>
    <dgm:cxn modelId="{7019F7E9-D0A6-48B1-A1D7-7C976B4C1D74}" type="presParOf" srcId="{CB39BFCE-5C4C-4BA9-946C-ACB9AD8FD285}" destId="{B4D41870-BDEB-4A2E-BDB1-FAD325550D50}" srcOrd="1" destOrd="0" presId="urn:microsoft.com/office/officeart/2005/8/layout/orgChart1"/>
    <dgm:cxn modelId="{066C31FA-83EA-47E9-B4F2-7F8E1BA6C02E}" type="presParOf" srcId="{CB39BFCE-5C4C-4BA9-946C-ACB9AD8FD285}" destId="{C3418C39-8E38-4E30-9D6C-03DE006E6EF8}" srcOrd="2" destOrd="0" presId="urn:microsoft.com/office/officeart/2005/8/layout/orgChart1"/>
    <dgm:cxn modelId="{87C8404A-FAF5-4983-B676-2EF17FECCA78}" type="presParOf" srcId="{74202867-CC17-4C06-B239-A39EFD11E41C}" destId="{B414D215-6E17-4BB8-9B50-6FD1F13CB56F}" srcOrd="2" destOrd="0" presId="urn:microsoft.com/office/officeart/2005/8/layout/orgChart1"/>
    <dgm:cxn modelId="{5C7F0AF9-9ECE-48F2-A91D-6228BA29D3C9}" type="presParOf" srcId="{2CB66A4E-42AF-47F7-B716-3636B7E0A4FD}" destId="{B3DAF85B-0C17-4E9F-9FD9-08329A03C67B}" srcOrd="2" destOrd="0" presId="urn:microsoft.com/office/officeart/2005/8/layout/orgChart1"/>
    <dgm:cxn modelId="{F9B5ABCD-8B96-4DFE-8C50-091A08AA05F1}" type="presParOf" srcId="{935E4B50-393F-4DAC-B6BC-DC89B07B8CA3}" destId="{672B2FD2-BB0C-4359-9835-55D58E64DD06}" srcOrd="2" destOrd="0" presId="urn:microsoft.com/office/officeart/2005/8/layout/orgChart1"/>
    <dgm:cxn modelId="{3327DEE5-01B0-4EFD-BF40-1DC8554A6374}" type="presParOf" srcId="{99DDF8CF-8A97-4565-89F6-F9CC7639D2C7}" destId="{4B13C8F2-E130-4634-AC7F-5AD31D14BF6D}" srcOrd="2" destOrd="0" presId="urn:microsoft.com/office/officeart/2005/8/layout/orgChart1"/>
    <dgm:cxn modelId="{7E2D8C18-F9EB-43E6-A1F6-7B35B7F96B0E}" type="presParOf" srcId="{6AD5A38B-039C-4D53-AA5A-551AF7BAEAE6}" destId="{CDA83BF8-40A2-4EDA-B27D-0B3244B1178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5750A-FB4B-4B62-B563-43A9E8F9C03F}">
      <dsp:nvSpPr>
        <dsp:cNvPr id="0" name=""/>
        <dsp:cNvSpPr/>
      </dsp:nvSpPr>
      <dsp:spPr>
        <a:xfrm>
          <a:off x="4574621" y="3424909"/>
          <a:ext cx="195193" cy="59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594"/>
              </a:lnTo>
              <a:lnTo>
                <a:pt x="195193" y="59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A8ACE-1EF6-4F01-869F-AB52DCE83F4A}">
      <dsp:nvSpPr>
        <dsp:cNvPr id="0" name=""/>
        <dsp:cNvSpPr/>
      </dsp:nvSpPr>
      <dsp:spPr>
        <a:xfrm>
          <a:off x="5040361" y="2473827"/>
          <a:ext cx="91440" cy="3004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3800"/>
              </a:lnTo>
              <a:lnTo>
                <a:pt x="54776" y="163800"/>
              </a:lnTo>
              <a:lnTo>
                <a:pt x="54776" y="3004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ED757-FDAE-4BA1-B392-68CD2BA185F0}">
      <dsp:nvSpPr>
        <dsp:cNvPr id="0" name=""/>
        <dsp:cNvSpPr/>
      </dsp:nvSpPr>
      <dsp:spPr>
        <a:xfrm>
          <a:off x="5040361" y="1577074"/>
          <a:ext cx="91440" cy="246106"/>
        </a:xfrm>
        <a:custGeom>
          <a:avLst/>
          <a:gdLst/>
          <a:ahLst/>
          <a:cxnLst/>
          <a:rect l="0" t="0" r="0" b="0"/>
          <a:pathLst>
            <a:path>
              <a:moveTo>
                <a:pt x="54776" y="0"/>
              </a:moveTo>
              <a:lnTo>
                <a:pt x="54776" y="109471"/>
              </a:lnTo>
              <a:lnTo>
                <a:pt x="45720" y="109471"/>
              </a:lnTo>
              <a:lnTo>
                <a:pt x="45720" y="2461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16AE4-7644-4F0B-9F08-7E220454AFB7}">
      <dsp:nvSpPr>
        <dsp:cNvPr id="0" name=""/>
        <dsp:cNvSpPr/>
      </dsp:nvSpPr>
      <dsp:spPr>
        <a:xfrm>
          <a:off x="5049418" y="653156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B60B4-364B-4B89-80D4-16833704106C}">
      <dsp:nvSpPr>
        <dsp:cNvPr id="0" name=""/>
        <dsp:cNvSpPr/>
      </dsp:nvSpPr>
      <dsp:spPr>
        <a:xfrm>
          <a:off x="4444492" y="2510"/>
          <a:ext cx="1301292" cy="650646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John, 1</a:t>
          </a:r>
          <a:r>
            <a:rPr lang="en-GB" sz="800" kern="1200" baseline="30000" dirty="0"/>
            <a:t>st</a:t>
          </a:r>
          <a:r>
            <a:rPr lang="en-GB" sz="800" kern="1200" dirty="0"/>
            <a:t> Duke c.1423-85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 Katherine </a:t>
          </a:r>
          <a:r>
            <a:rPr lang="en-GB" sz="800" kern="1200" dirty="0" err="1"/>
            <a:t>Moleyns</a:t>
          </a:r>
          <a:r>
            <a:rPr lang="en-GB" sz="800" kern="1200" dirty="0"/>
            <a:t> c.1425-65</a:t>
          </a:r>
        </a:p>
      </dsp:txBody>
      <dsp:txXfrm>
        <a:off x="4444492" y="2510"/>
        <a:ext cx="1301292" cy="650646"/>
      </dsp:txXfrm>
    </dsp:sp>
    <dsp:sp modelId="{C0B85A9A-0ED4-4F11-8FE8-97DE0CB066FC}">
      <dsp:nvSpPr>
        <dsp:cNvPr id="0" name=""/>
        <dsp:cNvSpPr/>
      </dsp:nvSpPr>
      <dsp:spPr>
        <a:xfrm>
          <a:off x="4444492" y="926428"/>
          <a:ext cx="1301292" cy="650646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Thomas, 2</a:t>
          </a:r>
          <a:r>
            <a:rPr lang="en-GB" sz="800" kern="1200" baseline="30000" dirty="0"/>
            <a:t>nd</a:t>
          </a:r>
          <a:r>
            <a:rPr lang="en-GB" sz="800" kern="1200" dirty="0"/>
            <a:t> Duke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1443-1524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M1 Elizabeth Tilney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1446-97</a:t>
          </a:r>
        </a:p>
      </dsp:txBody>
      <dsp:txXfrm>
        <a:off x="4444492" y="926428"/>
        <a:ext cx="1301292" cy="650646"/>
      </dsp:txXfrm>
    </dsp:sp>
    <dsp:sp modelId="{9082ADC4-8032-4E23-9580-18F94CFFF645}">
      <dsp:nvSpPr>
        <dsp:cNvPr id="0" name=""/>
        <dsp:cNvSpPr/>
      </dsp:nvSpPr>
      <dsp:spPr>
        <a:xfrm>
          <a:off x="4435435" y="1823181"/>
          <a:ext cx="1301292" cy="650646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Lady Elizabeth 1479-1538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 Thomas Boleyn, Earl of Wiltshire 1470-1539</a:t>
          </a:r>
        </a:p>
      </dsp:txBody>
      <dsp:txXfrm>
        <a:off x="4435435" y="1823181"/>
        <a:ext cx="1301292" cy="650646"/>
      </dsp:txXfrm>
    </dsp:sp>
    <dsp:sp modelId="{525315F6-A9FE-4322-85D3-F41A0172C38A}">
      <dsp:nvSpPr>
        <dsp:cNvPr id="0" name=""/>
        <dsp:cNvSpPr/>
      </dsp:nvSpPr>
      <dsp:spPr>
        <a:xfrm>
          <a:off x="4444492" y="2774263"/>
          <a:ext cx="1301292" cy="650646"/>
        </a:xfrm>
        <a:prstGeom prst="rect">
          <a:avLst/>
        </a:prstGeom>
        <a:solidFill>
          <a:srgbClr val="7030A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Anne  c.1507-36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 HENRY VIII  1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489 r.1509-47</a:t>
          </a:r>
        </a:p>
      </dsp:txBody>
      <dsp:txXfrm>
        <a:off x="4444492" y="2774263"/>
        <a:ext cx="1301292" cy="650646"/>
      </dsp:txXfrm>
    </dsp:sp>
    <dsp:sp modelId="{9E70FA55-8992-4AD0-8D55-2AA2CD1A630D}">
      <dsp:nvSpPr>
        <dsp:cNvPr id="0" name=""/>
        <dsp:cNvSpPr/>
      </dsp:nvSpPr>
      <dsp:spPr>
        <a:xfrm>
          <a:off x="4769815" y="3698181"/>
          <a:ext cx="1301292" cy="650646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ELIZABETH 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 1536 r.1558-1603</a:t>
          </a:r>
        </a:p>
      </dsp:txBody>
      <dsp:txXfrm>
        <a:off x="4769815" y="3698181"/>
        <a:ext cx="1301292" cy="6506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FA623-41AB-4257-B833-8D471270BD15}">
      <dsp:nvSpPr>
        <dsp:cNvPr id="0" name=""/>
        <dsp:cNvSpPr/>
      </dsp:nvSpPr>
      <dsp:spPr>
        <a:xfrm>
          <a:off x="4694240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A7213-6EC0-4FC4-91F2-9B0E91CF552D}">
      <dsp:nvSpPr>
        <dsp:cNvPr id="0" name=""/>
        <dsp:cNvSpPr/>
      </dsp:nvSpPr>
      <dsp:spPr>
        <a:xfrm>
          <a:off x="5077899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F92CA-A177-452D-AF00-CB091298101F}">
      <dsp:nvSpPr>
        <dsp:cNvPr id="0" name=""/>
        <dsp:cNvSpPr/>
      </dsp:nvSpPr>
      <dsp:spPr>
        <a:xfrm>
          <a:off x="5077899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94DCC-77EB-45BE-9ED3-957E62D505A6}">
      <dsp:nvSpPr>
        <dsp:cNvPr id="0" name=""/>
        <dsp:cNvSpPr/>
      </dsp:nvSpPr>
      <dsp:spPr>
        <a:xfrm>
          <a:off x="5077899" y="1300810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3F839-017C-4A46-8F0C-8DB3644BBD9C}">
      <dsp:nvSpPr>
        <dsp:cNvPr id="0" name=""/>
        <dsp:cNvSpPr/>
      </dsp:nvSpPr>
      <dsp:spPr>
        <a:xfrm>
          <a:off x="5077899" y="53866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B77F49-DDC3-4D3C-BACC-7299B222F0BD}">
      <dsp:nvSpPr>
        <dsp:cNvPr id="0" name=""/>
        <dsp:cNvSpPr/>
      </dsp:nvSpPr>
      <dsp:spPr>
        <a:xfrm>
          <a:off x="4586896" y="1940"/>
          <a:ext cx="1073446" cy="536723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Thomas, 2</a:t>
          </a:r>
          <a:r>
            <a:rPr lang="en-GB" sz="700" kern="1200" baseline="30000" dirty="0"/>
            <a:t>nd</a:t>
          </a:r>
          <a:r>
            <a:rPr lang="en-GB" sz="700" kern="1200" dirty="0"/>
            <a:t> Duke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1443-1524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M2 Agnes Tilney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c.1477-1545</a:t>
          </a:r>
        </a:p>
      </dsp:txBody>
      <dsp:txXfrm>
        <a:off x="4586896" y="1940"/>
        <a:ext cx="1073446" cy="536723"/>
      </dsp:txXfrm>
    </dsp:sp>
    <dsp:sp modelId="{D7F6F1F8-D5B4-4AAA-9D20-BE9E3F78C651}">
      <dsp:nvSpPr>
        <dsp:cNvPr id="0" name=""/>
        <dsp:cNvSpPr/>
      </dsp:nvSpPr>
      <dsp:spPr>
        <a:xfrm>
          <a:off x="4586896" y="764087"/>
          <a:ext cx="1073446" cy="536723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William, Baron Howard of Effingham 1510-73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Margaret Gamage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-1581</a:t>
          </a:r>
        </a:p>
      </dsp:txBody>
      <dsp:txXfrm>
        <a:off x="4586896" y="764087"/>
        <a:ext cx="1073446" cy="536723"/>
      </dsp:txXfrm>
    </dsp:sp>
    <dsp:sp modelId="{45714AEA-7A66-4BCC-82F5-C773D7FA1E51}">
      <dsp:nvSpPr>
        <dsp:cNvPr id="0" name=""/>
        <dsp:cNvSpPr/>
      </dsp:nvSpPr>
      <dsp:spPr>
        <a:xfrm>
          <a:off x="4586896" y="1526234"/>
          <a:ext cx="1073446" cy="536723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Douglas (f) 1545-1608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John, 2</a:t>
          </a:r>
          <a:r>
            <a:rPr lang="en-GB" sz="700" kern="1200" baseline="30000" dirty="0"/>
            <a:t>nd</a:t>
          </a:r>
          <a:r>
            <a:rPr lang="en-GB" sz="700" kern="1200" dirty="0"/>
            <a:t> Baron Sheffield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1538-68</a:t>
          </a:r>
        </a:p>
      </dsp:txBody>
      <dsp:txXfrm>
        <a:off x="4586896" y="1526234"/>
        <a:ext cx="1073446" cy="536723"/>
      </dsp:txXfrm>
    </dsp:sp>
    <dsp:sp modelId="{C4178F4E-0B1D-4DA1-BDDE-CCB0B286231D}">
      <dsp:nvSpPr>
        <dsp:cNvPr id="0" name=""/>
        <dsp:cNvSpPr/>
      </dsp:nvSpPr>
      <dsp:spPr>
        <a:xfrm>
          <a:off x="4586896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Elizabeth 1563-1600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Thomas Butler, 10</a:t>
          </a:r>
          <a:r>
            <a:rPr lang="en-GB" sz="700" kern="1200" baseline="30000" dirty="0"/>
            <a:t>th</a:t>
          </a:r>
          <a:r>
            <a:rPr lang="en-GB" sz="700" kern="1200" dirty="0"/>
            <a:t> Earl of </a:t>
          </a:r>
          <a:r>
            <a:rPr lang="en-GB" sz="700" kern="1200" dirty="0" err="1"/>
            <a:t>Ormonde</a:t>
          </a:r>
          <a:r>
            <a:rPr lang="en-GB" sz="700" kern="1200" dirty="0"/>
            <a:t> 1531-1614</a:t>
          </a:r>
        </a:p>
      </dsp:txBody>
      <dsp:txXfrm>
        <a:off x="4586896" y="2288380"/>
        <a:ext cx="1073446" cy="536723"/>
      </dsp:txXfrm>
    </dsp:sp>
    <dsp:sp modelId="{F26AE614-3B54-4839-8ABE-14E9957AC0E4}">
      <dsp:nvSpPr>
        <dsp:cNvPr id="0" name=""/>
        <dsp:cNvSpPr/>
      </dsp:nvSpPr>
      <dsp:spPr>
        <a:xfrm>
          <a:off x="4586896" y="305052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-1628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Richard Preston, Baron Dingwall -1628</a:t>
          </a:r>
        </a:p>
      </dsp:txBody>
      <dsp:txXfrm>
        <a:off x="4586896" y="3050527"/>
        <a:ext cx="1073446" cy="536723"/>
      </dsp:txXfrm>
    </dsp:sp>
    <dsp:sp modelId="{13F45B36-189E-4DF1-BAC2-3C5D4AFDA7AD}">
      <dsp:nvSpPr>
        <dsp:cNvPr id="0" name=""/>
        <dsp:cNvSpPr/>
      </dsp:nvSpPr>
      <dsp:spPr>
        <a:xfrm>
          <a:off x="4855257" y="381267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1615-84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James Butler, 1</a:t>
          </a:r>
          <a:r>
            <a:rPr lang="en-GB" sz="700" kern="1200" baseline="30000" dirty="0"/>
            <a:t>st</a:t>
          </a:r>
          <a:r>
            <a:rPr lang="en-GB" sz="700" kern="1200" dirty="0"/>
            <a:t> Duke of </a:t>
          </a:r>
          <a:r>
            <a:rPr lang="en-GB" sz="700" kern="1200" dirty="0" err="1"/>
            <a:t>Ormonde</a:t>
          </a:r>
          <a:r>
            <a:rPr lang="en-GB" sz="700" kern="1200" dirty="0"/>
            <a:t> 1610-88</a:t>
          </a:r>
        </a:p>
      </dsp:txBody>
      <dsp:txXfrm>
        <a:off x="4855257" y="3812674"/>
        <a:ext cx="1073446" cy="5367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72C661-AB59-43E7-B8F6-26ADEE0E69E2}">
      <dsp:nvSpPr>
        <dsp:cNvPr id="0" name=""/>
        <dsp:cNvSpPr/>
      </dsp:nvSpPr>
      <dsp:spPr>
        <a:xfrm>
          <a:off x="4694240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4ADDE9-5632-4170-9C3C-49FFB48C6205}">
      <dsp:nvSpPr>
        <dsp:cNvPr id="0" name=""/>
        <dsp:cNvSpPr/>
      </dsp:nvSpPr>
      <dsp:spPr>
        <a:xfrm>
          <a:off x="5077899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7348F-7B90-4473-B4BC-39B32B3DA708}">
      <dsp:nvSpPr>
        <dsp:cNvPr id="0" name=""/>
        <dsp:cNvSpPr/>
      </dsp:nvSpPr>
      <dsp:spPr>
        <a:xfrm>
          <a:off x="5077899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5D685A-26EA-4090-97D6-736352EBFC06}">
      <dsp:nvSpPr>
        <dsp:cNvPr id="0" name=""/>
        <dsp:cNvSpPr/>
      </dsp:nvSpPr>
      <dsp:spPr>
        <a:xfrm>
          <a:off x="5077899" y="1300810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06D23-221E-41EE-800E-D82F9CF44542}">
      <dsp:nvSpPr>
        <dsp:cNvPr id="0" name=""/>
        <dsp:cNvSpPr/>
      </dsp:nvSpPr>
      <dsp:spPr>
        <a:xfrm>
          <a:off x="5077899" y="53866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66AA5-5362-4DD7-9C8F-728A053F2392}">
      <dsp:nvSpPr>
        <dsp:cNvPr id="0" name=""/>
        <dsp:cNvSpPr/>
      </dsp:nvSpPr>
      <dsp:spPr>
        <a:xfrm>
          <a:off x="4586896" y="194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Preston 1615-84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James Butler, 1</a:t>
          </a:r>
          <a:r>
            <a:rPr lang="en-GB" sz="700" kern="1200" baseline="30000" dirty="0"/>
            <a:t>st</a:t>
          </a:r>
          <a:r>
            <a:rPr lang="en-GB" sz="700" kern="1200" dirty="0"/>
            <a:t> Duke of </a:t>
          </a:r>
          <a:r>
            <a:rPr lang="en-GB" sz="700" kern="1200" dirty="0" err="1"/>
            <a:t>Ormonde</a:t>
          </a:r>
          <a:r>
            <a:rPr lang="en-GB" sz="700" kern="1200" dirty="0"/>
            <a:t> 1610-88</a:t>
          </a:r>
        </a:p>
      </dsp:txBody>
      <dsp:txXfrm>
        <a:off x="4586896" y="1940"/>
        <a:ext cx="1073446" cy="536723"/>
      </dsp:txXfrm>
    </dsp:sp>
    <dsp:sp modelId="{26673A90-D4E8-47D5-81E7-334AF7D2037D}">
      <dsp:nvSpPr>
        <dsp:cNvPr id="0" name=""/>
        <dsp:cNvSpPr/>
      </dsp:nvSpPr>
      <dsp:spPr>
        <a:xfrm>
          <a:off x="4586896" y="76408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1640-65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Philip Stanhope, 2</a:t>
          </a:r>
          <a:r>
            <a:rPr lang="en-GB" sz="700" kern="1200" baseline="30000" dirty="0"/>
            <a:t>nd</a:t>
          </a:r>
          <a:r>
            <a:rPr lang="en-GB" sz="700" kern="1200" dirty="0"/>
            <a:t> Earl of Chesterfield c.1633-1714</a:t>
          </a:r>
        </a:p>
      </dsp:txBody>
      <dsp:txXfrm>
        <a:off x="4586896" y="764087"/>
        <a:ext cx="1073446" cy="536723"/>
      </dsp:txXfrm>
    </dsp:sp>
    <dsp:sp modelId="{16A1BF53-77FD-48F6-9131-7F5FBD853A2C}">
      <dsp:nvSpPr>
        <dsp:cNvPr id="0" name=""/>
        <dsp:cNvSpPr/>
      </dsp:nvSpPr>
      <dsp:spPr>
        <a:xfrm>
          <a:off x="4586896" y="152623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1663-1723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 John Lyon, 4</a:t>
          </a:r>
          <a:r>
            <a:rPr lang="en-GB" sz="700" kern="1200" baseline="30000" dirty="0"/>
            <a:t>th</a:t>
          </a:r>
          <a:r>
            <a:rPr lang="en-GB" sz="700" kern="1200" dirty="0"/>
            <a:t> Earl of Strathmore 1663-1712</a:t>
          </a:r>
        </a:p>
      </dsp:txBody>
      <dsp:txXfrm>
        <a:off x="4586896" y="1526234"/>
        <a:ext cx="1073446" cy="536723"/>
      </dsp:txXfrm>
    </dsp:sp>
    <dsp:sp modelId="{369B3A7D-FD9A-4520-9F18-23B07BCA3F06}">
      <dsp:nvSpPr>
        <dsp:cNvPr id="0" name=""/>
        <dsp:cNvSpPr/>
      </dsp:nvSpPr>
      <dsp:spPr>
        <a:xfrm>
          <a:off x="4586896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Thomas, 8</a:t>
          </a:r>
          <a:r>
            <a:rPr lang="en-GB" sz="700" kern="1200" baseline="30000" dirty="0"/>
            <a:t>th</a:t>
          </a:r>
          <a:r>
            <a:rPr lang="en-GB" sz="700" kern="1200" dirty="0"/>
            <a:t> Earl 1704-53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Jean Nicholson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1713-78</a:t>
          </a:r>
        </a:p>
      </dsp:txBody>
      <dsp:txXfrm>
        <a:off x="4586896" y="2288380"/>
        <a:ext cx="1073446" cy="536723"/>
      </dsp:txXfrm>
    </dsp:sp>
    <dsp:sp modelId="{753FF8F5-C1FD-4ED1-8DA8-4862F8A972F5}">
      <dsp:nvSpPr>
        <dsp:cNvPr id="0" name=""/>
        <dsp:cNvSpPr/>
      </dsp:nvSpPr>
      <dsp:spPr>
        <a:xfrm>
          <a:off x="4586896" y="305052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John, 9</a:t>
          </a:r>
          <a:r>
            <a:rPr lang="en-GB" sz="700" kern="1200" baseline="30000" dirty="0"/>
            <a:t>th</a:t>
          </a:r>
          <a:r>
            <a:rPr lang="en-GB" sz="700" kern="1200" dirty="0"/>
            <a:t> Earl 1737-76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Mary Bowes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1749-1800</a:t>
          </a:r>
        </a:p>
      </dsp:txBody>
      <dsp:txXfrm>
        <a:off x="4586896" y="3050527"/>
        <a:ext cx="1073446" cy="536723"/>
      </dsp:txXfrm>
    </dsp:sp>
    <dsp:sp modelId="{6B69443C-510B-4B83-A465-FA7180C7E502}">
      <dsp:nvSpPr>
        <dsp:cNvPr id="0" name=""/>
        <dsp:cNvSpPr/>
      </dsp:nvSpPr>
      <dsp:spPr>
        <a:xfrm>
          <a:off x="4855257" y="381267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Thomas, 11</a:t>
          </a:r>
          <a:r>
            <a:rPr lang="en-GB" sz="700" kern="1200" baseline="30000" dirty="0"/>
            <a:t>th</a:t>
          </a:r>
          <a:r>
            <a:rPr lang="en-GB" sz="700" kern="1200" dirty="0"/>
            <a:t> Earl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1773-1846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Mary Carpenter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1783-1811</a:t>
          </a:r>
        </a:p>
      </dsp:txBody>
      <dsp:txXfrm>
        <a:off x="4855257" y="3812674"/>
        <a:ext cx="1073446" cy="5367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4447E-D2CC-490A-9E64-6EDB46FAF7AA}">
      <dsp:nvSpPr>
        <dsp:cNvPr id="0" name=""/>
        <dsp:cNvSpPr/>
      </dsp:nvSpPr>
      <dsp:spPr>
        <a:xfrm>
          <a:off x="4694240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3FEDB-D38E-4212-8A52-C84E975C6337}">
      <dsp:nvSpPr>
        <dsp:cNvPr id="0" name=""/>
        <dsp:cNvSpPr/>
      </dsp:nvSpPr>
      <dsp:spPr>
        <a:xfrm>
          <a:off x="5077899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E6015-8CA7-45B1-A6A7-1AA55BADF8B2}">
      <dsp:nvSpPr>
        <dsp:cNvPr id="0" name=""/>
        <dsp:cNvSpPr/>
      </dsp:nvSpPr>
      <dsp:spPr>
        <a:xfrm>
          <a:off x="5077899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BDD96E-3EB6-484E-AD2E-B59A413DC0C8}">
      <dsp:nvSpPr>
        <dsp:cNvPr id="0" name=""/>
        <dsp:cNvSpPr/>
      </dsp:nvSpPr>
      <dsp:spPr>
        <a:xfrm>
          <a:off x="5077899" y="1311942"/>
          <a:ext cx="91440" cy="214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42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8B042-F053-42E7-8EAF-1141559FD7CF}">
      <dsp:nvSpPr>
        <dsp:cNvPr id="0" name=""/>
        <dsp:cNvSpPr/>
      </dsp:nvSpPr>
      <dsp:spPr>
        <a:xfrm>
          <a:off x="5077899" y="538663"/>
          <a:ext cx="91440" cy="2365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65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AB11F-BC3A-4794-AF4B-B0EFD253B311}">
      <dsp:nvSpPr>
        <dsp:cNvPr id="0" name=""/>
        <dsp:cNvSpPr/>
      </dsp:nvSpPr>
      <dsp:spPr>
        <a:xfrm>
          <a:off x="4586896" y="194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 , 11</a:t>
          </a:r>
          <a:r>
            <a:rPr lang="en-GB" sz="700" kern="1200" baseline="30000" dirty="0"/>
            <a:t>th</a:t>
          </a:r>
          <a:r>
            <a:rPr lang="en-GB" sz="700" kern="1200" dirty="0"/>
            <a:t> Earl of Strathmore 1773-1846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Mary Carpenter 1783-1811</a:t>
          </a:r>
        </a:p>
      </dsp:txBody>
      <dsp:txXfrm>
        <a:off x="4586896" y="1940"/>
        <a:ext cx="1073446" cy="536723"/>
      </dsp:txXfrm>
    </dsp:sp>
    <dsp:sp modelId="{0483D3B0-5B56-4473-8BB5-C183F4B787FF}">
      <dsp:nvSpPr>
        <dsp:cNvPr id="0" name=""/>
        <dsp:cNvSpPr/>
      </dsp:nvSpPr>
      <dsp:spPr>
        <a:xfrm>
          <a:off x="4586896" y="775219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Thomas, Lord Glamis 1801-34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Charlotte </a:t>
          </a:r>
          <a:r>
            <a:rPr lang="en-GB" sz="700" kern="1200" dirty="0" err="1"/>
            <a:t>Grimstead</a:t>
          </a:r>
          <a:r>
            <a:rPr lang="en-GB" sz="700" kern="1200" dirty="0"/>
            <a:t> 1797-1881</a:t>
          </a:r>
        </a:p>
      </dsp:txBody>
      <dsp:txXfrm>
        <a:off x="4586896" y="775219"/>
        <a:ext cx="1073446" cy="536723"/>
      </dsp:txXfrm>
    </dsp:sp>
    <dsp:sp modelId="{6B602842-A514-4DCC-BF8B-3C46C8576D00}">
      <dsp:nvSpPr>
        <dsp:cNvPr id="0" name=""/>
        <dsp:cNvSpPr/>
      </dsp:nvSpPr>
      <dsp:spPr>
        <a:xfrm>
          <a:off x="4586896" y="152623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Claude, 13</a:t>
          </a:r>
          <a:r>
            <a:rPr lang="en-GB" sz="700" kern="1200" baseline="30000" dirty="0"/>
            <a:t>th</a:t>
          </a:r>
          <a:r>
            <a:rPr lang="en-GB" sz="700" kern="1200" dirty="0"/>
            <a:t> Earl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1824-1904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Frances 1832-1922</a:t>
          </a:r>
        </a:p>
      </dsp:txBody>
      <dsp:txXfrm>
        <a:off x="4586896" y="1526234"/>
        <a:ext cx="1073446" cy="536723"/>
      </dsp:txXfrm>
    </dsp:sp>
    <dsp:sp modelId="{5398DEE2-85F3-4B86-A4B7-B30ED4D7A7EC}">
      <dsp:nvSpPr>
        <dsp:cNvPr id="0" name=""/>
        <dsp:cNvSpPr/>
      </dsp:nvSpPr>
      <dsp:spPr>
        <a:xfrm>
          <a:off x="4586896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Claude, 14</a:t>
          </a:r>
          <a:r>
            <a:rPr lang="en-GB" sz="700" kern="1200" baseline="30000" dirty="0"/>
            <a:t>th</a:t>
          </a:r>
          <a:r>
            <a:rPr lang="en-GB" sz="700" kern="1200" dirty="0"/>
            <a:t> Earl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1855-1904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Nina Cavendish – Bentinck 1862-1938</a:t>
          </a:r>
        </a:p>
      </dsp:txBody>
      <dsp:txXfrm>
        <a:off x="4586896" y="2288380"/>
        <a:ext cx="1073446" cy="536723"/>
      </dsp:txXfrm>
    </dsp:sp>
    <dsp:sp modelId="{29B62B08-E130-482B-A617-69A6F1DFF984}">
      <dsp:nvSpPr>
        <dsp:cNvPr id="0" name=""/>
        <dsp:cNvSpPr/>
      </dsp:nvSpPr>
      <dsp:spPr>
        <a:xfrm>
          <a:off x="4586896" y="3050527"/>
          <a:ext cx="1073446" cy="5367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1900-2002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GEORGE VI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1895 r.1936-52</a:t>
          </a:r>
        </a:p>
      </dsp:txBody>
      <dsp:txXfrm>
        <a:off x="4586896" y="3050527"/>
        <a:ext cx="1073446" cy="536723"/>
      </dsp:txXfrm>
    </dsp:sp>
    <dsp:sp modelId="{5F2E0F7C-D156-4B4D-8CB0-712D6F432244}">
      <dsp:nvSpPr>
        <dsp:cNvPr id="0" name=""/>
        <dsp:cNvSpPr/>
      </dsp:nvSpPr>
      <dsp:spPr>
        <a:xfrm>
          <a:off x="4855257" y="3812674"/>
          <a:ext cx="1073446" cy="5367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ELIZABETH II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1926 r.1952-</a:t>
          </a:r>
        </a:p>
      </dsp:txBody>
      <dsp:txXfrm>
        <a:off x="4855257" y="3812674"/>
        <a:ext cx="1073446" cy="536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9005-3831-4926-8719-9B24BB455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B1AEF-EAE6-4B45-A32A-33B46DF55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55CC2-540B-4398-A3DA-0C119EC9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0C180-BF49-4F7C-BB3D-667C50CD6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98F58-CD45-4E0E-A01E-1C99A2F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02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4898-3B59-4DAE-BACA-793BDEB8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ADEA6-A529-48EB-88D0-82EAF1C2D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CB469-2DAE-4953-BB51-F1E0A9E90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4DB5B-94D2-4587-9B8E-5A0EE9E69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58A4D-EFDE-4ADD-806F-6DB563DA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51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382F-3111-4139-8DB7-3428818C1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23727-18A5-4E6A-9780-C43DDE915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C9202-0624-404F-BAA5-07B6C3EEC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5FD8-CD03-45D2-BEDA-33CD3F18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70CF7-5011-44A9-9197-7C68AC80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67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3677-0DB6-4725-9DCA-AB208277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69F12-1272-4009-A7AB-46D00E5EF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F7E18-C8E8-4B31-914F-9EDB773D2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DED03-C06D-4497-8A78-180A1154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1C219-4A50-4075-9515-F745EECF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1B763-9F4A-4108-BF53-76761B8B2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1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BA61C-9D09-49E4-B4EB-8A01A3B7B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EB4DE-606D-4BCF-AFC5-B202F0E1B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90D28-32A8-424F-A2BB-33093FC88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9466B5-B530-49F8-909D-40733B4A4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54DAA0-964F-49DF-B474-F26EED873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7E4627-5DCB-480A-B117-58A064B4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EE12F-CDC8-4C0C-91D4-D8C08A72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F0341C-CBEF-4538-9D93-70CFAD6C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79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8E0B-F572-4263-BE1F-3016CF64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14851-75F2-489A-91F4-A311B1F0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8AD3CD-F11F-4312-BF10-4B8100F9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01FEC-2B4A-44D1-84A6-2A0A3CA1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77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1BEAA-0695-436C-8BF4-BD988CBF1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36361D-567B-429B-A1D6-F5F3A76C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35D74-A546-4949-AF9C-768BCD80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42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1A16-35D6-4C47-8A25-382810B34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DAAA2-8E4C-4D1E-B966-54AF1B439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8F213-1933-4120-98A1-EF2F152C2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83C72-3352-407D-994E-F8ADE2CBE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E3077-3F56-4161-92B6-1625E8759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8F93A-F930-48CA-A532-9C2CF145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94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D8B69-3496-47BC-A7D4-8485CE55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DF6A73-9424-44C8-AFA1-138480B916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61568-7499-409A-8721-3FDB8A431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F8809-ABA8-48A3-AF9E-6ECC8D37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AC85C-42C3-46F6-97EA-27BAE8A2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B556A-6DEE-4C2C-9242-01FE5A8DC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43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671F-31A0-48B7-9802-4356FA67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3671F-4409-4000-8531-D36137D2E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080BF-DB3B-4B8F-B6BC-EA476DB6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336C4-05F3-4A3E-95C0-E7F139C8F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31CC8-C71B-424E-8562-29ABCDA3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59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F5048D-E469-4068-9D9B-39D5808B6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417271-A931-4555-B0F2-11F9E5A5E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F326-4C57-4DF5-9946-0ABADD2F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FD21D-77AF-4888-B412-0288E5935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9AE0D-9446-4FBE-A1AB-B58DE7C34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47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9D592E-BF74-4F77-8046-55741EFB8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CBC28-EB4D-4518-959F-07E23E867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416F9-D350-4F27-9C34-CE7476D12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2F867-1A02-4D74-B557-65D7FDFC272C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4E949-84B2-4874-A84D-760895742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2CB1-2DF3-468E-A6D2-56722C76B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B44BA-86C4-445B-82A1-C108651725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3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20F9-83C4-43C3-B5B5-2EA437364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 w="76200">
            <a:solidFill>
              <a:srgbClr val="FF0000"/>
            </a:solidFill>
          </a:ln>
        </p:spPr>
        <p:txBody>
          <a:bodyPr anchor="ctr"/>
          <a:lstStyle/>
          <a:p>
            <a:r>
              <a:rPr lang="en-GB" dirty="0"/>
              <a:t>English and British Royal descendants of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BEE33-F39A-4E96-A8F9-C30ED5546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 w="76200">
            <a:solidFill>
              <a:srgbClr val="FF0000"/>
            </a:solidFill>
          </a:ln>
        </p:spPr>
        <p:txBody>
          <a:bodyPr anchor="ctr">
            <a:noAutofit/>
          </a:bodyPr>
          <a:lstStyle/>
          <a:p>
            <a:r>
              <a:rPr lang="en-GB" sz="6000" dirty="0"/>
              <a:t>John Howard, Duke of </a:t>
            </a:r>
            <a:r>
              <a:rPr lang="en-GB" sz="4800" dirty="0"/>
              <a:t>Norfolk</a:t>
            </a:r>
          </a:p>
        </p:txBody>
      </p:sp>
    </p:spTree>
    <p:extLst>
      <p:ext uri="{BB962C8B-B14F-4D97-AF65-F5344CB8AC3E}">
        <p14:creationId xmlns:p14="http://schemas.microsoft.com/office/powerpoint/2010/main" val="896879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E4F6-E9B5-4DC6-ABA5-BAFD0F6DD04F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Duke to Elizabeth 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7DD50B6-C47B-4212-9C97-7C6E54320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6982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497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A940-2E8F-4EA1-AC0E-2E61C27F0695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Duke to 1</a:t>
            </a:r>
            <a:r>
              <a:rPr lang="en-GB" baseline="30000" dirty="0"/>
              <a:t>st</a:t>
            </a:r>
            <a:r>
              <a:rPr lang="en-GB" dirty="0"/>
              <a:t> Duke of </a:t>
            </a:r>
            <a:r>
              <a:rPr lang="en-GB" dirty="0" err="1"/>
              <a:t>Ormonde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BA1F564-10A7-4399-A71A-56CC2CFDF6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52300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111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306A-2550-441C-8A44-63CCC246E1A0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39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4000" dirty="0"/>
              <a:t>1</a:t>
            </a:r>
            <a:r>
              <a:rPr lang="en-GB" sz="4000" baseline="30000" dirty="0"/>
              <a:t>st</a:t>
            </a:r>
            <a:r>
              <a:rPr lang="en-GB" sz="4000" dirty="0"/>
              <a:t> Duke of </a:t>
            </a:r>
            <a:r>
              <a:rPr lang="en-GB" sz="4000" dirty="0" err="1"/>
              <a:t>Ormonde</a:t>
            </a:r>
            <a:r>
              <a:rPr lang="en-GB" sz="4000" dirty="0"/>
              <a:t> to 11</a:t>
            </a:r>
            <a:r>
              <a:rPr lang="en-GB" sz="4000" baseline="30000" dirty="0"/>
              <a:t>th</a:t>
            </a:r>
            <a:r>
              <a:rPr lang="en-GB" sz="4000" dirty="0"/>
              <a:t> Earl of Strathmore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20568F4-3A86-4CD7-8659-D2B415074B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5996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149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DE688-E990-4B6C-817A-7DDFB0771BF4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762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/>
              <a:t>11</a:t>
            </a:r>
            <a:r>
              <a:rPr lang="en-GB" baseline="30000" dirty="0"/>
              <a:t>th</a:t>
            </a:r>
            <a:r>
              <a:rPr lang="en-GB" dirty="0"/>
              <a:t> Earl of Strathmore to Elizabeth II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EE1738-7A87-44A8-A055-67E55EEB2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6836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3706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283</Words>
  <Application>Microsoft Office PowerPoint</Application>
  <PresentationFormat>Widescreen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English and British Royal descendants of</vt:lpstr>
      <vt:lpstr>1st Duke to Elizabeth I</vt:lpstr>
      <vt:lpstr>2nd Duke to 1st Duke of Ormonde</vt:lpstr>
      <vt:lpstr>1st Duke of Ormonde to 11th Earl of Strathmore</vt:lpstr>
      <vt:lpstr>11th Earl of Strathmore to Elizabeth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descendants of</dc:title>
  <dc:creator>Stephen Lark</dc:creator>
  <cp:lastModifiedBy>Stephen Lark</cp:lastModifiedBy>
  <cp:revision>10</cp:revision>
  <dcterms:created xsi:type="dcterms:W3CDTF">2019-01-16T17:34:58Z</dcterms:created>
  <dcterms:modified xsi:type="dcterms:W3CDTF">2019-01-16T19:18:58Z</dcterms:modified>
</cp:coreProperties>
</file>