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6" r:id="rId4"/>
    <p:sldId id="265" r:id="rId5"/>
    <p:sldId id="264" r:id="rId6"/>
    <p:sldId id="263" r:id="rId7"/>
    <p:sldId id="262" r:id="rId8"/>
    <p:sldId id="261" r:id="rId9"/>
    <p:sldId id="260" r:id="rId10"/>
    <p:sldId id="259" r:id="rId11"/>
    <p:sldId id="258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414E9"/>
    <a:srgbClr val="F211F7"/>
    <a:srgbClr val="F81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39" autoAdjust="0"/>
    <p:restoredTop sz="94660"/>
  </p:normalViewPr>
  <p:slideViewPr>
    <p:cSldViewPr snapToGrid="0">
      <p:cViewPr>
        <p:scale>
          <a:sx n="60" d="100"/>
          <a:sy n="60" d="100"/>
        </p:scale>
        <p:origin x="114" y="3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82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9B6D444-6C2B-42D2-9A23-3B624AFE561F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5AD39A66-DF9D-4661-ADDB-53AB6C001E55}">
      <dgm:prSet phldrT="[Text]"/>
      <dgm:spPr>
        <a:solidFill>
          <a:srgbClr val="7030A0"/>
        </a:solidFill>
      </dgm:spPr>
      <dgm:t>
        <a:bodyPr/>
        <a:lstStyle/>
        <a:p>
          <a:r>
            <a:rPr lang="en-GB" dirty="0"/>
            <a:t>Henry VIII 1491 </a:t>
          </a:r>
        </a:p>
        <a:p>
          <a:r>
            <a:rPr lang="en-GB" dirty="0"/>
            <a:t>r.1509-47</a:t>
          </a:r>
        </a:p>
        <a:p>
          <a:r>
            <a:rPr lang="en-GB" dirty="0"/>
            <a:t>&amp; Mary Boleyn (Carey) c.1502-43</a:t>
          </a:r>
        </a:p>
      </dgm:t>
    </dgm:pt>
    <dgm:pt modelId="{DCB2D1FF-7C22-429C-910E-4BFDEE94259F}" type="parTrans" cxnId="{D5CC4C85-6B15-4BBD-9D53-295AA9C952A9}">
      <dgm:prSet/>
      <dgm:spPr/>
      <dgm:t>
        <a:bodyPr/>
        <a:lstStyle/>
        <a:p>
          <a:endParaRPr lang="en-GB"/>
        </a:p>
      </dgm:t>
    </dgm:pt>
    <dgm:pt modelId="{2317150F-1770-483D-B8E0-3F64854B3BF0}" type="sibTrans" cxnId="{D5CC4C85-6B15-4BBD-9D53-295AA9C952A9}">
      <dgm:prSet/>
      <dgm:spPr/>
      <dgm:t>
        <a:bodyPr/>
        <a:lstStyle/>
        <a:p>
          <a:endParaRPr lang="en-GB"/>
        </a:p>
      </dgm:t>
    </dgm:pt>
    <dgm:pt modelId="{68E533B8-E3E2-48B6-9F55-421440A28AE6}">
      <dgm:prSet phldrT="[Text]"/>
      <dgm:spPr/>
      <dgm:t>
        <a:bodyPr/>
        <a:lstStyle/>
        <a:p>
          <a:r>
            <a:rPr lang="en-GB" dirty="0"/>
            <a:t>Catherine c.1524-69</a:t>
          </a:r>
        </a:p>
        <a:p>
          <a:r>
            <a:rPr lang="en-GB" dirty="0"/>
            <a:t>M Sir Francis Knollys c.1512-96</a:t>
          </a:r>
        </a:p>
      </dgm:t>
    </dgm:pt>
    <dgm:pt modelId="{5F9BC355-C06A-4AA4-B7A0-ABA0F729C540}" type="parTrans" cxnId="{3FCBDBC5-759F-449E-89B0-77B67FF9D6A3}">
      <dgm:prSet/>
      <dgm:spPr/>
      <dgm:t>
        <a:bodyPr/>
        <a:lstStyle/>
        <a:p>
          <a:endParaRPr lang="en-GB"/>
        </a:p>
      </dgm:t>
    </dgm:pt>
    <dgm:pt modelId="{6A6AC2C2-C113-4849-827A-080DAA76704E}" type="sibTrans" cxnId="{3FCBDBC5-759F-449E-89B0-77B67FF9D6A3}">
      <dgm:prSet/>
      <dgm:spPr/>
      <dgm:t>
        <a:bodyPr/>
        <a:lstStyle/>
        <a:p>
          <a:endParaRPr lang="en-GB"/>
        </a:p>
      </dgm:t>
    </dgm:pt>
    <dgm:pt modelId="{4A5B80AA-2DD6-471A-BF9D-9C220D645967}">
      <dgm:prSet phldrT="[Text]"/>
      <dgm:spPr>
        <a:solidFill>
          <a:schemeClr val="tx1"/>
        </a:solidFill>
      </dgm:spPr>
      <dgm:t>
        <a:bodyPr/>
        <a:lstStyle/>
        <a:p>
          <a:r>
            <a:rPr lang="en-GB" dirty="0"/>
            <a:t>Henry, 1</a:t>
          </a:r>
          <a:r>
            <a:rPr lang="en-GB" baseline="30000" dirty="0"/>
            <a:t>st</a:t>
          </a:r>
          <a:r>
            <a:rPr lang="en-GB" dirty="0"/>
            <a:t> Baron Hunsdon 1526-96</a:t>
          </a:r>
        </a:p>
        <a:p>
          <a:r>
            <a:rPr lang="en-GB" dirty="0"/>
            <a:t>M Anne Morgan</a:t>
          </a:r>
        </a:p>
        <a:p>
          <a:r>
            <a:rPr lang="en-GB" dirty="0"/>
            <a:t>1530-1606</a:t>
          </a:r>
        </a:p>
      </dgm:t>
    </dgm:pt>
    <dgm:pt modelId="{A32CFB3C-5167-4FB9-8544-DE4D6C0555DC}" type="parTrans" cxnId="{8DD920B5-8584-470D-9F3A-687B3C4A5F67}">
      <dgm:prSet/>
      <dgm:spPr/>
      <dgm:t>
        <a:bodyPr/>
        <a:lstStyle/>
        <a:p>
          <a:endParaRPr lang="en-GB"/>
        </a:p>
      </dgm:t>
    </dgm:pt>
    <dgm:pt modelId="{FB775F20-A466-4B17-8DE0-9D48DD962AA4}" type="sibTrans" cxnId="{8DD920B5-8584-470D-9F3A-687B3C4A5F67}">
      <dgm:prSet/>
      <dgm:spPr/>
      <dgm:t>
        <a:bodyPr/>
        <a:lstStyle/>
        <a:p>
          <a:endParaRPr lang="en-GB"/>
        </a:p>
      </dgm:t>
    </dgm:pt>
    <dgm:pt modelId="{D32E329F-D796-4B4D-ACB4-915F73B31A9C}">
      <dgm:prSet/>
      <dgm:spPr>
        <a:solidFill>
          <a:srgbClr val="F414E9"/>
        </a:solidFill>
      </dgm:spPr>
      <dgm:t>
        <a:bodyPr/>
        <a:lstStyle/>
        <a:p>
          <a:r>
            <a:rPr lang="en-GB" dirty="0"/>
            <a:t>Lettice 1543-1624</a:t>
          </a:r>
        </a:p>
        <a:p>
          <a:r>
            <a:rPr lang="en-GB" dirty="0"/>
            <a:t>M Walter Devereux, 1</a:t>
          </a:r>
          <a:r>
            <a:rPr lang="en-GB" baseline="30000" dirty="0"/>
            <a:t>st</a:t>
          </a:r>
          <a:r>
            <a:rPr lang="en-GB" dirty="0"/>
            <a:t> Earl of Essex 1539-76</a:t>
          </a:r>
        </a:p>
      </dgm:t>
    </dgm:pt>
    <dgm:pt modelId="{C4D3FDAE-4BB0-4525-B26C-E3B2F8C23BCA}" type="parTrans" cxnId="{992926DA-9675-4683-A944-346217E119FE}">
      <dgm:prSet/>
      <dgm:spPr/>
      <dgm:t>
        <a:bodyPr/>
        <a:lstStyle/>
        <a:p>
          <a:endParaRPr lang="en-GB"/>
        </a:p>
      </dgm:t>
    </dgm:pt>
    <dgm:pt modelId="{430CAD3E-5E9D-4377-9D83-566BCA77BDE6}" type="sibTrans" cxnId="{992926DA-9675-4683-A944-346217E119FE}">
      <dgm:prSet/>
      <dgm:spPr/>
      <dgm:t>
        <a:bodyPr/>
        <a:lstStyle/>
        <a:p>
          <a:endParaRPr lang="en-GB"/>
        </a:p>
      </dgm:t>
    </dgm:pt>
    <dgm:pt modelId="{4BA04B0A-6A06-4C9F-BD08-067FCC9F4957}">
      <dgm:prSet/>
      <dgm:spPr>
        <a:solidFill>
          <a:srgbClr val="F211F7"/>
        </a:solidFill>
        <a:ln w="76200">
          <a:solidFill>
            <a:srgbClr val="FF0000"/>
          </a:solidFill>
        </a:ln>
      </dgm:spPr>
      <dgm:t>
        <a:bodyPr/>
        <a:lstStyle/>
        <a:p>
          <a:r>
            <a:rPr lang="en-GB" dirty="0"/>
            <a:t>ROBERT, 2</a:t>
          </a:r>
          <a:r>
            <a:rPr lang="en-GB" baseline="30000" dirty="0"/>
            <a:t>ND</a:t>
          </a:r>
          <a:r>
            <a:rPr lang="en-GB" dirty="0"/>
            <a:t> EARL </a:t>
          </a:r>
        </a:p>
        <a:p>
          <a:r>
            <a:rPr lang="en-GB" dirty="0"/>
            <a:t>1566-1601</a:t>
          </a:r>
        </a:p>
      </dgm:t>
    </dgm:pt>
    <dgm:pt modelId="{05C902DE-DDFF-4212-A64C-8B9660EEE7E1}" type="parTrans" cxnId="{3B40F81B-0956-4D32-AAA8-1D4E30B7F954}">
      <dgm:prSet/>
      <dgm:spPr/>
      <dgm:t>
        <a:bodyPr/>
        <a:lstStyle/>
        <a:p>
          <a:endParaRPr lang="en-GB"/>
        </a:p>
      </dgm:t>
    </dgm:pt>
    <dgm:pt modelId="{6F775FCD-AA08-4FB5-863B-C2396BC185DE}" type="sibTrans" cxnId="{3B40F81B-0956-4D32-AAA8-1D4E30B7F954}">
      <dgm:prSet/>
      <dgm:spPr/>
      <dgm:t>
        <a:bodyPr/>
        <a:lstStyle/>
        <a:p>
          <a:endParaRPr lang="en-GB"/>
        </a:p>
      </dgm:t>
    </dgm:pt>
    <dgm:pt modelId="{F501C39A-A25D-4FC1-924D-E6B1C00C3B69}">
      <dgm:prSet/>
      <dgm:spPr>
        <a:solidFill>
          <a:schemeClr val="tx1"/>
        </a:solidFill>
      </dgm:spPr>
      <dgm:t>
        <a:bodyPr/>
        <a:lstStyle/>
        <a:p>
          <a:r>
            <a:rPr lang="en-GB" dirty="0"/>
            <a:t>John, 3</a:t>
          </a:r>
          <a:r>
            <a:rPr lang="en-GB" baseline="30000" dirty="0"/>
            <a:t>rd</a:t>
          </a:r>
          <a:r>
            <a:rPr lang="en-GB" dirty="0"/>
            <a:t> Baron </a:t>
          </a:r>
        </a:p>
        <a:p>
          <a:r>
            <a:rPr lang="en-GB" dirty="0"/>
            <a:t>1555-1615</a:t>
          </a:r>
        </a:p>
        <a:p>
          <a:r>
            <a:rPr lang="en-GB" dirty="0"/>
            <a:t>M Mary Hyde </a:t>
          </a:r>
        </a:p>
        <a:p>
          <a:r>
            <a:rPr lang="en-GB" dirty="0"/>
            <a:t>1545-1627</a:t>
          </a:r>
        </a:p>
      </dgm:t>
    </dgm:pt>
    <dgm:pt modelId="{4C8AFFAC-9690-4182-A6AB-1FDB0898E501}" type="parTrans" cxnId="{2A7C80C9-3FF3-4CE4-ADB1-AE326934FADD}">
      <dgm:prSet/>
      <dgm:spPr/>
      <dgm:t>
        <a:bodyPr/>
        <a:lstStyle/>
        <a:p>
          <a:endParaRPr lang="en-GB"/>
        </a:p>
      </dgm:t>
    </dgm:pt>
    <dgm:pt modelId="{C97CC5BA-8335-44D6-A882-AA153C8DA009}" type="sibTrans" cxnId="{2A7C80C9-3FF3-4CE4-ADB1-AE326934FADD}">
      <dgm:prSet/>
      <dgm:spPr/>
      <dgm:t>
        <a:bodyPr/>
        <a:lstStyle/>
        <a:p>
          <a:endParaRPr lang="en-GB"/>
        </a:p>
      </dgm:t>
    </dgm:pt>
    <dgm:pt modelId="{0EF8ACFF-F228-419D-88F4-CA96EDE89C48}">
      <dgm:prSet/>
      <dgm:spPr>
        <a:solidFill>
          <a:schemeClr val="tx1"/>
        </a:solidFill>
      </dgm:spPr>
      <dgm:t>
        <a:bodyPr/>
        <a:lstStyle/>
        <a:p>
          <a:r>
            <a:rPr lang="en-GB" dirty="0"/>
            <a:t>Hon. Blanche </a:t>
          </a:r>
        </a:p>
        <a:p>
          <a:r>
            <a:rPr lang="en-GB" dirty="0"/>
            <a:t>1585-1651</a:t>
          </a:r>
        </a:p>
        <a:p>
          <a:r>
            <a:rPr lang="en-GB" dirty="0"/>
            <a:t>M Sir Thomas Wodehouse</a:t>
          </a:r>
        </a:p>
        <a:p>
          <a:r>
            <a:rPr lang="en-GB" dirty="0"/>
            <a:t>-1658</a:t>
          </a:r>
        </a:p>
      </dgm:t>
    </dgm:pt>
    <dgm:pt modelId="{93B6ABE8-20C2-4B9E-B71D-4B44B925A0C3}" type="parTrans" cxnId="{FC507895-D1B5-43CC-BFA4-54CE9AB90B00}">
      <dgm:prSet/>
      <dgm:spPr/>
      <dgm:t>
        <a:bodyPr/>
        <a:lstStyle/>
        <a:p>
          <a:endParaRPr lang="en-GB"/>
        </a:p>
      </dgm:t>
    </dgm:pt>
    <dgm:pt modelId="{F8020A7E-6FF8-4B58-B623-1DCD4861286F}" type="sibTrans" cxnId="{FC507895-D1B5-43CC-BFA4-54CE9AB90B00}">
      <dgm:prSet/>
      <dgm:spPr/>
      <dgm:t>
        <a:bodyPr/>
        <a:lstStyle/>
        <a:p>
          <a:endParaRPr lang="en-GB"/>
        </a:p>
      </dgm:t>
    </dgm:pt>
    <dgm:pt modelId="{F2023CFE-14EB-4EAF-B783-965D6C729CB1}">
      <dgm:prSet/>
      <dgm:spPr>
        <a:solidFill>
          <a:srgbClr val="F810CC"/>
        </a:solidFill>
      </dgm:spPr>
      <dgm:t>
        <a:bodyPr/>
        <a:lstStyle/>
        <a:p>
          <a:r>
            <a:rPr lang="en-GB" dirty="0"/>
            <a:t>Lady Dorothy 1564-1619</a:t>
          </a:r>
        </a:p>
        <a:p>
          <a:r>
            <a:rPr lang="en-GB" dirty="0"/>
            <a:t>M Henry Percy, 9</a:t>
          </a:r>
          <a:r>
            <a:rPr lang="en-GB" baseline="30000" dirty="0"/>
            <a:t>th</a:t>
          </a:r>
          <a:r>
            <a:rPr lang="en-GB" dirty="0"/>
            <a:t> Earl of Northumberland 1564-1632</a:t>
          </a:r>
        </a:p>
      </dgm:t>
    </dgm:pt>
    <dgm:pt modelId="{EC11A461-24FB-4A6F-BC39-8764C4DABF9F}" type="parTrans" cxnId="{E305925C-D1DB-46B1-B223-7AD5381AFDF0}">
      <dgm:prSet/>
      <dgm:spPr/>
      <dgm:t>
        <a:bodyPr/>
        <a:lstStyle/>
        <a:p>
          <a:endParaRPr lang="en-GB"/>
        </a:p>
      </dgm:t>
    </dgm:pt>
    <dgm:pt modelId="{10EDEF2C-3FCD-4839-A820-EE601DD71E20}" type="sibTrans" cxnId="{E305925C-D1DB-46B1-B223-7AD5381AFDF0}">
      <dgm:prSet/>
      <dgm:spPr/>
      <dgm:t>
        <a:bodyPr/>
        <a:lstStyle/>
        <a:p>
          <a:endParaRPr lang="en-GB"/>
        </a:p>
      </dgm:t>
    </dgm:pt>
    <dgm:pt modelId="{C0875907-5FFC-40B3-8F41-277F325CD863}">
      <dgm:prSet/>
      <dgm:spPr/>
      <dgm:t>
        <a:bodyPr/>
        <a:lstStyle/>
        <a:p>
          <a:r>
            <a:rPr lang="en-GB" dirty="0"/>
            <a:t>Lady Dorothy 1598-1659</a:t>
          </a:r>
        </a:p>
        <a:p>
          <a:r>
            <a:rPr lang="en-GB" dirty="0"/>
            <a:t>M Robert Sidney, 2</a:t>
          </a:r>
          <a:r>
            <a:rPr lang="en-GB" baseline="30000" dirty="0"/>
            <a:t>nd</a:t>
          </a:r>
          <a:r>
            <a:rPr lang="en-GB" dirty="0"/>
            <a:t> Earl of Leicester 1595-1677</a:t>
          </a:r>
        </a:p>
      </dgm:t>
    </dgm:pt>
    <dgm:pt modelId="{DF0CCB74-5F7D-4EB3-95FE-60720A846F88}" type="parTrans" cxnId="{1434226A-85C1-4FEA-A835-6261EA80FD9A}">
      <dgm:prSet/>
      <dgm:spPr/>
      <dgm:t>
        <a:bodyPr/>
        <a:lstStyle/>
        <a:p>
          <a:endParaRPr lang="en-GB"/>
        </a:p>
      </dgm:t>
    </dgm:pt>
    <dgm:pt modelId="{4F4AD003-3C5F-41D8-A753-0183579F15AE}" type="sibTrans" cxnId="{1434226A-85C1-4FEA-A835-6261EA80FD9A}">
      <dgm:prSet/>
      <dgm:spPr/>
      <dgm:t>
        <a:bodyPr/>
        <a:lstStyle/>
        <a:p>
          <a:endParaRPr lang="en-GB"/>
        </a:p>
      </dgm:t>
    </dgm:pt>
    <dgm:pt modelId="{D3C0176F-361F-46A6-ACA1-3C1580BA1172}">
      <dgm:prSet/>
      <dgm:spPr>
        <a:solidFill>
          <a:srgbClr val="FFFF00"/>
        </a:solidFill>
      </dgm:spPr>
      <dgm:t>
        <a:bodyPr/>
        <a:lstStyle/>
        <a:p>
          <a:r>
            <a:rPr lang="en-GB" dirty="0">
              <a:solidFill>
                <a:schemeClr val="tx1"/>
              </a:solidFill>
            </a:rPr>
            <a:t>Lady Dorothy 1617-84</a:t>
          </a:r>
        </a:p>
        <a:p>
          <a:r>
            <a:rPr lang="en-GB" dirty="0">
              <a:solidFill>
                <a:schemeClr val="tx1"/>
              </a:solidFill>
            </a:rPr>
            <a:t>M Henry Spencer, 1</a:t>
          </a:r>
          <a:r>
            <a:rPr lang="en-GB" baseline="30000" dirty="0">
              <a:solidFill>
                <a:schemeClr val="tx1"/>
              </a:solidFill>
            </a:rPr>
            <a:t>st</a:t>
          </a:r>
          <a:r>
            <a:rPr lang="en-GB" dirty="0">
              <a:solidFill>
                <a:schemeClr val="tx1"/>
              </a:solidFill>
            </a:rPr>
            <a:t> Earl of Sunderland 1620-43</a:t>
          </a:r>
        </a:p>
      </dgm:t>
    </dgm:pt>
    <dgm:pt modelId="{ACB34BD2-27CF-45C9-A160-33AE770CB1F4}" type="parTrans" cxnId="{38C94F96-2F87-4F85-A644-6DD022337070}">
      <dgm:prSet/>
      <dgm:spPr/>
      <dgm:t>
        <a:bodyPr/>
        <a:lstStyle/>
        <a:p>
          <a:endParaRPr lang="en-GB"/>
        </a:p>
      </dgm:t>
    </dgm:pt>
    <dgm:pt modelId="{86BF5630-68BD-410B-BE87-C3AF56B95DEC}" type="sibTrans" cxnId="{38C94F96-2F87-4F85-A644-6DD022337070}">
      <dgm:prSet/>
      <dgm:spPr/>
      <dgm:t>
        <a:bodyPr/>
        <a:lstStyle/>
        <a:p>
          <a:endParaRPr lang="en-GB"/>
        </a:p>
      </dgm:t>
    </dgm:pt>
    <dgm:pt modelId="{0D4F1611-6C0F-4C1E-B1E9-979A5F2FD001}">
      <dgm:prSet/>
      <dgm:spPr>
        <a:solidFill>
          <a:srgbClr val="FF0000"/>
        </a:solidFill>
      </dgm:spPr>
      <dgm:t>
        <a:bodyPr/>
        <a:lstStyle/>
        <a:p>
          <a:r>
            <a:rPr lang="en-GB" dirty="0"/>
            <a:t>Lady Dorothy -1670</a:t>
          </a:r>
        </a:p>
        <a:p>
          <a:r>
            <a:rPr lang="en-GB" dirty="0"/>
            <a:t>M George Savile, 1</a:t>
          </a:r>
          <a:r>
            <a:rPr lang="en-GB" baseline="30000" dirty="0"/>
            <a:t>st</a:t>
          </a:r>
          <a:r>
            <a:rPr lang="en-GB" dirty="0"/>
            <a:t> Marquis of Halifax 1633-95</a:t>
          </a:r>
        </a:p>
      </dgm:t>
    </dgm:pt>
    <dgm:pt modelId="{633910F6-00A3-44F1-99CB-8B87A0343FC3}" type="parTrans" cxnId="{DDF134CE-F01F-4FA2-BBAC-A56755E002FE}">
      <dgm:prSet/>
      <dgm:spPr/>
      <dgm:t>
        <a:bodyPr/>
        <a:lstStyle/>
        <a:p>
          <a:endParaRPr lang="en-GB"/>
        </a:p>
      </dgm:t>
    </dgm:pt>
    <dgm:pt modelId="{74948CD2-D7B6-4D72-98E7-42DCFFA242A5}" type="sibTrans" cxnId="{DDF134CE-F01F-4FA2-BBAC-A56755E002FE}">
      <dgm:prSet/>
      <dgm:spPr/>
      <dgm:t>
        <a:bodyPr/>
        <a:lstStyle/>
        <a:p>
          <a:endParaRPr lang="en-GB"/>
        </a:p>
      </dgm:t>
    </dgm:pt>
    <dgm:pt modelId="{40991FEB-5965-4214-A4F2-881CE1E89F8E}">
      <dgm:prSet/>
      <dgm:spPr>
        <a:solidFill>
          <a:srgbClr val="FF0000"/>
        </a:solidFill>
      </dgm:spPr>
      <dgm:t>
        <a:bodyPr/>
        <a:lstStyle/>
        <a:p>
          <a:r>
            <a:rPr lang="en-GB" dirty="0"/>
            <a:t>William, 2</a:t>
          </a:r>
          <a:r>
            <a:rPr lang="en-GB" baseline="30000" dirty="0"/>
            <a:t>nd</a:t>
          </a:r>
          <a:r>
            <a:rPr lang="en-GB" dirty="0"/>
            <a:t> Marquis </a:t>
          </a:r>
        </a:p>
        <a:p>
          <a:r>
            <a:rPr lang="en-GB" dirty="0"/>
            <a:t>1665-1700</a:t>
          </a:r>
        </a:p>
        <a:p>
          <a:r>
            <a:rPr lang="en-GB" dirty="0"/>
            <a:t>M Lady Mary Finch </a:t>
          </a:r>
        </a:p>
        <a:p>
          <a:r>
            <a:rPr lang="en-GB" dirty="0"/>
            <a:t>c. 1677-1718</a:t>
          </a:r>
        </a:p>
      </dgm:t>
    </dgm:pt>
    <dgm:pt modelId="{5C0CB945-BCF2-465E-93B0-47147B06067D}" type="parTrans" cxnId="{B025D31F-C42D-4C5A-AD70-585E217670DB}">
      <dgm:prSet/>
      <dgm:spPr/>
      <dgm:t>
        <a:bodyPr/>
        <a:lstStyle/>
        <a:p>
          <a:endParaRPr lang="en-GB"/>
        </a:p>
      </dgm:t>
    </dgm:pt>
    <dgm:pt modelId="{C2A37811-F1A5-4F9C-A78A-6649FD8CE2A0}" type="sibTrans" cxnId="{B025D31F-C42D-4C5A-AD70-585E217670DB}">
      <dgm:prSet/>
      <dgm:spPr/>
      <dgm:t>
        <a:bodyPr/>
        <a:lstStyle/>
        <a:p>
          <a:endParaRPr lang="en-GB"/>
        </a:p>
      </dgm:t>
    </dgm:pt>
    <dgm:pt modelId="{1F79D7D4-2762-4333-9E32-6662911FC5D4}">
      <dgm:prSet/>
      <dgm:spPr>
        <a:solidFill>
          <a:srgbClr val="F211F7"/>
        </a:solidFill>
      </dgm:spPr>
      <dgm:t>
        <a:bodyPr/>
        <a:lstStyle/>
        <a:p>
          <a:r>
            <a:rPr lang="en-GB" dirty="0"/>
            <a:t>Lady </a:t>
          </a:r>
          <a:r>
            <a:rPr lang="en-GB" dirty="0" err="1"/>
            <a:t>Penelop</a:t>
          </a:r>
          <a:r>
            <a:rPr lang="en-GB" dirty="0"/>
            <a:t> 1561-1607</a:t>
          </a:r>
        </a:p>
        <a:p>
          <a:r>
            <a:rPr lang="en-GB" dirty="0"/>
            <a:t>M Robert Rich, 1</a:t>
          </a:r>
          <a:r>
            <a:rPr lang="en-GB" baseline="30000" dirty="0"/>
            <a:t>st</a:t>
          </a:r>
          <a:r>
            <a:rPr lang="en-GB" dirty="0"/>
            <a:t> Earl of Warwick 1559-1619</a:t>
          </a:r>
        </a:p>
      </dgm:t>
    </dgm:pt>
    <dgm:pt modelId="{2EB7A470-3BB5-43F7-8986-16003291A91D}" type="parTrans" cxnId="{9BDCCA86-92F8-4E9B-81F5-70956B8B3663}">
      <dgm:prSet/>
      <dgm:spPr/>
      <dgm:t>
        <a:bodyPr/>
        <a:lstStyle/>
        <a:p>
          <a:endParaRPr lang="en-GB"/>
        </a:p>
      </dgm:t>
    </dgm:pt>
    <dgm:pt modelId="{A2CBE8C3-A171-4022-B1B4-EA4906CAC188}" type="sibTrans" cxnId="{9BDCCA86-92F8-4E9B-81F5-70956B8B3663}">
      <dgm:prSet/>
      <dgm:spPr/>
      <dgm:t>
        <a:bodyPr/>
        <a:lstStyle/>
        <a:p>
          <a:endParaRPr lang="en-GB"/>
        </a:p>
      </dgm:t>
    </dgm:pt>
    <dgm:pt modelId="{6AB70CBB-F80B-4F1E-BDEF-8B7F8620D9E2}">
      <dgm:prSet/>
      <dgm:spPr>
        <a:solidFill>
          <a:srgbClr val="F810CC"/>
        </a:solidFill>
        <a:ln w="76200">
          <a:solidFill>
            <a:srgbClr val="FF0000"/>
          </a:solidFill>
        </a:ln>
      </dgm:spPr>
      <dgm:t>
        <a:bodyPr/>
        <a:lstStyle/>
        <a:p>
          <a:r>
            <a:rPr lang="en-GB" dirty="0"/>
            <a:t>Henry, 1</a:t>
          </a:r>
          <a:r>
            <a:rPr lang="en-GB" baseline="30000" dirty="0"/>
            <a:t>st</a:t>
          </a:r>
          <a:r>
            <a:rPr lang="en-GB" dirty="0"/>
            <a:t> Earl of Holland 1590-1649</a:t>
          </a:r>
        </a:p>
        <a:p>
          <a:r>
            <a:rPr lang="en-GB" dirty="0"/>
            <a:t>M Isabel Cope -1655</a:t>
          </a:r>
        </a:p>
      </dgm:t>
    </dgm:pt>
    <dgm:pt modelId="{B5D5FB02-63DF-470A-A9AA-6544C87022B5}" type="parTrans" cxnId="{176FB7FA-BA4C-46D2-9B2A-71D4C8B2790B}">
      <dgm:prSet/>
      <dgm:spPr/>
      <dgm:t>
        <a:bodyPr/>
        <a:lstStyle/>
        <a:p>
          <a:endParaRPr lang="en-GB"/>
        </a:p>
      </dgm:t>
    </dgm:pt>
    <dgm:pt modelId="{9093CD1A-D764-47AE-9EC2-D1B33926AC45}" type="sibTrans" cxnId="{176FB7FA-BA4C-46D2-9B2A-71D4C8B2790B}">
      <dgm:prSet/>
      <dgm:spPr/>
      <dgm:t>
        <a:bodyPr/>
        <a:lstStyle/>
        <a:p>
          <a:endParaRPr lang="en-GB"/>
        </a:p>
      </dgm:t>
    </dgm:pt>
    <dgm:pt modelId="{52D12BF7-EEF6-4940-8B20-9C289AE06638}">
      <dgm:prSet/>
      <dgm:spPr>
        <a:solidFill>
          <a:srgbClr val="F211F7"/>
        </a:solidFill>
      </dgm:spPr>
      <dgm:t>
        <a:bodyPr/>
        <a:lstStyle/>
        <a:p>
          <a:r>
            <a:rPr lang="en-GB" dirty="0"/>
            <a:t>Lady Frances Rich</a:t>
          </a:r>
        </a:p>
        <a:p>
          <a:r>
            <a:rPr lang="en-GB" dirty="0"/>
            <a:t>-1672</a:t>
          </a:r>
        </a:p>
        <a:p>
          <a:r>
            <a:rPr lang="en-GB" dirty="0"/>
            <a:t>M William, 5</a:t>
          </a:r>
          <a:r>
            <a:rPr lang="en-GB" baseline="30000" dirty="0"/>
            <a:t>th</a:t>
          </a:r>
          <a:r>
            <a:rPr lang="en-GB" dirty="0"/>
            <a:t> Baron Paget</a:t>
          </a:r>
        </a:p>
        <a:p>
          <a:r>
            <a:rPr lang="en-GB" dirty="0"/>
            <a:t>1609-78</a:t>
          </a:r>
        </a:p>
      </dgm:t>
    </dgm:pt>
    <dgm:pt modelId="{D2790246-FF5E-47B4-A1E5-4226DB3DD089}" type="parTrans" cxnId="{5E059CCE-F372-4985-8CFF-F8257C9577AB}">
      <dgm:prSet/>
      <dgm:spPr/>
      <dgm:t>
        <a:bodyPr/>
        <a:lstStyle/>
        <a:p>
          <a:endParaRPr lang="en-GB"/>
        </a:p>
      </dgm:t>
    </dgm:pt>
    <dgm:pt modelId="{2DD18B13-19DE-4AA0-A008-EFBE29592FDA}" type="sibTrans" cxnId="{5E059CCE-F372-4985-8CFF-F8257C9577AB}">
      <dgm:prSet/>
      <dgm:spPr/>
      <dgm:t>
        <a:bodyPr/>
        <a:lstStyle/>
        <a:p>
          <a:endParaRPr lang="en-GB"/>
        </a:p>
      </dgm:t>
    </dgm:pt>
    <dgm:pt modelId="{EFCE2FDC-5E46-4A02-93D5-76302EBB561C}">
      <dgm:prSet/>
      <dgm:spPr>
        <a:solidFill>
          <a:schemeClr val="tx1"/>
        </a:solidFill>
      </dgm:spPr>
      <dgm:t>
        <a:bodyPr/>
        <a:lstStyle/>
        <a:p>
          <a:r>
            <a:rPr lang="en-GB" dirty="0"/>
            <a:t>Hon. Penelope</a:t>
          </a:r>
        </a:p>
        <a:p>
          <a:r>
            <a:rPr lang="en-GB" dirty="0"/>
            <a:t>M Philip Foley 1653-</a:t>
          </a:r>
        </a:p>
      </dgm:t>
    </dgm:pt>
    <dgm:pt modelId="{A7D098AF-8E32-4A15-BD5F-22AEF758176C}" type="parTrans" cxnId="{6FFC5509-1821-4253-A6EB-5F6D1FB08A0A}">
      <dgm:prSet/>
      <dgm:spPr/>
      <dgm:t>
        <a:bodyPr/>
        <a:lstStyle/>
        <a:p>
          <a:endParaRPr lang="en-GB"/>
        </a:p>
      </dgm:t>
    </dgm:pt>
    <dgm:pt modelId="{325D8553-C3AB-4F68-8310-B99BAFCBA05D}" type="sibTrans" cxnId="{6FFC5509-1821-4253-A6EB-5F6D1FB08A0A}">
      <dgm:prSet/>
      <dgm:spPr/>
      <dgm:t>
        <a:bodyPr/>
        <a:lstStyle/>
        <a:p>
          <a:endParaRPr lang="en-GB"/>
        </a:p>
      </dgm:t>
    </dgm:pt>
    <dgm:pt modelId="{F3F3817F-8408-4703-B3D2-1AA46AF565CA}">
      <dgm:prSet/>
      <dgm:spPr/>
      <dgm:t>
        <a:bodyPr/>
        <a:lstStyle/>
        <a:p>
          <a:r>
            <a:rPr lang="en-GB" dirty="0"/>
            <a:t>Paul</a:t>
          </a:r>
        </a:p>
        <a:p>
          <a:r>
            <a:rPr lang="en-GB" dirty="0"/>
            <a:t>M Elizabeth Turton</a:t>
          </a:r>
        </a:p>
      </dgm:t>
    </dgm:pt>
    <dgm:pt modelId="{B80EFD6D-C0FD-4B2C-A4B4-528FD3636A39}" type="parTrans" cxnId="{5707FAD1-5910-4FF7-8153-E8177B948368}">
      <dgm:prSet/>
      <dgm:spPr/>
      <dgm:t>
        <a:bodyPr/>
        <a:lstStyle/>
        <a:p>
          <a:endParaRPr lang="en-GB"/>
        </a:p>
      </dgm:t>
    </dgm:pt>
    <dgm:pt modelId="{FB74F1DE-DB60-4381-B829-5F0BA8B4D5FE}" type="sibTrans" cxnId="{5707FAD1-5910-4FF7-8153-E8177B948368}">
      <dgm:prSet/>
      <dgm:spPr/>
      <dgm:t>
        <a:bodyPr/>
        <a:lstStyle/>
        <a:p>
          <a:endParaRPr lang="en-GB"/>
        </a:p>
      </dgm:t>
    </dgm:pt>
    <dgm:pt modelId="{5BADB91C-F40A-40ED-9F29-18FDCD89EF49}">
      <dgm:prSet/>
      <dgm:spPr>
        <a:solidFill>
          <a:schemeClr val="tx1"/>
        </a:solidFill>
      </dgm:spPr>
      <dgm:t>
        <a:bodyPr/>
        <a:lstStyle/>
        <a:p>
          <a:r>
            <a:rPr lang="en-GB" dirty="0"/>
            <a:t>Hon. Frances</a:t>
          </a:r>
        </a:p>
        <a:p>
          <a:r>
            <a:rPr lang="en-GB" dirty="0"/>
            <a:t>M Rowland Hunt</a:t>
          </a:r>
        </a:p>
      </dgm:t>
    </dgm:pt>
    <dgm:pt modelId="{DA40CD0C-332E-441C-92AB-B74B03927287}" type="parTrans" cxnId="{17024DE0-12AD-489D-AE28-C9C375EC3DDF}">
      <dgm:prSet/>
      <dgm:spPr/>
      <dgm:t>
        <a:bodyPr/>
        <a:lstStyle/>
        <a:p>
          <a:endParaRPr lang="en-GB"/>
        </a:p>
      </dgm:t>
    </dgm:pt>
    <dgm:pt modelId="{62437596-CA04-4006-A0C3-D1946A38A4DF}" type="sibTrans" cxnId="{17024DE0-12AD-489D-AE28-C9C375EC3DDF}">
      <dgm:prSet/>
      <dgm:spPr/>
      <dgm:t>
        <a:bodyPr/>
        <a:lstStyle/>
        <a:p>
          <a:endParaRPr lang="en-GB"/>
        </a:p>
      </dgm:t>
    </dgm:pt>
    <dgm:pt modelId="{21F0490F-0B34-42F6-992D-0F4A3711F3C3}">
      <dgm:prSet/>
      <dgm:spPr/>
      <dgm:t>
        <a:bodyPr/>
        <a:lstStyle/>
        <a:p>
          <a:r>
            <a:rPr lang="en-GB" dirty="0"/>
            <a:t>Thomas</a:t>
          </a:r>
        </a:p>
        <a:p>
          <a:r>
            <a:rPr lang="en-GB" dirty="0"/>
            <a:t>M Jane Ward</a:t>
          </a:r>
        </a:p>
      </dgm:t>
    </dgm:pt>
    <dgm:pt modelId="{67D5469D-822F-4877-967F-5D75CD9D91F0}" type="parTrans" cxnId="{F777DEF6-37F0-4BA7-B02C-D19DE98A6E38}">
      <dgm:prSet/>
      <dgm:spPr/>
      <dgm:t>
        <a:bodyPr/>
        <a:lstStyle/>
        <a:p>
          <a:endParaRPr lang="en-GB"/>
        </a:p>
      </dgm:t>
    </dgm:pt>
    <dgm:pt modelId="{0BD38660-EC78-4710-B73D-7865C2C910AB}" type="sibTrans" cxnId="{F777DEF6-37F0-4BA7-B02C-D19DE98A6E38}">
      <dgm:prSet/>
      <dgm:spPr/>
      <dgm:t>
        <a:bodyPr/>
        <a:lstStyle/>
        <a:p>
          <a:endParaRPr lang="en-GB"/>
        </a:p>
      </dgm:t>
    </dgm:pt>
    <dgm:pt modelId="{759233F2-6E6F-4A3F-899F-5A20877B76F2}">
      <dgm:prSet/>
      <dgm:spPr/>
      <dgm:t>
        <a:bodyPr/>
        <a:lstStyle/>
        <a:p>
          <a:r>
            <a:rPr lang="en-GB" dirty="0"/>
            <a:t>Algernon, 10</a:t>
          </a:r>
          <a:r>
            <a:rPr lang="en-GB" baseline="30000" dirty="0"/>
            <a:t>th</a:t>
          </a:r>
          <a:r>
            <a:rPr lang="en-GB" dirty="0"/>
            <a:t> Earl </a:t>
          </a:r>
        </a:p>
        <a:p>
          <a:r>
            <a:rPr lang="en-GB" dirty="0"/>
            <a:t>1602-68</a:t>
          </a:r>
        </a:p>
        <a:p>
          <a:r>
            <a:rPr lang="en-GB" dirty="0"/>
            <a:t>M Lady Anne Cecil </a:t>
          </a:r>
        </a:p>
        <a:p>
          <a:r>
            <a:rPr lang="en-GB" dirty="0"/>
            <a:t>1612-37</a:t>
          </a:r>
        </a:p>
      </dgm:t>
    </dgm:pt>
    <dgm:pt modelId="{78890888-6D0A-4DDA-AB0C-332A31775A7F}" type="parTrans" cxnId="{0C10AD20-557F-4F78-AD1F-D63CB5E7AB8D}">
      <dgm:prSet/>
      <dgm:spPr/>
      <dgm:t>
        <a:bodyPr/>
        <a:lstStyle/>
        <a:p>
          <a:endParaRPr lang="en-GB"/>
        </a:p>
      </dgm:t>
    </dgm:pt>
    <dgm:pt modelId="{015FE4A9-99F6-46B8-8E87-CFA934A69C29}" type="sibTrans" cxnId="{0C10AD20-557F-4F78-AD1F-D63CB5E7AB8D}">
      <dgm:prSet/>
      <dgm:spPr/>
      <dgm:t>
        <a:bodyPr/>
        <a:lstStyle/>
        <a:p>
          <a:endParaRPr lang="en-GB"/>
        </a:p>
      </dgm:t>
    </dgm:pt>
    <dgm:pt modelId="{C7EBD41D-8380-4B22-B145-A0E5BC5A9176}">
      <dgm:prSet/>
      <dgm:spPr/>
      <dgm:t>
        <a:bodyPr/>
        <a:lstStyle/>
        <a:p>
          <a:r>
            <a:rPr lang="en-GB" dirty="0"/>
            <a:t>Lady Elizabeth </a:t>
          </a:r>
        </a:p>
        <a:p>
          <a:r>
            <a:rPr lang="en-GB" dirty="0"/>
            <a:t>1636-1717</a:t>
          </a:r>
        </a:p>
        <a:p>
          <a:r>
            <a:rPr lang="en-GB" dirty="0"/>
            <a:t>M Arthur </a:t>
          </a:r>
          <a:r>
            <a:rPr lang="en-GB" dirty="0" err="1"/>
            <a:t>Capell</a:t>
          </a:r>
          <a:r>
            <a:rPr lang="en-GB" dirty="0"/>
            <a:t>, 1</a:t>
          </a:r>
          <a:r>
            <a:rPr lang="en-GB" baseline="30000" dirty="0"/>
            <a:t>st</a:t>
          </a:r>
          <a:r>
            <a:rPr lang="en-GB" dirty="0"/>
            <a:t> Earl of Essex 1632-83</a:t>
          </a:r>
        </a:p>
      </dgm:t>
    </dgm:pt>
    <dgm:pt modelId="{D3B81CF9-631B-41AA-A5AC-3580A3C9B7A3}" type="parTrans" cxnId="{619A4AED-7851-4B3F-8830-51584AA46DB3}">
      <dgm:prSet/>
      <dgm:spPr/>
      <dgm:t>
        <a:bodyPr/>
        <a:lstStyle/>
        <a:p>
          <a:endParaRPr lang="en-GB"/>
        </a:p>
      </dgm:t>
    </dgm:pt>
    <dgm:pt modelId="{2BFAB41F-F44D-4C62-9329-E95BF2BACDFB}" type="sibTrans" cxnId="{619A4AED-7851-4B3F-8830-51584AA46DB3}">
      <dgm:prSet/>
      <dgm:spPr/>
      <dgm:t>
        <a:bodyPr/>
        <a:lstStyle/>
        <a:p>
          <a:endParaRPr lang="en-GB"/>
        </a:p>
      </dgm:t>
    </dgm:pt>
    <dgm:pt modelId="{96778925-75F3-40DA-87B0-53C6568C0741}">
      <dgm:prSet/>
      <dgm:spPr>
        <a:solidFill>
          <a:srgbClr val="FF0000"/>
        </a:solidFill>
      </dgm:spPr>
      <dgm:t>
        <a:bodyPr/>
        <a:lstStyle/>
        <a:p>
          <a:r>
            <a:rPr lang="en-GB" dirty="0"/>
            <a:t>Lady Anne 1675-1752</a:t>
          </a:r>
        </a:p>
        <a:p>
          <a:r>
            <a:rPr lang="en-GB" dirty="0"/>
            <a:t>M Charles Howard, 3</a:t>
          </a:r>
          <a:r>
            <a:rPr lang="en-GB" baseline="30000" dirty="0"/>
            <a:t>rd</a:t>
          </a:r>
          <a:r>
            <a:rPr lang="en-GB" dirty="0"/>
            <a:t> Earl of Carlisle 1669-1738</a:t>
          </a:r>
        </a:p>
      </dgm:t>
    </dgm:pt>
    <dgm:pt modelId="{C33E199D-EB6B-45FD-A76E-ACAAA091B53B}" type="parTrans" cxnId="{23FC62A5-0CC8-4E6A-ABB1-05B7A3A44FC6}">
      <dgm:prSet/>
      <dgm:spPr/>
      <dgm:t>
        <a:bodyPr/>
        <a:lstStyle/>
        <a:p>
          <a:endParaRPr lang="en-GB"/>
        </a:p>
      </dgm:t>
    </dgm:pt>
    <dgm:pt modelId="{9A536D89-49CA-463A-B865-9D6853F12345}" type="sibTrans" cxnId="{23FC62A5-0CC8-4E6A-ABB1-05B7A3A44FC6}">
      <dgm:prSet/>
      <dgm:spPr/>
      <dgm:t>
        <a:bodyPr/>
        <a:lstStyle/>
        <a:p>
          <a:endParaRPr lang="en-GB"/>
        </a:p>
      </dgm:t>
    </dgm:pt>
    <dgm:pt modelId="{AB1117DE-BF3F-4DF8-9B98-6A2FB4E781BE}">
      <dgm:prSet/>
      <dgm:spPr>
        <a:solidFill>
          <a:srgbClr val="FF0000"/>
        </a:solidFill>
      </dgm:spPr>
      <dgm:t>
        <a:bodyPr/>
        <a:lstStyle/>
        <a:p>
          <a:r>
            <a:rPr lang="en-GB" dirty="0"/>
            <a:t>Henry, 4</a:t>
          </a:r>
          <a:r>
            <a:rPr lang="en-GB" baseline="30000" dirty="0"/>
            <a:t>th</a:t>
          </a:r>
          <a:r>
            <a:rPr lang="en-GB" dirty="0"/>
            <a:t> Earl  1694-1758</a:t>
          </a:r>
        </a:p>
        <a:p>
          <a:r>
            <a:rPr lang="en-GB" dirty="0"/>
            <a:t>M Lady Frances Spencer -1742</a:t>
          </a:r>
        </a:p>
      </dgm:t>
    </dgm:pt>
    <dgm:pt modelId="{737527FB-5C3B-4329-B99E-A168D3B27238}" type="parTrans" cxnId="{267A20FA-9CB0-426C-8498-FD42E6D3303F}">
      <dgm:prSet/>
      <dgm:spPr/>
      <dgm:t>
        <a:bodyPr/>
        <a:lstStyle/>
        <a:p>
          <a:endParaRPr lang="en-GB"/>
        </a:p>
      </dgm:t>
    </dgm:pt>
    <dgm:pt modelId="{BD4DC545-2DF5-4D68-BD88-1AB816FDAE4C}" type="sibTrans" cxnId="{267A20FA-9CB0-426C-8498-FD42E6D3303F}">
      <dgm:prSet/>
      <dgm:spPr/>
      <dgm:t>
        <a:bodyPr/>
        <a:lstStyle/>
        <a:p>
          <a:endParaRPr lang="en-GB"/>
        </a:p>
      </dgm:t>
    </dgm:pt>
    <dgm:pt modelId="{E7E4196B-1B7F-4880-8897-C5E898DB461A}">
      <dgm:prSet/>
      <dgm:spPr>
        <a:solidFill>
          <a:srgbClr val="FFFF00"/>
        </a:solidFill>
      </dgm:spPr>
      <dgm:t>
        <a:bodyPr/>
        <a:lstStyle/>
        <a:p>
          <a:r>
            <a:rPr lang="en-GB" dirty="0">
              <a:solidFill>
                <a:schemeClr val="tx1"/>
              </a:solidFill>
            </a:rPr>
            <a:t>Lady Lucy 1625-85</a:t>
          </a:r>
        </a:p>
        <a:p>
          <a:r>
            <a:rPr lang="en-GB" dirty="0">
              <a:solidFill>
                <a:schemeClr val="tx1"/>
              </a:solidFill>
            </a:rPr>
            <a:t>M Sir John Pelham, Baronet</a:t>
          </a:r>
        </a:p>
        <a:p>
          <a:r>
            <a:rPr lang="en-GB" dirty="0">
              <a:solidFill>
                <a:schemeClr val="tx1"/>
              </a:solidFill>
            </a:rPr>
            <a:t>c.1623-1703</a:t>
          </a:r>
        </a:p>
      </dgm:t>
    </dgm:pt>
    <dgm:pt modelId="{4BACEB9C-22FA-4515-BB67-FD3EEDEB5231}" type="parTrans" cxnId="{239C39C9-EDBB-43F7-B4FA-95DC8DA908E2}">
      <dgm:prSet/>
      <dgm:spPr/>
      <dgm:t>
        <a:bodyPr/>
        <a:lstStyle/>
        <a:p>
          <a:endParaRPr lang="en-GB"/>
        </a:p>
      </dgm:t>
    </dgm:pt>
    <dgm:pt modelId="{F68C0309-33DD-4484-A9A1-319F43CEB81C}" type="sibTrans" cxnId="{239C39C9-EDBB-43F7-B4FA-95DC8DA908E2}">
      <dgm:prSet/>
      <dgm:spPr/>
      <dgm:t>
        <a:bodyPr/>
        <a:lstStyle/>
        <a:p>
          <a:endParaRPr lang="en-GB"/>
        </a:p>
      </dgm:t>
    </dgm:pt>
    <dgm:pt modelId="{8741381F-0290-4600-905F-3A1CA14C1583}">
      <dgm:prSet/>
      <dgm:spPr/>
      <dgm:t>
        <a:bodyPr/>
        <a:lstStyle/>
        <a:p>
          <a:r>
            <a:rPr lang="en-GB" dirty="0"/>
            <a:t>Elizabeth 1660-1723</a:t>
          </a:r>
        </a:p>
        <a:p>
          <a:r>
            <a:rPr lang="en-GB" dirty="0"/>
            <a:t>M Edward Montagu 1649-90</a:t>
          </a:r>
        </a:p>
      </dgm:t>
    </dgm:pt>
    <dgm:pt modelId="{842C4F5D-A18F-4D22-BAD7-5464CA4854A8}" type="parTrans" cxnId="{A3DC1CA7-FF2E-4D63-8988-6A263CFD3F1A}">
      <dgm:prSet/>
      <dgm:spPr/>
      <dgm:t>
        <a:bodyPr/>
        <a:lstStyle/>
        <a:p>
          <a:endParaRPr lang="en-GB"/>
        </a:p>
      </dgm:t>
    </dgm:pt>
    <dgm:pt modelId="{94F8026A-5408-44EA-88A4-6E67FEB0C4DE}" type="sibTrans" cxnId="{A3DC1CA7-FF2E-4D63-8988-6A263CFD3F1A}">
      <dgm:prSet/>
      <dgm:spPr/>
      <dgm:t>
        <a:bodyPr/>
        <a:lstStyle/>
        <a:p>
          <a:endParaRPr lang="en-GB"/>
        </a:p>
      </dgm:t>
    </dgm:pt>
    <dgm:pt modelId="{D30821BD-2636-4525-A4FE-109F6544CBE5}">
      <dgm:prSet/>
      <dgm:spPr/>
      <dgm:t>
        <a:bodyPr/>
        <a:lstStyle/>
        <a:p>
          <a:r>
            <a:rPr lang="en-GB" dirty="0"/>
            <a:t>Lucy 1679-1720</a:t>
          </a:r>
        </a:p>
        <a:p>
          <a:r>
            <a:rPr lang="en-GB" dirty="0"/>
            <a:t>M John Trevor 1681-1719</a:t>
          </a:r>
        </a:p>
      </dgm:t>
    </dgm:pt>
    <dgm:pt modelId="{6740B0CF-9BD9-401B-A063-01F1A8FDE8CE}" type="parTrans" cxnId="{527ED7B4-BDAB-4309-9024-B66736B256E6}">
      <dgm:prSet/>
      <dgm:spPr/>
      <dgm:t>
        <a:bodyPr/>
        <a:lstStyle/>
        <a:p>
          <a:endParaRPr lang="en-GB"/>
        </a:p>
      </dgm:t>
    </dgm:pt>
    <dgm:pt modelId="{8FBF104A-A0CB-44D9-98B9-6396133AD4AC}" type="sibTrans" cxnId="{527ED7B4-BDAB-4309-9024-B66736B256E6}">
      <dgm:prSet/>
      <dgm:spPr/>
      <dgm:t>
        <a:bodyPr/>
        <a:lstStyle/>
        <a:p>
          <a:endParaRPr lang="en-GB"/>
        </a:p>
      </dgm:t>
    </dgm:pt>
    <dgm:pt modelId="{38B4C54E-9F86-4BDA-8EBE-28759C42C24B}">
      <dgm:prSet/>
      <dgm:spPr>
        <a:solidFill>
          <a:srgbClr val="FFFF00"/>
        </a:solidFill>
      </dgm:spPr>
      <dgm:t>
        <a:bodyPr/>
        <a:lstStyle/>
        <a:p>
          <a:r>
            <a:rPr lang="en-GB" dirty="0">
              <a:solidFill>
                <a:schemeClr val="tx1"/>
              </a:solidFill>
            </a:rPr>
            <a:t>Robert, 2</a:t>
          </a:r>
          <a:r>
            <a:rPr lang="en-GB" baseline="30000" dirty="0">
              <a:solidFill>
                <a:schemeClr val="tx1"/>
              </a:solidFill>
            </a:rPr>
            <a:t>nd</a:t>
          </a:r>
          <a:r>
            <a:rPr lang="en-GB" dirty="0">
              <a:solidFill>
                <a:schemeClr val="tx1"/>
              </a:solidFill>
            </a:rPr>
            <a:t> Earl</a:t>
          </a:r>
        </a:p>
        <a:p>
          <a:r>
            <a:rPr lang="en-GB" dirty="0">
              <a:solidFill>
                <a:schemeClr val="tx1"/>
              </a:solidFill>
            </a:rPr>
            <a:t>1640-1702</a:t>
          </a:r>
        </a:p>
        <a:p>
          <a:r>
            <a:rPr lang="en-GB" dirty="0">
              <a:solidFill>
                <a:schemeClr val="tx1"/>
              </a:solidFill>
            </a:rPr>
            <a:t>M Lady Anne Digby</a:t>
          </a:r>
        </a:p>
        <a:p>
          <a:r>
            <a:rPr lang="en-GB" dirty="0">
              <a:solidFill>
                <a:schemeClr val="tx1"/>
              </a:solidFill>
            </a:rPr>
            <a:t>c.1640-1715</a:t>
          </a:r>
        </a:p>
      </dgm:t>
    </dgm:pt>
    <dgm:pt modelId="{92C836A4-C998-47F0-A465-C6DDE5B64CE6}" type="parTrans" cxnId="{552159D4-2D69-4FF5-8535-95E19B167206}">
      <dgm:prSet/>
      <dgm:spPr/>
      <dgm:t>
        <a:bodyPr/>
        <a:lstStyle/>
        <a:p>
          <a:endParaRPr lang="en-GB"/>
        </a:p>
      </dgm:t>
    </dgm:pt>
    <dgm:pt modelId="{FD57E89E-D0F6-4CFE-80CD-C5D6C41FFAD8}" type="sibTrans" cxnId="{552159D4-2D69-4FF5-8535-95E19B167206}">
      <dgm:prSet/>
      <dgm:spPr/>
      <dgm:t>
        <a:bodyPr/>
        <a:lstStyle/>
        <a:p>
          <a:endParaRPr lang="en-GB"/>
        </a:p>
      </dgm:t>
    </dgm:pt>
    <dgm:pt modelId="{125C7A97-6C69-41CF-9C7D-6E46EF99431C}">
      <dgm:prSet/>
      <dgm:spPr>
        <a:solidFill>
          <a:srgbClr val="FFFF00"/>
        </a:solidFill>
      </dgm:spPr>
      <dgm:t>
        <a:bodyPr/>
        <a:lstStyle/>
        <a:p>
          <a:r>
            <a:rPr lang="en-GB" dirty="0">
              <a:solidFill>
                <a:schemeClr val="tx1"/>
              </a:solidFill>
            </a:rPr>
            <a:t>Charles, 3</a:t>
          </a:r>
          <a:r>
            <a:rPr lang="en-GB" baseline="30000" dirty="0">
              <a:solidFill>
                <a:schemeClr val="tx1"/>
              </a:solidFill>
            </a:rPr>
            <a:t>rd</a:t>
          </a:r>
          <a:r>
            <a:rPr lang="en-GB" dirty="0">
              <a:solidFill>
                <a:schemeClr val="tx1"/>
              </a:solidFill>
            </a:rPr>
            <a:t> Earl</a:t>
          </a:r>
        </a:p>
        <a:p>
          <a:r>
            <a:rPr lang="en-GB" dirty="0">
              <a:solidFill>
                <a:schemeClr val="tx1"/>
              </a:solidFill>
            </a:rPr>
            <a:t>1674-1722</a:t>
          </a:r>
        </a:p>
        <a:p>
          <a:r>
            <a:rPr lang="en-GB" dirty="0">
              <a:solidFill>
                <a:schemeClr val="tx1"/>
              </a:solidFill>
            </a:rPr>
            <a:t>M Lady Anne Churchill </a:t>
          </a:r>
        </a:p>
        <a:p>
          <a:r>
            <a:rPr lang="en-GB" dirty="0">
              <a:solidFill>
                <a:schemeClr val="tx1"/>
              </a:solidFill>
            </a:rPr>
            <a:t>1682-1716</a:t>
          </a:r>
        </a:p>
      </dgm:t>
    </dgm:pt>
    <dgm:pt modelId="{B1DD1D67-3CC2-41A5-AA56-0857B2D2805A}" type="parTrans" cxnId="{13BE05A8-7EDC-44D7-90EF-EA1BD7F91115}">
      <dgm:prSet/>
      <dgm:spPr/>
      <dgm:t>
        <a:bodyPr/>
        <a:lstStyle/>
        <a:p>
          <a:endParaRPr lang="en-GB"/>
        </a:p>
      </dgm:t>
    </dgm:pt>
    <dgm:pt modelId="{43A58DC2-4EE3-4276-8242-2A9A45A567DF}" type="sibTrans" cxnId="{13BE05A8-7EDC-44D7-90EF-EA1BD7F91115}">
      <dgm:prSet/>
      <dgm:spPr/>
      <dgm:t>
        <a:bodyPr/>
        <a:lstStyle/>
        <a:p>
          <a:endParaRPr lang="en-GB"/>
        </a:p>
      </dgm:t>
    </dgm:pt>
    <dgm:pt modelId="{5AB762F8-6C35-4F83-B0B5-F9052F10237B}">
      <dgm:prSet/>
      <dgm:spPr>
        <a:ln w="76200">
          <a:solidFill>
            <a:srgbClr val="FF0000"/>
          </a:solidFill>
        </a:ln>
      </dgm:spPr>
      <dgm:t>
        <a:bodyPr/>
        <a:lstStyle/>
        <a:p>
          <a:r>
            <a:rPr lang="en-GB" dirty="0"/>
            <a:t>LORD ALGERNON 1623-83</a:t>
          </a:r>
        </a:p>
      </dgm:t>
    </dgm:pt>
    <dgm:pt modelId="{6CE093AB-47EE-4DDC-A60B-BFA19A6D74FC}" type="parTrans" cxnId="{8A61FBAA-531C-452D-82CD-10F692822E55}">
      <dgm:prSet/>
      <dgm:spPr/>
      <dgm:t>
        <a:bodyPr/>
        <a:lstStyle/>
        <a:p>
          <a:endParaRPr lang="en-GB"/>
        </a:p>
      </dgm:t>
    </dgm:pt>
    <dgm:pt modelId="{81B3E020-D641-4752-B9F1-EFA74D764704}" type="sibTrans" cxnId="{8A61FBAA-531C-452D-82CD-10F692822E55}">
      <dgm:prSet/>
      <dgm:spPr/>
      <dgm:t>
        <a:bodyPr/>
        <a:lstStyle/>
        <a:p>
          <a:endParaRPr lang="en-GB"/>
        </a:p>
      </dgm:t>
    </dgm:pt>
    <dgm:pt modelId="{A4F34541-EE26-4658-8351-138F8A9DA2C3}">
      <dgm:prSet/>
      <dgm:spPr>
        <a:solidFill>
          <a:srgbClr val="FFFF00"/>
        </a:solidFill>
      </dgm:spPr>
      <dgm:t>
        <a:bodyPr/>
        <a:lstStyle/>
        <a:p>
          <a:r>
            <a:rPr lang="en-GB" dirty="0">
              <a:solidFill>
                <a:schemeClr val="tx1"/>
              </a:solidFill>
            </a:rPr>
            <a:t>Lady Elizabeth 1673-1704</a:t>
          </a:r>
        </a:p>
        <a:p>
          <a:r>
            <a:rPr lang="en-GB" dirty="0">
              <a:solidFill>
                <a:schemeClr val="tx1"/>
              </a:solidFill>
            </a:rPr>
            <a:t>M </a:t>
          </a:r>
          <a:r>
            <a:rPr lang="en-GB" dirty="0" err="1">
              <a:solidFill>
                <a:schemeClr val="tx1"/>
              </a:solidFill>
            </a:rPr>
            <a:t>Donogh</a:t>
          </a:r>
          <a:r>
            <a:rPr lang="en-GB" dirty="0">
              <a:solidFill>
                <a:schemeClr val="tx1"/>
              </a:solidFill>
            </a:rPr>
            <a:t> </a:t>
          </a:r>
          <a:r>
            <a:rPr lang="en-GB" dirty="0" err="1">
              <a:solidFill>
                <a:schemeClr val="tx1"/>
              </a:solidFill>
            </a:rPr>
            <a:t>MacCarty</a:t>
          </a:r>
          <a:r>
            <a:rPr lang="en-GB" dirty="0">
              <a:solidFill>
                <a:schemeClr val="tx1"/>
              </a:solidFill>
            </a:rPr>
            <a:t>, 4</a:t>
          </a:r>
          <a:r>
            <a:rPr lang="en-GB" baseline="30000" dirty="0">
              <a:solidFill>
                <a:schemeClr val="tx1"/>
              </a:solidFill>
            </a:rPr>
            <a:t>th</a:t>
          </a:r>
          <a:r>
            <a:rPr lang="en-GB" dirty="0">
              <a:solidFill>
                <a:schemeClr val="tx1"/>
              </a:solidFill>
            </a:rPr>
            <a:t> Earl of </a:t>
          </a:r>
          <a:r>
            <a:rPr lang="en-GB" dirty="0" err="1">
              <a:solidFill>
                <a:schemeClr val="tx1"/>
              </a:solidFill>
            </a:rPr>
            <a:t>Clancarty</a:t>
          </a:r>
          <a:endParaRPr lang="en-GB" dirty="0">
            <a:solidFill>
              <a:schemeClr val="tx1"/>
            </a:solidFill>
          </a:endParaRPr>
        </a:p>
        <a:p>
          <a:r>
            <a:rPr lang="en-GB" dirty="0">
              <a:solidFill>
                <a:schemeClr val="tx1"/>
              </a:solidFill>
            </a:rPr>
            <a:t>-1734</a:t>
          </a:r>
        </a:p>
      </dgm:t>
    </dgm:pt>
    <dgm:pt modelId="{31AB6954-E1DB-46E7-A82C-256F59C2D647}" type="parTrans" cxnId="{AC32F6A5-D71A-4A27-B53D-A718CD5FF5A2}">
      <dgm:prSet/>
      <dgm:spPr/>
      <dgm:t>
        <a:bodyPr/>
        <a:lstStyle/>
        <a:p>
          <a:endParaRPr lang="en-GB"/>
        </a:p>
      </dgm:t>
    </dgm:pt>
    <dgm:pt modelId="{3226FFCB-D3A1-4ACD-A6CC-528DBC50BCEE}" type="sibTrans" cxnId="{AC32F6A5-D71A-4A27-B53D-A718CD5FF5A2}">
      <dgm:prSet/>
      <dgm:spPr/>
      <dgm:t>
        <a:bodyPr/>
        <a:lstStyle/>
        <a:p>
          <a:endParaRPr lang="en-GB"/>
        </a:p>
      </dgm:t>
    </dgm:pt>
    <dgm:pt modelId="{0F8E579B-0A6D-427B-A7F3-22926B426B5F}">
      <dgm:prSet/>
      <dgm:spPr/>
      <dgm:t>
        <a:bodyPr/>
        <a:lstStyle/>
        <a:p>
          <a:r>
            <a:rPr lang="en-GB" dirty="0" err="1"/>
            <a:t>Josceline</a:t>
          </a:r>
          <a:r>
            <a:rPr lang="en-GB" dirty="0"/>
            <a:t>, 11</a:t>
          </a:r>
          <a:r>
            <a:rPr lang="en-GB" baseline="30000" dirty="0"/>
            <a:t>th</a:t>
          </a:r>
          <a:r>
            <a:rPr lang="en-GB" dirty="0"/>
            <a:t> Earl</a:t>
          </a:r>
        </a:p>
        <a:p>
          <a:r>
            <a:rPr lang="en-GB" dirty="0"/>
            <a:t>1644-70</a:t>
          </a:r>
        </a:p>
        <a:p>
          <a:r>
            <a:rPr lang="en-GB" dirty="0"/>
            <a:t>M Lady Elizabeth </a:t>
          </a:r>
          <a:r>
            <a:rPr lang="en-GB" dirty="0" err="1"/>
            <a:t>Wriothesey</a:t>
          </a:r>
          <a:r>
            <a:rPr lang="en-GB" dirty="0"/>
            <a:t> 1645-90</a:t>
          </a:r>
        </a:p>
      </dgm:t>
    </dgm:pt>
    <dgm:pt modelId="{29778CBE-DA6F-47E7-B167-5486DBA315C7}" type="parTrans" cxnId="{917E0E1B-4D6C-41F2-9B98-497CD3602C10}">
      <dgm:prSet/>
      <dgm:spPr/>
      <dgm:t>
        <a:bodyPr/>
        <a:lstStyle/>
        <a:p>
          <a:endParaRPr lang="en-GB"/>
        </a:p>
      </dgm:t>
    </dgm:pt>
    <dgm:pt modelId="{71696EBF-9D99-469F-A955-A68B4525484A}" type="sibTrans" cxnId="{917E0E1B-4D6C-41F2-9B98-497CD3602C10}">
      <dgm:prSet/>
      <dgm:spPr/>
      <dgm:t>
        <a:bodyPr/>
        <a:lstStyle/>
        <a:p>
          <a:endParaRPr lang="en-GB"/>
        </a:p>
      </dgm:t>
    </dgm:pt>
    <dgm:pt modelId="{382C6BBF-DEBE-4CE6-B672-6026331A80E7}">
      <dgm:prSet/>
      <dgm:spPr/>
      <dgm:t>
        <a:bodyPr/>
        <a:lstStyle/>
        <a:p>
          <a:r>
            <a:rPr lang="en-GB" dirty="0"/>
            <a:t>Lady Elizabeth 1667-1722</a:t>
          </a:r>
        </a:p>
        <a:p>
          <a:r>
            <a:rPr lang="en-GB" dirty="0"/>
            <a:t>M Charles Seymour, 6</a:t>
          </a:r>
          <a:r>
            <a:rPr lang="en-GB" baseline="30000" dirty="0"/>
            <a:t>th</a:t>
          </a:r>
          <a:r>
            <a:rPr lang="en-GB" dirty="0"/>
            <a:t> Duke of Somerset 1662-1748</a:t>
          </a:r>
        </a:p>
      </dgm:t>
    </dgm:pt>
    <dgm:pt modelId="{3C8DD557-409D-4122-9D50-4836550764BE}" type="parTrans" cxnId="{B0BCB7B0-FA65-4D5E-B760-1FBF1705E65A}">
      <dgm:prSet/>
      <dgm:spPr/>
      <dgm:t>
        <a:bodyPr/>
        <a:lstStyle/>
        <a:p>
          <a:endParaRPr lang="en-GB"/>
        </a:p>
      </dgm:t>
    </dgm:pt>
    <dgm:pt modelId="{BEAA7E9C-3F26-491D-AF2A-647C03BD22A5}" type="sibTrans" cxnId="{B0BCB7B0-FA65-4D5E-B760-1FBF1705E65A}">
      <dgm:prSet/>
      <dgm:spPr/>
      <dgm:t>
        <a:bodyPr/>
        <a:lstStyle/>
        <a:p>
          <a:endParaRPr lang="en-GB"/>
        </a:p>
      </dgm:t>
    </dgm:pt>
    <dgm:pt modelId="{B2E43450-2DA3-45B0-BB49-4FCA3932B98C}">
      <dgm:prSet/>
      <dgm:spPr>
        <a:solidFill>
          <a:srgbClr val="FF0000"/>
        </a:solidFill>
      </dgm:spPr>
      <dgm:t>
        <a:bodyPr/>
        <a:lstStyle/>
        <a:p>
          <a:r>
            <a:rPr lang="en-GB" dirty="0"/>
            <a:t>Algernon, 7</a:t>
          </a:r>
          <a:r>
            <a:rPr lang="en-GB" baseline="30000" dirty="0"/>
            <a:t>th</a:t>
          </a:r>
          <a:r>
            <a:rPr lang="en-GB" dirty="0"/>
            <a:t> Duke </a:t>
          </a:r>
        </a:p>
        <a:p>
          <a:r>
            <a:rPr lang="en-GB" dirty="0"/>
            <a:t>1684-1750</a:t>
          </a:r>
        </a:p>
        <a:p>
          <a:r>
            <a:rPr lang="en-GB" dirty="0"/>
            <a:t>M Frances </a:t>
          </a:r>
          <a:r>
            <a:rPr lang="en-GB" dirty="0" err="1"/>
            <a:t>Thynne</a:t>
          </a:r>
          <a:endParaRPr lang="en-GB" dirty="0"/>
        </a:p>
        <a:p>
          <a:r>
            <a:rPr lang="en-GB" dirty="0"/>
            <a:t>-1754</a:t>
          </a:r>
        </a:p>
      </dgm:t>
    </dgm:pt>
    <dgm:pt modelId="{66948402-EE4E-4F6D-9A8F-46ECA0A93760}" type="parTrans" cxnId="{89CDB0A4-47E7-449F-8102-ED8A34DF8B53}">
      <dgm:prSet/>
      <dgm:spPr/>
      <dgm:t>
        <a:bodyPr/>
        <a:lstStyle/>
        <a:p>
          <a:endParaRPr lang="en-GB"/>
        </a:p>
      </dgm:t>
    </dgm:pt>
    <dgm:pt modelId="{68F86DDC-67CB-4A80-A4E5-6626E65645DA}" type="sibTrans" cxnId="{89CDB0A4-47E7-449F-8102-ED8A34DF8B53}">
      <dgm:prSet/>
      <dgm:spPr/>
      <dgm:t>
        <a:bodyPr/>
        <a:lstStyle/>
        <a:p>
          <a:endParaRPr lang="en-GB"/>
        </a:p>
      </dgm:t>
    </dgm:pt>
    <dgm:pt modelId="{063CA6E0-0DD6-41F6-8319-993EA7DC1FB2}">
      <dgm:prSet/>
      <dgm:spPr>
        <a:solidFill>
          <a:srgbClr val="F414E9"/>
        </a:solidFill>
      </dgm:spPr>
      <dgm:t>
        <a:bodyPr/>
        <a:lstStyle/>
        <a:p>
          <a:r>
            <a:rPr lang="en-GB" dirty="0"/>
            <a:t>Elizabeth 1549-</a:t>
          </a:r>
        </a:p>
        <a:p>
          <a:r>
            <a:rPr lang="en-GB" dirty="0"/>
            <a:t>M Sir Thomas Leighton –c.1611</a:t>
          </a:r>
        </a:p>
      </dgm:t>
    </dgm:pt>
    <dgm:pt modelId="{42E36301-4A8B-4E2A-85C3-91D98B5DBBAE}" type="parTrans" cxnId="{D21D12F7-9E23-4156-85CB-69873DE05A67}">
      <dgm:prSet/>
      <dgm:spPr/>
      <dgm:t>
        <a:bodyPr/>
        <a:lstStyle/>
        <a:p>
          <a:endParaRPr lang="en-GB"/>
        </a:p>
      </dgm:t>
    </dgm:pt>
    <dgm:pt modelId="{51F08137-321F-450E-979F-25CC5382A3B7}" type="sibTrans" cxnId="{D21D12F7-9E23-4156-85CB-69873DE05A67}">
      <dgm:prSet/>
      <dgm:spPr/>
      <dgm:t>
        <a:bodyPr/>
        <a:lstStyle/>
        <a:p>
          <a:endParaRPr lang="en-GB"/>
        </a:p>
      </dgm:t>
    </dgm:pt>
    <dgm:pt modelId="{4E2B3DCD-A16E-4E9E-A5A5-229CBCAF5D6B}" type="pres">
      <dgm:prSet presAssocID="{A9B6D444-6C2B-42D2-9A23-3B624AFE561F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4E8D9791-58DB-4A62-9222-03ED5805880C}" type="pres">
      <dgm:prSet presAssocID="{5AD39A66-DF9D-4661-ADDB-53AB6C001E55}" presName="hierRoot1" presStyleCnt="0">
        <dgm:presLayoutVars>
          <dgm:hierBranch val="init"/>
        </dgm:presLayoutVars>
      </dgm:prSet>
      <dgm:spPr/>
    </dgm:pt>
    <dgm:pt modelId="{8E0EBF46-4704-403B-A7A9-F1BE480B112B}" type="pres">
      <dgm:prSet presAssocID="{5AD39A66-DF9D-4661-ADDB-53AB6C001E55}" presName="rootComposite1" presStyleCnt="0"/>
      <dgm:spPr/>
    </dgm:pt>
    <dgm:pt modelId="{6E3B7E42-99FF-49C5-88B9-6F3D9DB09A93}" type="pres">
      <dgm:prSet presAssocID="{5AD39A66-DF9D-4661-ADDB-53AB6C001E55}" presName="rootText1" presStyleLbl="node0" presStyleIdx="0" presStyleCnt="1">
        <dgm:presLayoutVars>
          <dgm:chPref val="3"/>
        </dgm:presLayoutVars>
      </dgm:prSet>
      <dgm:spPr/>
    </dgm:pt>
    <dgm:pt modelId="{2D5099AA-670B-409E-9E22-E24D59BF2307}" type="pres">
      <dgm:prSet presAssocID="{5AD39A66-DF9D-4661-ADDB-53AB6C001E55}" presName="rootConnector1" presStyleLbl="node1" presStyleIdx="0" presStyleCnt="0"/>
      <dgm:spPr/>
    </dgm:pt>
    <dgm:pt modelId="{92301A32-0FFA-43C5-BAD7-D995BD9747B8}" type="pres">
      <dgm:prSet presAssocID="{5AD39A66-DF9D-4661-ADDB-53AB6C001E55}" presName="hierChild2" presStyleCnt="0"/>
      <dgm:spPr/>
    </dgm:pt>
    <dgm:pt modelId="{7E73296D-650C-4ED6-9DA3-A7DEF72387C8}" type="pres">
      <dgm:prSet presAssocID="{5F9BC355-C06A-4AA4-B7A0-ABA0F729C540}" presName="Name37" presStyleLbl="parChTrans1D2" presStyleIdx="0" presStyleCnt="2"/>
      <dgm:spPr/>
    </dgm:pt>
    <dgm:pt modelId="{BDDF9A8E-D5B8-4F6A-8ED4-C41DD007C07E}" type="pres">
      <dgm:prSet presAssocID="{68E533B8-E3E2-48B6-9F55-421440A28AE6}" presName="hierRoot2" presStyleCnt="0">
        <dgm:presLayoutVars>
          <dgm:hierBranch val="init"/>
        </dgm:presLayoutVars>
      </dgm:prSet>
      <dgm:spPr/>
    </dgm:pt>
    <dgm:pt modelId="{6D276D38-FF9D-4C98-A8A7-7DB54CA41E73}" type="pres">
      <dgm:prSet presAssocID="{68E533B8-E3E2-48B6-9F55-421440A28AE6}" presName="rootComposite" presStyleCnt="0"/>
      <dgm:spPr/>
    </dgm:pt>
    <dgm:pt modelId="{7C194785-236C-48C9-A6D2-FD6D375CE61C}" type="pres">
      <dgm:prSet presAssocID="{68E533B8-E3E2-48B6-9F55-421440A28AE6}" presName="rootText" presStyleLbl="node2" presStyleIdx="0" presStyleCnt="2">
        <dgm:presLayoutVars>
          <dgm:chPref val="3"/>
        </dgm:presLayoutVars>
      </dgm:prSet>
      <dgm:spPr/>
    </dgm:pt>
    <dgm:pt modelId="{1A1E74B0-9FA6-4BD4-B88E-0AB11A7F9734}" type="pres">
      <dgm:prSet presAssocID="{68E533B8-E3E2-48B6-9F55-421440A28AE6}" presName="rootConnector" presStyleLbl="node2" presStyleIdx="0" presStyleCnt="2"/>
      <dgm:spPr/>
    </dgm:pt>
    <dgm:pt modelId="{367E3DEB-A81B-4765-8910-BC0D50115A69}" type="pres">
      <dgm:prSet presAssocID="{68E533B8-E3E2-48B6-9F55-421440A28AE6}" presName="hierChild4" presStyleCnt="0"/>
      <dgm:spPr/>
    </dgm:pt>
    <dgm:pt modelId="{5F28DDD5-957A-46A2-AB54-CFB1FF64E89E}" type="pres">
      <dgm:prSet presAssocID="{C4D3FDAE-4BB0-4525-B26C-E3B2F8C23BCA}" presName="Name37" presStyleLbl="parChTrans1D3" presStyleIdx="0" presStyleCnt="3"/>
      <dgm:spPr/>
    </dgm:pt>
    <dgm:pt modelId="{161DFC90-F8B4-4DE2-88BA-885B0F2261B7}" type="pres">
      <dgm:prSet presAssocID="{D32E329F-D796-4B4D-ACB4-915F73B31A9C}" presName="hierRoot2" presStyleCnt="0">
        <dgm:presLayoutVars>
          <dgm:hierBranch val="init"/>
        </dgm:presLayoutVars>
      </dgm:prSet>
      <dgm:spPr/>
    </dgm:pt>
    <dgm:pt modelId="{9AF3F930-F00A-48D5-B616-96F04FDB6CBD}" type="pres">
      <dgm:prSet presAssocID="{D32E329F-D796-4B4D-ACB4-915F73B31A9C}" presName="rootComposite" presStyleCnt="0"/>
      <dgm:spPr/>
    </dgm:pt>
    <dgm:pt modelId="{B138B104-EAF8-4E85-9350-2B85DD7D33FC}" type="pres">
      <dgm:prSet presAssocID="{D32E329F-D796-4B4D-ACB4-915F73B31A9C}" presName="rootText" presStyleLbl="node3" presStyleIdx="0" presStyleCnt="3">
        <dgm:presLayoutVars>
          <dgm:chPref val="3"/>
        </dgm:presLayoutVars>
      </dgm:prSet>
      <dgm:spPr/>
    </dgm:pt>
    <dgm:pt modelId="{5D0F6CF9-DD89-4CED-A08D-7BEF37580914}" type="pres">
      <dgm:prSet presAssocID="{D32E329F-D796-4B4D-ACB4-915F73B31A9C}" presName="rootConnector" presStyleLbl="node3" presStyleIdx="0" presStyleCnt="3"/>
      <dgm:spPr/>
    </dgm:pt>
    <dgm:pt modelId="{C06BE295-2143-42F5-B7F7-45218F0CBF72}" type="pres">
      <dgm:prSet presAssocID="{D32E329F-D796-4B4D-ACB4-915F73B31A9C}" presName="hierChild4" presStyleCnt="0"/>
      <dgm:spPr/>
    </dgm:pt>
    <dgm:pt modelId="{2209BD8E-4078-4AF3-BFFA-31247C265734}" type="pres">
      <dgm:prSet presAssocID="{2EB7A470-3BB5-43F7-8986-16003291A91D}" presName="Name37" presStyleLbl="parChTrans1D4" presStyleIdx="0" presStyleCnt="28"/>
      <dgm:spPr/>
    </dgm:pt>
    <dgm:pt modelId="{9F9BDEA6-8141-403E-AF9C-C902405C9386}" type="pres">
      <dgm:prSet presAssocID="{1F79D7D4-2762-4333-9E32-6662911FC5D4}" presName="hierRoot2" presStyleCnt="0">
        <dgm:presLayoutVars>
          <dgm:hierBranch val="init"/>
        </dgm:presLayoutVars>
      </dgm:prSet>
      <dgm:spPr/>
    </dgm:pt>
    <dgm:pt modelId="{C2EDFE08-45E5-49D1-A540-600491298B57}" type="pres">
      <dgm:prSet presAssocID="{1F79D7D4-2762-4333-9E32-6662911FC5D4}" presName="rootComposite" presStyleCnt="0"/>
      <dgm:spPr/>
    </dgm:pt>
    <dgm:pt modelId="{41A1F0B4-484F-4573-A9E0-A697A728633F}" type="pres">
      <dgm:prSet presAssocID="{1F79D7D4-2762-4333-9E32-6662911FC5D4}" presName="rootText" presStyleLbl="node4" presStyleIdx="0" presStyleCnt="28">
        <dgm:presLayoutVars>
          <dgm:chPref val="3"/>
        </dgm:presLayoutVars>
      </dgm:prSet>
      <dgm:spPr/>
    </dgm:pt>
    <dgm:pt modelId="{56C0947A-90C5-4891-B391-73CBFC003BE6}" type="pres">
      <dgm:prSet presAssocID="{1F79D7D4-2762-4333-9E32-6662911FC5D4}" presName="rootConnector" presStyleLbl="node4" presStyleIdx="0" presStyleCnt="28"/>
      <dgm:spPr/>
    </dgm:pt>
    <dgm:pt modelId="{C7C1FADD-A585-46C4-ADD1-D20426408E1B}" type="pres">
      <dgm:prSet presAssocID="{1F79D7D4-2762-4333-9E32-6662911FC5D4}" presName="hierChild4" presStyleCnt="0"/>
      <dgm:spPr/>
    </dgm:pt>
    <dgm:pt modelId="{3BDDBB8C-6AA1-4AD2-A1AB-25F511EF3CBE}" type="pres">
      <dgm:prSet presAssocID="{B5D5FB02-63DF-470A-A9AA-6544C87022B5}" presName="Name37" presStyleLbl="parChTrans1D4" presStyleIdx="1" presStyleCnt="28"/>
      <dgm:spPr/>
    </dgm:pt>
    <dgm:pt modelId="{2D811318-C00E-4402-9823-C926ABC4A25D}" type="pres">
      <dgm:prSet presAssocID="{6AB70CBB-F80B-4F1E-BDEF-8B7F8620D9E2}" presName="hierRoot2" presStyleCnt="0">
        <dgm:presLayoutVars>
          <dgm:hierBranch val="init"/>
        </dgm:presLayoutVars>
      </dgm:prSet>
      <dgm:spPr/>
    </dgm:pt>
    <dgm:pt modelId="{6B9BDBE0-3900-4110-881E-CC6BEB946F35}" type="pres">
      <dgm:prSet presAssocID="{6AB70CBB-F80B-4F1E-BDEF-8B7F8620D9E2}" presName="rootComposite" presStyleCnt="0"/>
      <dgm:spPr/>
    </dgm:pt>
    <dgm:pt modelId="{602CCA6B-3CDB-48CE-9E20-CDED8C49D9F1}" type="pres">
      <dgm:prSet presAssocID="{6AB70CBB-F80B-4F1E-BDEF-8B7F8620D9E2}" presName="rootText" presStyleLbl="node4" presStyleIdx="1" presStyleCnt="28">
        <dgm:presLayoutVars>
          <dgm:chPref val="3"/>
        </dgm:presLayoutVars>
      </dgm:prSet>
      <dgm:spPr/>
    </dgm:pt>
    <dgm:pt modelId="{FA37707D-0CBB-4881-B894-8D37D7B69D75}" type="pres">
      <dgm:prSet presAssocID="{6AB70CBB-F80B-4F1E-BDEF-8B7F8620D9E2}" presName="rootConnector" presStyleLbl="node4" presStyleIdx="1" presStyleCnt="28"/>
      <dgm:spPr/>
    </dgm:pt>
    <dgm:pt modelId="{E9A61903-D983-4AF0-86B7-D804EF7DDAE9}" type="pres">
      <dgm:prSet presAssocID="{6AB70CBB-F80B-4F1E-BDEF-8B7F8620D9E2}" presName="hierChild4" presStyleCnt="0"/>
      <dgm:spPr/>
    </dgm:pt>
    <dgm:pt modelId="{A75134B1-C628-42D4-96A8-859E3213605B}" type="pres">
      <dgm:prSet presAssocID="{D2790246-FF5E-47B4-A1E5-4226DB3DD089}" presName="Name37" presStyleLbl="parChTrans1D4" presStyleIdx="2" presStyleCnt="28"/>
      <dgm:spPr/>
    </dgm:pt>
    <dgm:pt modelId="{5A7E6B68-D33A-4EBC-8886-A7DEFA9C8029}" type="pres">
      <dgm:prSet presAssocID="{52D12BF7-EEF6-4940-8B20-9C289AE06638}" presName="hierRoot2" presStyleCnt="0">
        <dgm:presLayoutVars>
          <dgm:hierBranch val="init"/>
        </dgm:presLayoutVars>
      </dgm:prSet>
      <dgm:spPr/>
    </dgm:pt>
    <dgm:pt modelId="{99CA9DAE-E807-415B-9EFA-8D9082FBC7F8}" type="pres">
      <dgm:prSet presAssocID="{52D12BF7-EEF6-4940-8B20-9C289AE06638}" presName="rootComposite" presStyleCnt="0"/>
      <dgm:spPr/>
    </dgm:pt>
    <dgm:pt modelId="{54D440CD-D025-4D00-9D8F-A850AEE8C7F1}" type="pres">
      <dgm:prSet presAssocID="{52D12BF7-EEF6-4940-8B20-9C289AE06638}" presName="rootText" presStyleLbl="node4" presStyleIdx="2" presStyleCnt="28">
        <dgm:presLayoutVars>
          <dgm:chPref val="3"/>
        </dgm:presLayoutVars>
      </dgm:prSet>
      <dgm:spPr/>
    </dgm:pt>
    <dgm:pt modelId="{4A409C5A-EE88-4138-95AB-7C1062348BAC}" type="pres">
      <dgm:prSet presAssocID="{52D12BF7-EEF6-4940-8B20-9C289AE06638}" presName="rootConnector" presStyleLbl="node4" presStyleIdx="2" presStyleCnt="28"/>
      <dgm:spPr/>
    </dgm:pt>
    <dgm:pt modelId="{FFC62961-1D56-4DC7-819D-5494ABCAC907}" type="pres">
      <dgm:prSet presAssocID="{52D12BF7-EEF6-4940-8B20-9C289AE06638}" presName="hierChild4" presStyleCnt="0"/>
      <dgm:spPr/>
    </dgm:pt>
    <dgm:pt modelId="{9484E6C7-587E-418A-B027-517A5355CC0A}" type="pres">
      <dgm:prSet presAssocID="{DA40CD0C-332E-441C-92AB-B74B03927287}" presName="Name37" presStyleLbl="parChTrans1D4" presStyleIdx="3" presStyleCnt="28"/>
      <dgm:spPr/>
    </dgm:pt>
    <dgm:pt modelId="{C285511A-F4AF-460E-9E77-A8402F929214}" type="pres">
      <dgm:prSet presAssocID="{5BADB91C-F40A-40ED-9F29-18FDCD89EF49}" presName="hierRoot2" presStyleCnt="0">
        <dgm:presLayoutVars>
          <dgm:hierBranch val="init"/>
        </dgm:presLayoutVars>
      </dgm:prSet>
      <dgm:spPr/>
    </dgm:pt>
    <dgm:pt modelId="{798653CC-EB8B-49DF-A320-B1022FD6CE4E}" type="pres">
      <dgm:prSet presAssocID="{5BADB91C-F40A-40ED-9F29-18FDCD89EF49}" presName="rootComposite" presStyleCnt="0"/>
      <dgm:spPr/>
    </dgm:pt>
    <dgm:pt modelId="{53B1E1AD-D6E5-4DE2-A975-982E14BB9A1B}" type="pres">
      <dgm:prSet presAssocID="{5BADB91C-F40A-40ED-9F29-18FDCD89EF49}" presName="rootText" presStyleLbl="node4" presStyleIdx="3" presStyleCnt="28">
        <dgm:presLayoutVars>
          <dgm:chPref val="3"/>
        </dgm:presLayoutVars>
      </dgm:prSet>
      <dgm:spPr/>
    </dgm:pt>
    <dgm:pt modelId="{9EDCCE1D-276C-44BA-A8BB-EEF09CC4F8B1}" type="pres">
      <dgm:prSet presAssocID="{5BADB91C-F40A-40ED-9F29-18FDCD89EF49}" presName="rootConnector" presStyleLbl="node4" presStyleIdx="3" presStyleCnt="28"/>
      <dgm:spPr/>
    </dgm:pt>
    <dgm:pt modelId="{F7DDAF5F-E87F-4AB9-A70E-D9F8885F1AF2}" type="pres">
      <dgm:prSet presAssocID="{5BADB91C-F40A-40ED-9F29-18FDCD89EF49}" presName="hierChild4" presStyleCnt="0"/>
      <dgm:spPr/>
    </dgm:pt>
    <dgm:pt modelId="{B758ADD7-24DA-4AEE-82F5-0339F9AB4730}" type="pres">
      <dgm:prSet presAssocID="{67D5469D-822F-4877-967F-5D75CD9D91F0}" presName="Name37" presStyleLbl="parChTrans1D4" presStyleIdx="4" presStyleCnt="28"/>
      <dgm:spPr/>
    </dgm:pt>
    <dgm:pt modelId="{574E2154-96CD-47B0-86EF-AA6470AF24CE}" type="pres">
      <dgm:prSet presAssocID="{21F0490F-0B34-42F6-992D-0F4A3711F3C3}" presName="hierRoot2" presStyleCnt="0">
        <dgm:presLayoutVars>
          <dgm:hierBranch val="init"/>
        </dgm:presLayoutVars>
      </dgm:prSet>
      <dgm:spPr/>
    </dgm:pt>
    <dgm:pt modelId="{37C7882E-24C8-4F3C-B799-3F5A05DF8ACA}" type="pres">
      <dgm:prSet presAssocID="{21F0490F-0B34-42F6-992D-0F4A3711F3C3}" presName="rootComposite" presStyleCnt="0"/>
      <dgm:spPr/>
    </dgm:pt>
    <dgm:pt modelId="{A9E15446-4CBA-4BBE-900D-7D22E03D6BF0}" type="pres">
      <dgm:prSet presAssocID="{21F0490F-0B34-42F6-992D-0F4A3711F3C3}" presName="rootText" presStyleLbl="node4" presStyleIdx="4" presStyleCnt="28">
        <dgm:presLayoutVars>
          <dgm:chPref val="3"/>
        </dgm:presLayoutVars>
      </dgm:prSet>
      <dgm:spPr/>
    </dgm:pt>
    <dgm:pt modelId="{99B6F66E-8908-4956-8A09-E5E5B88F1D87}" type="pres">
      <dgm:prSet presAssocID="{21F0490F-0B34-42F6-992D-0F4A3711F3C3}" presName="rootConnector" presStyleLbl="node4" presStyleIdx="4" presStyleCnt="28"/>
      <dgm:spPr/>
    </dgm:pt>
    <dgm:pt modelId="{030B6B8C-851C-4E3C-BB36-5A362F96F2A3}" type="pres">
      <dgm:prSet presAssocID="{21F0490F-0B34-42F6-992D-0F4A3711F3C3}" presName="hierChild4" presStyleCnt="0"/>
      <dgm:spPr/>
    </dgm:pt>
    <dgm:pt modelId="{881F7B30-D547-481D-8D45-0A7D68D61423}" type="pres">
      <dgm:prSet presAssocID="{21F0490F-0B34-42F6-992D-0F4A3711F3C3}" presName="hierChild5" presStyleCnt="0"/>
      <dgm:spPr/>
    </dgm:pt>
    <dgm:pt modelId="{B0C8CF53-CB73-42EF-92A9-BE9E3550B797}" type="pres">
      <dgm:prSet presAssocID="{5BADB91C-F40A-40ED-9F29-18FDCD89EF49}" presName="hierChild5" presStyleCnt="0"/>
      <dgm:spPr/>
    </dgm:pt>
    <dgm:pt modelId="{7C829DB4-6C17-4F86-945A-8156A5E36564}" type="pres">
      <dgm:prSet presAssocID="{A7D098AF-8E32-4A15-BD5F-22AEF758176C}" presName="Name37" presStyleLbl="parChTrans1D4" presStyleIdx="5" presStyleCnt="28"/>
      <dgm:spPr/>
    </dgm:pt>
    <dgm:pt modelId="{287F3CCA-5703-48F9-A667-799A5511E432}" type="pres">
      <dgm:prSet presAssocID="{EFCE2FDC-5E46-4A02-93D5-76302EBB561C}" presName="hierRoot2" presStyleCnt="0">
        <dgm:presLayoutVars>
          <dgm:hierBranch val="init"/>
        </dgm:presLayoutVars>
      </dgm:prSet>
      <dgm:spPr/>
    </dgm:pt>
    <dgm:pt modelId="{5467208C-7AB6-45D1-AEEB-E238463F37FD}" type="pres">
      <dgm:prSet presAssocID="{EFCE2FDC-5E46-4A02-93D5-76302EBB561C}" presName="rootComposite" presStyleCnt="0"/>
      <dgm:spPr/>
    </dgm:pt>
    <dgm:pt modelId="{998684BF-3DD5-46F8-9C46-E3E5D151F81C}" type="pres">
      <dgm:prSet presAssocID="{EFCE2FDC-5E46-4A02-93D5-76302EBB561C}" presName="rootText" presStyleLbl="node4" presStyleIdx="5" presStyleCnt="28">
        <dgm:presLayoutVars>
          <dgm:chPref val="3"/>
        </dgm:presLayoutVars>
      </dgm:prSet>
      <dgm:spPr/>
    </dgm:pt>
    <dgm:pt modelId="{1BA458DB-E559-4CBD-B256-6343629EB6BD}" type="pres">
      <dgm:prSet presAssocID="{EFCE2FDC-5E46-4A02-93D5-76302EBB561C}" presName="rootConnector" presStyleLbl="node4" presStyleIdx="5" presStyleCnt="28"/>
      <dgm:spPr/>
    </dgm:pt>
    <dgm:pt modelId="{C876C635-9D24-4156-B57B-358277066A24}" type="pres">
      <dgm:prSet presAssocID="{EFCE2FDC-5E46-4A02-93D5-76302EBB561C}" presName="hierChild4" presStyleCnt="0"/>
      <dgm:spPr/>
    </dgm:pt>
    <dgm:pt modelId="{429CB46B-34A4-4BF9-AA82-55EFE7675702}" type="pres">
      <dgm:prSet presAssocID="{B80EFD6D-C0FD-4B2C-A4B4-528FD3636A39}" presName="Name37" presStyleLbl="parChTrans1D4" presStyleIdx="6" presStyleCnt="28"/>
      <dgm:spPr/>
    </dgm:pt>
    <dgm:pt modelId="{448240A2-755F-4CA9-8F5A-DC737E1BBE04}" type="pres">
      <dgm:prSet presAssocID="{F3F3817F-8408-4703-B3D2-1AA46AF565CA}" presName="hierRoot2" presStyleCnt="0">
        <dgm:presLayoutVars>
          <dgm:hierBranch val="init"/>
        </dgm:presLayoutVars>
      </dgm:prSet>
      <dgm:spPr/>
    </dgm:pt>
    <dgm:pt modelId="{D7D76A9A-0611-47E2-A649-021287864ECC}" type="pres">
      <dgm:prSet presAssocID="{F3F3817F-8408-4703-B3D2-1AA46AF565CA}" presName="rootComposite" presStyleCnt="0"/>
      <dgm:spPr/>
    </dgm:pt>
    <dgm:pt modelId="{712898BF-D41B-4A3F-B63B-33F72C2CBE4E}" type="pres">
      <dgm:prSet presAssocID="{F3F3817F-8408-4703-B3D2-1AA46AF565CA}" presName="rootText" presStyleLbl="node4" presStyleIdx="6" presStyleCnt="28">
        <dgm:presLayoutVars>
          <dgm:chPref val="3"/>
        </dgm:presLayoutVars>
      </dgm:prSet>
      <dgm:spPr/>
    </dgm:pt>
    <dgm:pt modelId="{2592ADDB-B3D9-4539-9BC8-4E5DADDA21A1}" type="pres">
      <dgm:prSet presAssocID="{F3F3817F-8408-4703-B3D2-1AA46AF565CA}" presName="rootConnector" presStyleLbl="node4" presStyleIdx="6" presStyleCnt="28"/>
      <dgm:spPr/>
    </dgm:pt>
    <dgm:pt modelId="{AA85939C-943C-4BBF-B7E3-1E91CF2A6805}" type="pres">
      <dgm:prSet presAssocID="{F3F3817F-8408-4703-B3D2-1AA46AF565CA}" presName="hierChild4" presStyleCnt="0"/>
      <dgm:spPr/>
    </dgm:pt>
    <dgm:pt modelId="{02C05A8E-4559-48C4-9015-F2B8DBB06F28}" type="pres">
      <dgm:prSet presAssocID="{F3F3817F-8408-4703-B3D2-1AA46AF565CA}" presName="hierChild5" presStyleCnt="0"/>
      <dgm:spPr/>
    </dgm:pt>
    <dgm:pt modelId="{E4C30B67-46C6-46C9-BEE1-D271B3E10AD1}" type="pres">
      <dgm:prSet presAssocID="{EFCE2FDC-5E46-4A02-93D5-76302EBB561C}" presName="hierChild5" presStyleCnt="0"/>
      <dgm:spPr/>
    </dgm:pt>
    <dgm:pt modelId="{5C5A63B8-A686-40DA-BA5C-CC792DB8E134}" type="pres">
      <dgm:prSet presAssocID="{52D12BF7-EEF6-4940-8B20-9C289AE06638}" presName="hierChild5" presStyleCnt="0"/>
      <dgm:spPr/>
    </dgm:pt>
    <dgm:pt modelId="{108C7B6E-25A7-4865-BAF3-DAA98E724998}" type="pres">
      <dgm:prSet presAssocID="{6AB70CBB-F80B-4F1E-BDEF-8B7F8620D9E2}" presName="hierChild5" presStyleCnt="0"/>
      <dgm:spPr/>
    </dgm:pt>
    <dgm:pt modelId="{BA91E9C8-6F9E-43A2-80BC-00BC5A846706}" type="pres">
      <dgm:prSet presAssocID="{1F79D7D4-2762-4333-9E32-6662911FC5D4}" presName="hierChild5" presStyleCnt="0"/>
      <dgm:spPr/>
    </dgm:pt>
    <dgm:pt modelId="{F59D05DE-149A-4DCC-948F-18BF73C926DF}" type="pres">
      <dgm:prSet presAssocID="{EC11A461-24FB-4A6F-BC39-8764C4DABF9F}" presName="Name37" presStyleLbl="parChTrans1D4" presStyleIdx="7" presStyleCnt="28"/>
      <dgm:spPr/>
    </dgm:pt>
    <dgm:pt modelId="{82CCCC88-B693-40D5-8E42-55F3E408C4AE}" type="pres">
      <dgm:prSet presAssocID="{F2023CFE-14EB-4EAF-B783-965D6C729CB1}" presName="hierRoot2" presStyleCnt="0">
        <dgm:presLayoutVars>
          <dgm:hierBranch val="init"/>
        </dgm:presLayoutVars>
      </dgm:prSet>
      <dgm:spPr/>
    </dgm:pt>
    <dgm:pt modelId="{9DB400A3-D9B3-460B-B332-4A7A3EEA9EB6}" type="pres">
      <dgm:prSet presAssocID="{F2023CFE-14EB-4EAF-B783-965D6C729CB1}" presName="rootComposite" presStyleCnt="0"/>
      <dgm:spPr/>
    </dgm:pt>
    <dgm:pt modelId="{64A07290-9FA1-48A8-B074-C73580987222}" type="pres">
      <dgm:prSet presAssocID="{F2023CFE-14EB-4EAF-B783-965D6C729CB1}" presName="rootText" presStyleLbl="node4" presStyleIdx="7" presStyleCnt="28">
        <dgm:presLayoutVars>
          <dgm:chPref val="3"/>
        </dgm:presLayoutVars>
      </dgm:prSet>
      <dgm:spPr/>
    </dgm:pt>
    <dgm:pt modelId="{28851A46-6C10-40E4-9671-70C72AA2ADB3}" type="pres">
      <dgm:prSet presAssocID="{F2023CFE-14EB-4EAF-B783-965D6C729CB1}" presName="rootConnector" presStyleLbl="node4" presStyleIdx="7" presStyleCnt="28"/>
      <dgm:spPr/>
    </dgm:pt>
    <dgm:pt modelId="{7E7F2EB9-C4E6-469D-9BF8-F4DA393F75BA}" type="pres">
      <dgm:prSet presAssocID="{F2023CFE-14EB-4EAF-B783-965D6C729CB1}" presName="hierChild4" presStyleCnt="0"/>
      <dgm:spPr/>
    </dgm:pt>
    <dgm:pt modelId="{AAEBDA46-9F87-4C29-8E73-8A4750725303}" type="pres">
      <dgm:prSet presAssocID="{DF0CCB74-5F7D-4EB3-95FE-60720A846F88}" presName="Name37" presStyleLbl="parChTrans1D4" presStyleIdx="8" presStyleCnt="28"/>
      <dgm:spPr/>
    </dgm:pt>
    <dgm:pt modelId="{54599648-D86C-4464-A090-C8C2D8A23F1B}" type="pres">
      <dgm:prSet presAssocID="{C0875907-5FFC-40B3-8F41-277F325CD863}" presName="hierRoot2" presStyleCnt="0">
        <dgm:presLayoutVars>
          <dgm:hierBranch val="init"/>
        </dgm:presLayoutVars>
      </dgm:prSet>
      <dgm:spPr/>
    </dgm:pt>
    <dgm:pt modelId="{A23E93B4-664B-45B7-A496-93426E3210EE}" type="pres">
      <dgm:prSet presAssocID="{C0875907-5FFC-40B3-8F41-277F325CD863}" presName="rootComposite" presStyleCnt="0"/>
      <dgm:spPr/>
    </dgm:pt>
    <dgm:pt modelId="{DD9C932F-A327-4807-816A-604410633DF0}" type="pres">
      <dgm:prSet presAssocID="{C0875907-5FFC-40B3-8F41-277F325CD863}" presName="rootText" presStyleLbl="node4" presStyleIdx="8" presStyleCnt="28">
        <dgm:presLayoutVars>
          <dgm:chPref val="3"/>
        </dgm:presLayoutVars>
      </dgm:prSet>
      <dgm:spPr/>
    </dgm:pt>
    <dgm:pt modelId="{D3219DF7-AD54-42FB-9BE0-C16B528A996B}" type="pres">
      <dgm:prSet presAssocID="{C0875907-5FFC-40B3-8F41-277F325CD863}" presName="rootConnector" presStyleLbl="node4" presStyleIdx="8" presStyleCnt="28"/>
      <dgm:spPr/>
    </dgm:pt>
    <dgm:pt modelId="{D96CE82B-10E3-48BE-9D04-0B7D013819D4}" type="pres">
      <dgm:prSet presAssocID="{C0875907-5FFC-40B3-8F41-277F325CD863}" presName="hierChild4" presStyleCnt="0"/>
      <dgm:spPr/>
    </dgm:pt>
    <dgm:pt modelId="{51E90ECF-509D-4168-85B7-82EA430D9846}" type="pres">
      <dgm:prSet presAssocID="{ACB34BD2-27CF-45C9-A160-33AE770CB1F4}" presName="Name37" presStyleLbl="parChTrans1D4" presStyleIdx="9" presStyleCnt="28"/>
      <dgm:spPr/>
    </dgm:pt>
    <dgm:pt modelId="{923FCC71-EC99-47DB-B95A-0C37BF5E3C0E}" type="pres">
      <dgm:prSet presAssocID="{D3C0176F-361F-46A6-ACA1-3C1580BA1172}" presName="hierRoot2" presStyleCnt="0">
        <dgm:presLayoutVars>
          <dgm:hierBranch val="init"/>
        </dgm:presLayoutVars>
      </dgm:prSet>
      <dgm:spPr/>
    </dgm:pt>
    <dgm:pt modelId="{0D701167-1652-4930-80AA-DAA86D7D50E9}" type="pres">
      <dgm:prSet presAssocID="{D3C0176F-361F-46A6-ACA1-3C1580BA1172}" presName="rootComposite" presStyleCnt="0"/>
      <dgm:spPr/>
    </dgm:pt>
    <dgm:pt modelId="{6A67D4CB-D08E-44FE-A48D-10404E3879C2}" type="pres">
      <dgm:prSet presAssocID="{D3C0176F-361F-46A6-ACA1-3C1580BA1172}" presName="rootText" presStyleLbl="node4" presStyleIdx="9" presStyleCnt="28">
        <dgm:presLayoutVars>
          <dgm:chPref val="3"/>
        </dgm:presLayoutVars>
      </dgm:prSet>
      <dgm:spPr/>
    </dgm:pt>
    <dgm:pt modelId="{DC8E4350-E517-44C5-8FD9-9CE9DF3140D9}" type="pres">
      <dgm:prSet presAssocID="{D3C0176F-361F-46A6-ACA1-3C1580BA1172}" presName="rootConnector" presStyleLbl="node4" presStyleIdx="9" presStyleCnt="28"/>
      <dgm:spPr/>
    </dgm:pt>
    <dgm:pt modelId="{25214B49-A35A-4362-9C91-FFA3A7898782}" type="pres">
      <dgm:prSet presAssocID="{D3C0176F-361F-46A6-ACA1-3C1580BA1172}" presName="hierChild4" presStyleCnt="0"/>
      <dgm:spPr/>
    </dgm:pt>
    <dgm:pt modelId="{F74AC3C4-814B-4B84-A458-F50E2AB16125}" type="pres">
      <dgm:prSet presAssocID="{633910F6-00A3-44F1-99CB-8B87A0343FC3}" presName="Name37" presStyleLbl="parChTrans1D4" presStyleIdx="10" presStyleCnt="28"/>
      <dgm:spPr/>
    </dgm:pt>
    <dgm:pt modelId="{435E6835-A5AD-44B6-A935-71B21BAD68A0}" type="pres">
      <dgm:prSet presAssocID="{0D4F1611-6C0F-4C1E-B1E9-979A5F2FD001}" presName="hierRoot2" presStyleCnt="0">
        <dgm:presLayoutVars>
          <dgm:hierBranch val="init"/>
        </dgm:presLayoutVars>
      </dgm:prSet>
      <dgm:spPr/>
    </dgm:pt>
    <dgm:pt modelId="{90210920-8293-4207-ABCA-1FF4EC2F6B14}" type="pres">
      <dgm:prSet presAssocID="{0D4F1611-6C0F-4C1E-B1E9-979A5F2FD001}" presName="rootComposite" presStyleCnt="0"/>
      <dgm:spPr/>
    </dgm:pt>
    <dgm:pt modelId="{56885FC0-BFDD-47ED-9C2B-6561AD6BCC02}" type="pres">
      <dgm:prSet presAssocID="{0D4F1611-6C0F-4C1E-B1E9-979A5F2FD001}" presName="rootText" presStyleLbl="node4" presStyleIdx="10" presStyleCnt="28">
        <dgm:presLayoutVars>
          <dgm:chPref val="3"/>
        </dgm:presLayoutVars>
      </dgm:prSet>
      <dgm:spPr/>
    </dgm:pt>
    <dgm:pt modelId="{89E92B36-8637-4F66-A5DB-2E7BD6A7CC32}" type="pres">
      <dgm:prSet presAssocID="{0D4F1611-6C0F-4C1E-B1E9-979A5F2FD001}" presName="rootConnector" presStyleLbl="node4" presStyleIdx="10" presStyleCnt="28"/>
      <dgm:spPr/>
    </dgm:pt>
    <dgm:pt modelId="{B4FAA0F8-0832-4BED-8216-6B466F0811AA}" type="pres">
      <dgm:prSet presAssocID="{0D4F1611-6C0F-4C1E-B1E9-979A5F2FD001}" presName="hierChild4" presStyleCnt="0"/>
      <dgm:spPr/>
    </dgm:pt>
    <dgm:pt modelId="{AEF9AD3C-A713-4C4A-9082-40A2F235170C}" type="pres">
      <dgm:prSet presAssocID="{5C0CB945-BCF2-465E-93B0-47147B06067D}" presName="Name37" presStyleLbl="parChTrans1D4" presStyleIdx="11" presStyleCnt="28"/>
      <dgm:spPr/>
    </dgm:pt>
    <dgm:pt modelId="{00F4BCAE-A4C6-4E2A-9A4E-25857ADB0094}" type="pres">
      <dgm:prSet presAssocID="{40991FEB-5965-4214-A4F2-881CE1E89F8E}" presName="hierRoot2" presStyleCnt="0">
        <dgm:presLayoutVars>
          <dgm:hierBranch val="init"/>
        </dgm:presLayoutVars>
      </dgm:prSet>
      <dgm:spPr/>
    </dgm:pt>
    <dgm:pt modelId="{7092E326-7D5B-49A9-BE89-21446A54D62E}" type="pres">
      <dgm:prSet presAssocID="{40991FEB-5965-4214-A4F2-881CE1E89F8E}" presName="rootComposite" presStyleCnt="0"/>
      <dgm:spPr/>
    </dgm:pt>
    <dgm:pt modelId="{F6FA4A1F-4218-4F00-A764-0AA9C82D31DC}" type="pres">
      <dgm:prSet presAssocID="{40991FEB-5965-4214-A4F2-881CE1E89F8E}" presName="rootText" presStyleLbl="node4" presStyleIdx="11" presStyleCnt="28">
        <dgm:presLayoutVars>
          <dgm:chPref val="3"/>
        </dgm:presLayoutVars>
      </dgm:prSet>
      <dgm:spPr/>
    </dgm:pt>
    <dgm:pt modelId="{1C5DF342-10DB-49D8-A68A-19BA28434125}" type="pres">
      <dgm:prSet presAssocID="{40991FEB-5965-4214-A4F2-881CE1E89F8E}" presName="rootConnector" presStyleLbl="node4" presStyleIdx="11" presStyleCnt="28"/>
      <dgm:spPr/>
    </dgm:pt>
    <dgm:pt modelId="{D1842245-B92D-4745-BF3D-E840975C969D}" type="pres">
      <dgm:prSet presAssocID="{40991FEB-5965-4214-A4F2-881CE1E89F8E}" presName="hierChild4" presStyleCnt="0"/>
      <dgm:spPr/>
    </dgm:pt>
    <dgm:pt modelId="{5C119D45-7135-40A3-8E26-1E199C90DE4A}" type="pres">
      <dgm:prSet presAssocID="{40991FEB-5965-4214-A4F2-881CE1E89F8E}" presName="hierChild5" presStyleCnt="0"/>
      <dgm:spPr/>
    </dgm:pt>
    <dgm:pt modelId="{B5D61FD6-38EA-4B4F-8F40-DAAC0859BA3A}" type="pres">
      <dgm:prSet presAssocID="{0D4F1611-6C0F-4C1E-B1E9-979A5F2FD001}" presName="hierChild5" presStyleCnt="0"/>
      <dgm:spPr/>
    </dgm:pt>
    <dgm:pt modelId="{FFD05394-262F-414C-8F57-43706084B4DC}" type="pres">
      <dgm:prSet presAssocID="{92C836A4-C998-47F0-A465-C6DDE5B64CE6}" presName="Name37" presStyleLbl="parChTrans1D4" presStyleIdx="12" presStyleCnt="28"/>
      <dgm:spPr/>
    </dgm:pt>
    <dgm:pt modelId="{B5264E10-DEDD-4841-BD3E-6DABF90DA637}" type="pres">
      <dgm:prSet presAssocID="{38B4C54E-9F86-4BDA-8EBE-28759C42C24B}" presName="hierRoot2" presStyleCnt="0">
        <dgm:presLayoutVars>
          <dgm:hierBranch val="init"/>
        </dgm:presLayoutVars>
      </dgm:prSet>
      <dgm:spPr/>
    </dgm:pt>
    <dgm:pt modelId="{D12F0BDA-5383-413F-AC7D-4922E4AB3B49}" type="pres">
      <dgm:prSet presAssocID="{38B4C54E-9F86-4BDA-8EBE-28759C42C24B}" presName="rootComposite" presStyleCnt="0"/>
      <dgm:spPr/>
    </dgm:pt>
    <dgm:pt modelId="{270A9EDF-7093-4EA4-AC7A-986B9AA500CE}" type="pres">
      <dgm:prSet presAssocID="{38B4C54E-9F86-4BDA-8EBE-28759C42C24B}" presName="rootText" presStyleLbl="node4" presStyleIdx="12" presStyleCnt="28" custScaleX="71692" custScaleY="112061" custLinFactNeighborX="7563" custLinFactNeighborY="-5349">
        <dgm:presLayoutVars>
          <dgm:chPref val="3"/>
        </dgm:presLayoutVars>
      </dgm:prSet>
      <dgm:spPr/>
    </dgm:pt>
    <dgm:pt modelId="{9A17E0E6-0EAD-40BB-B233-0BD6762FFF57}" type="pres">
      <dgm:prSet presAssocID="{38B4C54E-9F86-4BDA-8EBE-28759C42C24B}" presName="rootConnector" presStyleLbl="node4" presStyleIdx="12" presStyleCnt="28"/>
      <dgm:spPr/>
    </dgm:pt>
    <dgm:pt modelId="{49415D86-8A8C-4056-B16E-0C0F82B4DDA1}" type="pres">
      <dgm:prSet presAssocID="{38B4C54E-9F86-4BDA-8EBE-28759C42C24B}" presName="hierChild4" presStyleCnt="0"/>
      <dgm:spPr/>
    </dgm:pt>
    <dgm:pt modelId="{1576FAA6-836D-4FB0-9A08-0510115DE263}" type="pres">
      <dgm:prSet presAssocID="{B1DD1D67-3CC2-41A5-AA56-0857B2D2805A}" presName="Name37" presStyleLbl="parChTrans1D4" presStyleIdx="13" presStyleCnt="28"/>
      <dgm:spPr/>
    </dgm:pt>
    <dgm:pt modelId="{CCBA5FB2-4912-4416-A37C-B5727B479793}" type="pres">
      <dgm:prSet presAssocID="{125C7A97-6C69-41CF-9C7D-6E46EF99431C}" presName="hierRoot2" presStyleCnt="0">
        <dgm:presLayoutVars>
          <dgm:hierBranch val="init"/>
        </dgm:presLayoutVars>
      </dgm:prSet>
      <dgm:spPr/>
    </dgm:pt>
    <dgm:pt modelId="{E7C24D42-058D-4AA5-9759-9B74586FD502}" type="pres">
      <dgm:prSet presAssocID="{125C7A97-6C69-41CF-9C7D-6E46EF99431C}" presName="rootComposite" presStyleCnt="0"/>
      <dgm:spPr/>
    </dgm:pt>
    <dgm:pt modelId="{12912AF4-8A8A-4075-A800-A423938D6CBE}" type="pres">
      <dgm:prSet presAssocID="{125C7A97-6C69-41CF-9C7D-6E46EF99431C}" presName="rootText" presStyleLbl="node4" presStyleIdx="13" presStyleCnt="28">
        <dgm:presLayoutVars>
          <dgm:chPref val="3"/>
        </dgm:presLayoutVars>
      </dgm:prSet>
      <dgm:spPr/>
    </dgm:pt>
    <dgm:pt modelId="{CA95DD34-994A-4C2B-8AE1-9B251EA1B752}" type="pres">
      <dgm:prSet presAssocID="{125C7A97-6C69-41CF-9C7D-6E46EF99431C}" presName="rootConnector" presStyleLbl="node4" presStyleIdx="13" presStyleCnt="28"/>
      <dgm:spPr/>
    </dgm:pt>
    <dgm:pt modelId="{59EB6692-D384-4207-A5BD-C155F87D8E72}" type="pres">
      <dgm:prSet presAssocID="{125C7A97-6C69-41CF-9C7D-6E46EF99431C}" presName="hierChild4" presStyleCnt="0"/>
      <dgm:spPr/>
    </dgm:pt>
    <dgm:pt modelId="{4D9B1D34-35FA-40CC-8A92-EFC2DABED8BA}" type="pres">
      <dgm:prSet presAssocID="{125C7A97-6C69-41CF-9C7D-6E46EF99431C}" presName="hierChild5" presStyleCnt="0"/>
      <dgm:spPr/>
    </dgm:pt>
    <dgm:pt modelId="{2978BF8B-3221-4E8D-B23C-A0DAF579A05E}" type="pres">
      <dgm:prSet presAssocID="{31AB6954-E1DB-46E7-A82C-256F59C2D647}" presName="Name37" presStyleLbl="parChTrans1D4" presStyleIdx="14" presStyleCnt="28"/>
      <dgm:spPr/>
    </dgm:pt>
    <dgm:pt modelId="{1D70D60E-48BA-4F3A-962C-A4F48AB098A2}" type="pres">
      <dgm:prSet presAssocID="{A4F34541-EE26-4658-8351-138F8A9DA2C3}" presName="hierRoot2" presStyleCnt="0">
        <dgm:presLayoutVars>
          <dgm:hierBranch val="init"/>
        </dgm:presLayoutVars>
      </dgm:prSet>
      <dgm:spPr/>
    </dgm:pt>
    <dgm:pt modelId="{D25B995A-73D4-4E73-A1E5-A19F4C4B5A63}" type="pres">
      <dgm:prSet presAssocID="{A4F34541-EE26-4658-8351-138F8A9DA2C3}" presName="rootComposite" presStyleCnt="0"/>
      <dgm:spPr/>
    </dgm:pt>
    <dgm:pt modelId="{9794536C-1822-40D2-AC8D-B32C2BD05018}" type="pres">
      <dgm:prSet presAssocID="{A4F34541-EE26-4658-8351-138F8A9DA2C3}" presName="rootText" presStyleLbl="node4" presStyleIdx="14" presStyleCnt="28">
        <dgm:presLayoutVars>
          <dgm:chPref val="3"/>
        </dgm:presLayoutVars>
      </dgm:prSet>
      <dgm:spPr/>
    </dgm:pt>
    <dgm:pt modelId="{A8AB1C0B-1F84-4B07-AF50-5E31FD569363}" type="pres">
      <dgm:prSet presAssocID="{A4F34541-EE26-4658-8351-138F8A9DA2C3}" presName="rootConnector" presStyleLbl="node4" presStyleIdx="14" presStyleCnt="28"/>
      <dgm:spPr/>
    </dgm:pt>
    <dgm:pt modelId="{7A7CE7AC-495F-48A7-9D6A-EC342CBEC9DB}" type="pres">
      <dgm:prSet presAssocID="{A4F34541-EE26-4658-8351-138F8A9DA2C3}" presName="hierChild4" presStyleCnt="0"/>
      <dgm:spPr/>
    </dgm:pt>
    <dgm:pt modelId="{5039B842-AA43-454F-90A4-FE073418943F}" type="pres">
      <dgm:prSet presAssocID="{A4F34541-EE26-4658-8351-138F8A9DA2C3}" presName="hierChild5" presStyleCnt="0"/>
      <dgm:spPr/>
    </dgm:pt>
    <dgm:pt modelId="{FA5F1398-344F-4A51-9760-23DDBE1230C7}" type="pres">
      <dgm:prSet presAssocID="{38B4C54E-9F86-4BDA-8EBE-28759C42C24B}" presName="hierChild5" presStyleCnt="0"/>
      <dgm:spPr/>
    </dgm:pt>
    <dgm:pt modelId="{498536C9-32CB-4FB8-BDAE-E1EE4F826A7A}" type="pres">
      <dgm:prSet presAssocID="{D3C0176F-361F-46A6-ACA1-3C1580BA1172}" presName="hierChild5" presStyleCnt="0"/>
      <dgm:spPr/>
    </dgm:pt>
    <dgm:pt modelId="{BC8A9AD5-FA11-4F57-9874-CB2CF00244E0}" type="pres">
      <dgm:prSet presAssocID="{4BACEB9C-22FA-4515-BB67-FD3EEDEB5231}" presName="Name37" presStyleLbl="parChTrans1D4" presStyleIdx="15" presStyleCnt="28"/>
      <dgm:spPr/>
    </dgm:pt>
    <dgm:pt modelId="{C4C78B37-09CA-42F1-96AE-781B45596E12}" type="pres">
      <dgm:prSet presAssocID="{E7E4196B-1B7F-4880-8897-C5E898DB461A}" presName="hierRoot2" presStyleCnt="0">
        <dgm:presLayoutVars>
          <dgm:hierBranch val="init"/>
        </dgm:presLayoutVars>
      </dgm:prSet>
      <dgm:spPr/>
    </dgm:pt>
    <dgm:pt modelId="{96EE776A-1E50-4745-B0EA-02EA3F41EA7B}" type="pres">
      <dgm:prSet presAssocID="{E7E4196B-1B7F-4880-8897-C5E898DB461A}" presName="rootComposite" presStyleCnt="0"/>
      <dgm:spPr/>
    </dgm:pt>
    <dgm:pt modelId="{70F92C39-A189-4A69-AB41-DC7FA47C4606}" type="pres">
      <dgm:prSet presAssocID="{E7E4196B-1B7F-4880-8897-C5E898DB461A}" presName="rootText" presStyleLbl="node4" presStyleIdx="15" presStyleCnt="28">
        <dgm:presLayoutVars>
          <dgm:chPref val="3"/>
        </dgm:presLayoutVars>
      </dgm:prSet>
      <dgm:spPr/>
    </dgm:pt>
    <dgm:pt modelId="{D97D95D2-A409-4D6A-8BB1-C75C5F6B1FB2}" type="pres">
      <dgm:prSet presAssocID="{E7E4196B-1B7F-4880-8897-C5E898DB461A}" presName="rootConnector" presStyleLbl="node4" presStyleIdx="15" presStyleCnt="28"/>
      <dgm:spPr/>
    </dgm:pt>
    <dgm:pt modelId="{DA1213BB-C512-4E0D-B98B-62ED26DEC167}" type="pres">
      <dgm:prSet presAssocID="{E7E4196B-1B7F-4880-8897-C5E898DB461A}" presName="hierChild4" presStyleCnt="0"/>
      <dgm:spPr/>
    </dgm:pt>
    <dgm:pt modelId="{92633DBF-66F1-494B-9DE5-C17F507E8705}" type="pres">
      <dgm:prSet presAssocID="{842C4F5D-A18F-4D22-BAD7-5464CA4854A8}" presName="Name37" presStyleLbl="parChTrans1D4" presStyleIdx="16" presStyleCnt="28"/>
      <dgm:spPr/>
    </dgm:pt>
    <dgm:pt modelId="{A3D854A8-9893-40A4-8C45-57C03393B48A}" type="pres">
      <dgm:prSet presAssocID="{8741381F-0290-4600-905F-3A1CA14C1583}" presName="hierRoot2" presStyleCnt="0">
        <dgm:presLayoutVars>
          <dgm:hierBranch val="init"/>
        </dgm:presLayoutVars>
      </dgm:prSet>
      <dgm:spPr/>
    </dgm:pt>
    <dgm:pt modelId="{04BA9CC1-65AC-4DD2-A5CD-EA64884DE04F}" type="pres">
      <dgm:prSet presAssocID="{8741381F-0290-4600-905F-3A1CA14C1583}" presName="rootComposite" presStyleCnt="0"/>
      <dgm:spPr/>
    </dgm:pt>
    <dgm:pt modelId="{A10AD4E5-ACEE-4D31-ACBA-3D3587C8D148}" type="pres">
      <dgm:prSet presAssocID="{8741381F-0290-4600-905F-3A1CA14C1583}" presName="rootText" presStyleLbl="node4" presStyleIdx="16" presStyleCnt="28">
        <dgm:presLayoutVars>
          <dgm:chPref val="3"/>
        </dgm:presLayoutVars>
      </dgm:prSet>
      <dgm:spPr/>
    </dgm:pt>
    <dgm:pt modelId="{9580E4E7-DC34-4F90-A0DB-934942F325C9}" type="pres">
      <dgm:prSet presAssocID="{8741381F-0290-4600-905F-3A1CA14C1583}" presName="rootConnector" presStyleLbl="node4" presStyleIdx="16" presStyleCnt="28"/>
      <dgm:spPr/>
    </dgm:pt>
    <dgm:pt modelId="{46633FB0-D55D-4970-99E0-BD06D2B954B3}" type="pres">
      <dgm:prSet presAssocID="{8741381F-0290-4600-905F-3A1CA14C1583}" presName="hierChild4" presStyleCnt="0"/>
      <dgm:spPr/>
    </dgm:pt>
    <dgm:pt modelId="{CC027A3E-36B2-4EBD-883E-285F0BB7B879}" type="pres">
      <dgm:prSet presAssocID="{6740B0CF-9BD9-401B-A063-01F1A8FDE8CE}" presName="Name37" presStyleLbl="parChTrans1D4" presStyleIdx="17" presStyleCnt="28"/>
      <dgm:spPr/>
    </dgm:pt>
    <dgm:pt modelId="{68EDB3A0-15DB-46F8-BB28-67D3555C5A41}" type="pres">
      <dgm:prSet presAssocID="{D30821BD-2636-4525-A4FE-109F6544CBE5}" presName="hierRoot2" presStyleCnt="0">
        <dgm:presLayoutVars>
          <dgm:hierBranch val="init"/>
        </dgm:presLayoutVars>
      </dgm:prSet>
      <dgm:spPr/>
    </dgm:pt>
    <dgm:pt modelId="{7A5F8DFE-C8EF-45FC-9EA8-B0DCBE99B096}" type="pres">
      <dgm:prSet presAssocID="{D30821BD-2636-4525-A4FE-109F6544CBE5}" presName="rootComposite" presStyleCnt="0"/>
      <dgm:spPr/>
    </dgm:pt>
    <dgm:pt modelId="{43ADC847-4A97-40D1-928A-A05FDD5388AB}" type="pres">
      <dgm:prSet presAssocID="{D30821BD-2636-4525-A4FE-109F6544CBE5}" presName="rootText" presStyleLbl="node4" presStyleIdx="17" presStyleCnt="28">
        <dgm:presLayoutVars>
          <dgm:chPref val="3"/>
        </dgm:presLayoutVars>
      </dgm:prSet>
      <dgm:spPr/>
    </dgm:pt>
    <dgm:pt modelId="{E4F3C062-6142-4BA2-B51D-9E126A7DD591}" type="pres">
      <dgm:prSet presAssocID="{D30821BD-2636-4525-A4FE-109F6544CBE5}" presName="rootConnector" presStyleLbl="node4" presStyleIdx="17" presStyleCnt="28"/>
      <dgm:spPr/>
    </dgm:pt>
    <dgm:pt modelId="{5944420B-B226-48B7-AB56-4109D21A0B3B}" type="pres">
      <dgm:prSet presAssocID="{D30821BD-2636-4525-A4FE-109F6544CBE5}" presName="hierChild4" presStyleCnt="0"/>
      <dgm:spPr/>
    </dgm:pt>
    <dgm:pt modelId="{00A2ADEF-BF86-408C-91D6-CCA903DC3889}" type="pres">
      <dgm:prSet presAssocID="{D30821BD-2636-4525-A4FE-109F6544CBE5}" presName="hierChild5" presStyleCnt="0"/>
      <dgm:spPr/>
    </dgm:pt>
    <dgm:pt modelId="{D308025D-3697-4796-81DD-D585CBCACA05}" type="pres">
      <dgm:prSet presAssocID="{8741381F-0290-4600-905F-3A1CA14C1583}" presName="hierChild5" presStyleCnt="0"/>
      <dgm:spPr/>
    </dgm:pt>
    <dgm:pt modelId="{6450568F-33A8-49F3-B8C9-2BA22136B12B}" type="pres">
      <dgm:prSet presAssocID="{E7E4196B-1B7F-4880-8897-C5E898DB461A}" presName="hierChild5" presStyleCnt="0"/>
      <dgm:spPr/>
    </dgm:pt>
    <dgm:pt modelId="{8A31B1FE-F26A-4BB8-B20B-15C090A7E8F4}" type="pres">
      <dgm:prSet presAssocID="{6CE093AB-47EE-4DDC-A60B-BFA19A6D74FC}" presName="Name37" presStyleLbl="parChTrans1D4" presStyleIdx="18" presStyleCnt="28"/>
      <dgm:spPr/>
    </dgm:pt>
    <dgm:pt modelId="{23966B77-AD9F-47D4-AA27-827F96CE29D7}" type="pres">
      <dgm:prSet presAssocID="{5AB762F8-6C35-4F83-B0B5-F9052F10237B}" presName="hierRoot2" presStyleCnt="0">
        <dgm:presLayoutVars>
          <dgm:hierBranch val="init"/>
        </dgm:presLayoutVars>
      </dgm:prSet>
      <dgm:spPr/>
    </dgm:pt>
    <dgm:pt modelId="{7FADA580-573E-4822-AC3E-B8138CCFB2FA}" type="pres">
      <dgm:prSet presAssocID="{5AB762F8-6C35-4F83-B0B5-F9052F10237B}" presName="rootComposite" presStyleCnt="0"/>
      <dgm:spPr/>
    </dgm:pt>
    <dgm:pt modelId="{EF999D01-A75E-43C4-8FD5-F6B8C825FEA4}" type="pres">
      <dgm:prSet presAssocID="{5AB762F8-6C35-4F83-B0B5-F9052F10237B}" presName="rootText" presStyleLbl="node4" presStyleIdx="18" presStyleCnt="28" custLinFactNeighborY="-2705">
        <dgm:presLayoutVars>
          <dgm:chPref val="3"/>
        </dgm:presLayoutVars>
      </dgm:prSet>
      <dgm:spPr/>
    </dgm:pt>
    <dgm:pt modelId="{77369CEF-63D3-4AD4-A183-86EE61ED92C9}" type="pres">
      <dgm:prSet presAssocID="{5AB762F8-6C35-4F83-B0B5-F9052F10237B}" presName="rootConnector" presStyleLbl="node4" presStyleIdx="18" presStyleCnt="28"/>
      <dgm:spPr/>
    </dgm:pt>
    <dgm:pt modelId="{863AB280-5F4A-4DD6-AF1E-DF6FE50F6C09}" type="pres">
      <dgm:prSet presAssocID="{5AB762F8-6C35-4F83-B0B5-F9052F10237B}" presName="hierChild4" presStyleCnt="0"/>
      <dgm:spPr/>
    </dgm:pt>
    <dgm:pt modelId="{F9F7D0C0-94BC-43BE-BE2B-6BE36FB13F97}" type="pres">
      <dgm:prSet presAssocID="{5AB762F8-6C35-4F83-B0B5-F9052F10237B}" presName="hierChild5" presStyleCnt="0"/>
      <dgm:spPr/>
    </dgm:pt>
    <dgm:pt modelId="{DC7F6898-8525-4B85-83DB-D3EF1DB9FCAC}" type="pres">
      <dgm:prSet presAssocID="{C0875907-5FFC-40B3-8F41-277F325CD863}" presName="hierChild5" presStyleCnt="0"/>
      <dgm:spPr/>
    </dgm:pt>
    <dgm:pt modelId="{C3C4CFA9-9DA6-46B9-A60F-35B15EDDADA3}" type="pres">
      <dgm:prSet presAssocID="{78890888-6D0A-4DDA-AB0C-332A31775A7F}" presName="Name37" presStyleLbl="parChTrans1D4" presStyleIdx="19" presStyleCnt="28"/>
      <dgm:spPr/>
    </dgm:pt>
    <dgm:pt modelId="{C3689052-91BF-4125-87C1-F554F852F0DE}" type="pres">
      <dgm:prSet presAssocID="{759233F2-6E6F-4A3F-899F-5A20877B76F2}" presName="hierRoot2" presStyleCnt="0">
        <dgm:presLayoutVars>
          <dgm:hierBranch val="init"/>
        </dgm:presLayoutVars>
      </dgm:prSet>
      <dgm:spPr/>
    </dgm:pt>
    <dgm:pt modelId="{DBB143D9-E400-4D61-8AA9-38869B7656F7}" type="pres">
      <dgm:prSet presAssocID="{759233F2-6E6F-4A3F-899F-5A20877B76F2}" presName="rootComposite" presStyleCnt="0"/>
      <dgm:spPr/>
    </dgm:pt>
    <dgm:pt modelId="{F7303AB7-1BD2-4FFA-A12B-36C882651E2B}" type="pres">
      <dgm:prSet presAssocID="{759233F2-6E6F-4A3F-899F-5A20877B76F2}" presName="rootText" presStyleLbl="node4" presStyleIdx="19" presStyleCnt="28">
        <dgm:presLayoutVars>
          <dgm:chPref val="3"/>
        </dgm:presLayoutVars>
      </dgm:prSet>
      <dgm:spPr/>
    </dgm:pt>
    <dgm:pt modelId="{DF7EFF7E-7FF5-405A-A63E-173DAB2A2DAA}" type="pres">
      <dgm:prSet presAssocID="{759233F2-6E6F-4A3F-899F-5A20877B76F2}" presName="rootConnector" presStyleLbl="node4" presStyleIdx="19" presStyleCnt="28"/>
      <dgm:spPr/>
    </dgm:pt>
    <dgm:pt modelId="{934FEA73-7322-4D76-9D24-61A99C3EC8FF}" type="pres">
      <dgm:prSet presAssocID="{759233F2-6E6F-4A3F-899F-5A20877B76F2}" presName="hierChild4" presStyleCnt="0"/>
      <dgm:spPr/>
    </dgm:pt>
    <dgm:pt modelId="{DC8FFDE2-7BEF-4AD8-9B38-AA21376BB652}" type="pres">
      <dgm:prSet presAssocID="{D3B81CF9-631B-41AA-A5AC-3580A3C9B7A3}" presName="Name37" presStyleLbl="parChTrans1D4" presStyleIdx="20" presStyleCnt="28"/>
      <dgm:spPr/>
    </dgm:pt>
    <dgm:pt modelId="{52ACB3B7-96B8-4206-987C-46EA7D573074}" type="pres">
      <dgm:prSet presAssocID="{C7EBD41D-8380-4B22-B145-A0E5BC5A9176}" presName="hierRoot2" presStyleCnt="0">
        <dgm:presLayoutVars>
          <dgm:hierBranch val="init"/>
        </dgm:presLayoutVars>
      </dgm:prSet>
      <dgm:spPr/>
    </dgm:pt>
    <dgm:pt modelId="{9EA40795-81F6-4868-A562-0ED186ABC15F}" type="pres">
      <dgm:prSet presAssocID="{C7EBD41D-8380-4B22-B145-A0E5BC5A9176}" presName="rootComposite" presStyleCnt="0"/>
      <dgm:spPr/>
    </dgm:pt>
    <dgm:pt modelId="{9C78B0E0-B365-4FD2-A038-828955C928E8}" type="pres">
      <dgm:prSet presAssocID="{C7EBD41D-8380-4B22-B145-A0E5BC5A9176}" presName="rootText" presStyleLbl="node4" presStyleIdx="20" presStyleCnt="28">
        <dgm:presLayoutVars>
          <dgm:chPref val="3"/>
        </dgm:presLayoutVars>
      </dgm:prSet>
      <dgm:spPr/>
    </dgm:pt>
    <dgm:pt modelId="{59CB90DE-87FF-43BD-85EE-0A356D8A762A}" type="pres">
      <dgm:prSet presAssocID="{C7EBD41D-8380-4B22-B145-A0E5BC5A9176}" presName="rootConnector" presStyleLbl="node4" presStyleIdx="20" presStyleCnt="28"/>
      <dgm:spPr/>
    </dgm:pt>
    <dgm:pt modelId="{38CC62A5-E3E3-4553-A71F-F1E93170FCE7}" type="pres">
      <dgm:prSet presAssocID="{C7EBD41D-8380-4B22-B145-A0E5BC5A9176}" presName="hierChild4" presStyleCnt="0"/>
      <dgm:spPr/>
    </dgm:pt>
    <dgm:pt modelId="{A42671A8-35C1-4901-BAEB-CB963710CCF5}" type="pres">
      <dgm:prSet presAssocID="{C33E199D-EB6B-45FD-A76E-ACAAA091B53B}" presName="Name37" presStyleLbl="parChTrans1D4" presStyleIdx="21" presStyleCnt="28"/>
      <dgm:spPr/>
    </dgm:pt>
    <dgm:pt modelId="{E67201FF-98FC-4481-A587-13523EAEAF97}" type="pres">
      <dgm:prSet presAssocID="{96778925-75F3-40DA-87B0-53C6568C0741}" presName="hierRoot2" presStyleCnt="0">
        <dgm:presLayoutVars>
          <dgm:hierBranch val="init"/>
        </dgm:presLayoutVars>
      </dgm:prSet>
      <dgm:spPr/>
    </dgm:pt>
    <dgm:pt modelId="{EE552FEC-B4A3-417C-8102-22684056B139}" type="pres">
      <dgm:prSet presAssocID="{96778925-75F3-40DA-87B0-53C6568C0741}" presName="rootComposite" presStyleCnt="0"/>
      <dgm:spPr/>
    </dgm:pt>
    <dgm:pt modelId="{1D1E0875-8AA3-4A9C-8B16-B7E2F28CC28F}" type="pres">
      <dgm:prSet presAssocID="{96778925-75F3-40DA-87B0-53C6568C0741}" presName="rootText" presStyleLbl="node4" presStyleIdx="21" presStyleCnt="28">
        <dgm:presLayoutVars>
          <dgm:chPref val="3"/>
        </dgm:presLayoutVars>
      </dgm:prSet>
      <dgm:spPr/>
    </dgm:pt>
    <dgm:pt modelId="{F0AF545D-FC2B-4FCA-842D-DFDA306236D6}" type="pres">
      <dgm:prSet presAssocID="{96778925-75F3-40DA-87B0-53C6568C0741}" presName="rootConnector" presStyleLbl="node4" presStyleIdx="21" presStyleCnt="28"/>
      <dgm:spPr/>
    </dgm:pt>
    <dgm:pt modelId="{51D46D84-CB5E-4043-8C92-EAD1EB0B1FAF}" type="pres">
      <dgm:prSet presAssocID="{96778925-75F3-40DA-87B0-53C6568C0741}" presName="hierChild4" presStyleCnt="0"/>
      <dgm:spPr/>
    </dgm:pt>
    <dgm:pt modelId="{28E0E2F3-B601-455E-8391-7E0AB56F2142}" type="pres">
      <dgm:prSet presAssocID="{737527FB-5C3B-4329-B99E-A168D3B27238}" presName="Name37" presStyleLbl="parChTrans1D4" presStyleIdx="22" presStyleCnt="28"/>
      <dgm:spPr/>
    </dgm:pt>
    <dgm:pt modelId="{5ECDE83A-053A-4AF5-BC1F-B6625BF2CEBA}" type="pres">
      <dgm:prSet presAssocID="{AB1117DE-BF3F-4DF8-9B98-6A2FB4E781BE}" presName="hierRoot2" presStyleCnt="0">
        <dgm:presLayoutVars>
          <dgm:hierBranch val="init"/>
        </dgm:presLayoutVars>
      </dgm:prSet>
      <dgm:spPr/>
    </dgm:pt>
    <dgm:pt modelId="{3CDF82A4-BE83-4880-8330-CDBD081FB3F2}" type="pres">
      <dgm:prSet presAssocID="{AB1117DE-BF3F-4DF8-9B98-6A2FB4E781BE}" presName="rootComposite" presStyleCnt="0"/>
      <dgm:spPr/>
    </dgm:pt>
    <dgm:pt modelId="{97870AD6-B490-4C58-A700-7F30DF12D4F2}" type="pres">
      <dgm:prSet presAssocID="{AB1117DE-BF3F-4DF8-9B98-6A2FB4E781BE}" presName="rootText" presStyleLbl="node4" presStyleIdx="22" presStyleCnt="28">
        <dgm:presLayoutVars>
          <dgm:chPref val="3"/>
        </dgm:presLayoutVars>
      </dgm:prSet>
      <dgm:spPr/>
    </dgm:pt>
    <dgm:pt modelId="{15A1A86C-4AFB-4FEF-849A-DE08F149E8F2}" type="pres">
      <dgm:prSet presAssocID="{AB1117DE-BF3F-4DF8-9B98-6A2FB4E781BE}" presName="rootConnector" presStyleLbl="node4" presStyleIdx="22" presStyleCnt="28"/>
      <dgm:spPr/>
    </dgm:pt>
    <dgm:pt modelId="{E8682DD0-A81E-4D5A-8789-A50984437233}" type="pres">
      <dgm:prSet presAssocID="{AB1117DE-BF3F-4DF8-9B98-6A2FB4E781BE}" presName="hierChild4" presStyleCnt="0"/>
      <dgm:spPr/>
    </dgm:pt>
    <dgm:pt modelId="{41E8F84C-A9E4-4D42-85BE-2BA4D8F8ADBF}" type="pres">
      <dgm:prSet presAssocID="{AB1117DE-BF3F-4DF8-9B98-6A2FB4E781BE}" presName="hierChild5" presStyleCnt="0"/>
      <dgm:spPr/>
    </dgm:pt>
    <dgm:pt modelId="{373A259C-4830-4BBC-8078-F35D2ACE6E4A}" type="pres">
      <dgm:prSet presAssocID="{96778925-75F3-40DA-87B0-53C6568C0741}" presName="hierChild5" presStyleCnt="0"/>
      <dgm:spPr/>
    </dgm:pt>
    <dgm:pt modelId="{BF6B6128-29C7-4680-ADB7-9993CAE97EAC}" type="pres">
      <dgm:prSet presAssocID="{C7EBD41D-8380-4B22-B145-A0E5BC5A9176}" presName="hierChild5" presStyleCnt="0"/>
      <dgm:spPr/>
    </dgm:pt>
    <dgm:pt modelId="{712A1E34-89CA-46CE-BBD1-2207D1F879A4}" type="pres">
      <dgm:prSet presAssocID="{29778CBE-DA6F-47E7-B167-5486DBA315C7}" presName="Name37" presStyleLbl="parChTrans1D4" presStyleIdx="23" presStyleCnt="28"/>
      <dgm:spPr/>
    </dgm:pt>
    <dgm:pt modelId="{2DED2095-564C-47E5-BA8D-69775A5D9F4E}" type="pres">
      <dgm:prSet presAssocID="{0F8E579B-0A6D-427B-A7F3-22926B426B5F}" presName="hierRoot2" presStyleCnt="0">
        <dgm:presLayoutVars>
          <dgm:hierBranch val="init"/>
        </dgm:presLayoutVars>
      </dgm:prSet>
      <dgm:spPr/>
    </dgm:pt>
    <dgm:pt modelId="{A40E2FAC-344F-44CE-A491-C1EA8E819F61}" type="pres">
      <dgm:prSet presAssocID="{0F8E579B-0A6D-427B-A7F3-22926B426B5F}" presName="rootComposite" presStyleCnt="0"/>
      <dgm:spPr/>
    </dgm:pt>
    <dgm:pt modelId="{8A98D6E0-A1BD-4BED-91D4-A30627992EC9}" type="pres">
      <dgm:prSet presAssocID="{0F8E579B-0A6D-427B-A7F3-22926B426B5F}" presName="rootText" presStyleLbl="node4" presStyleIdx="23" presStyleCnt="28">
        <dgm:presLayoutVars>
          <dgm:chPref val="3"/>
        </dgm:presLayoutVars>
      </dgm:prSet>
      <dgm:spPr/>
    </dgm:pt>
    <dgm:pt modelId="{3571CB73-4713-49A1-8D82-2EFF7E373F36}" type="pres">
      <dgm:prSet presAssocID="{0F8E579B-0A6D-427B-A7F3-22926B426B5F}" presName="rootConnector" presStyleLbl="node4" presStyleIdx="23" presStyleCnt="28"/>
      <dgm:spPr/>
    </dgm:pt>
    <dgm:pt modelId="{8741E212-9493-4C0C-9469-E8E1511D9BBB}" type="pres">
      <dgm:prSet presAssocID="{0F8E579B-0A6D-427B-A7F3-22926B426B5F}" presName="hierChild4" presStyleCnt="0"/>
      <dgm:spPr/>
    </dgm:pt>
    <dgm:pt modelId="{A57868F0-CF11-4ADB-A2A7-72D67592BE38}" type="pres">
      <dgm:prSet presAssocID="{3C8DD557-409D-4122-9D50-4836550764BE}" presName="Name37" presStyleLbl="parChTrans1D4" presStyleIdx="24" presStyleCnt="28"/>
      <dgm:spPr/>
    </dgm:pt>
    <dgm:pt modelId="{713B05D4-569B-450E-968A-557A40D0C14E}" type="pres">
      <dgm:prSet presAssocID="{382C6BBF-DEBE-4CE6-B672-6026331A80E7}" presName="hierRoot2" presStyleCnt="0">
        <dgm:presLayoutVars>
          <dgm:hierBranch val="init"/>
        </dgm:presLayoutVars>
      </dgm:prSet>
      <dgm:spPr/>
    </dgm:pt>
    <dgm:pt modelId="{BDD1D0E9-BE3D-4225-9666-180725F6FFD7}" type="pres">
      <dgm:prSet presAssocID="{382C6BBF-DEBE-4CE6-B672-6026331A80E7}" presName="rootComposite" presStyleCnt="0"/>
      <dgm:spPr/>
    </dgm:pt>
    <dgm:pt modelId="{9AE423A5-A695-4B06-ACEA-3E41C7446643}" type="pres">
      <dgm:prSet presAssocID="{382C6BBF-DEBE-4CE6-B672-6026331A80E7}" presName="rootText" presStyleLbl="node4" presStyleIdx="24" presStyleCnt="28">
        <dgm:presLayoutVars>
          <dgm:chPref val="3"/>
        </dgm:presLayoutVars>
      </dgm:prSet>
      <dgm:spPr/>
    </dgm:pt>
    <dgm:pt modelId="{0008CB5E-9F78-4936-A1C2-DCD9D54D7044}" type="pres">
      <dgm:prSet presAssocID="{382C6BBF-DEBE-4CE6-B672-6026331A80E7}" presName="rootConnector" presStyleLbl="node4" presStyleIdx="24" presStyleCnt="28"/>
      <dgm:spPr/>
    </dgm:pt>
    <dgm:pt modelId="{C5EE0276-9AC4-4ECE-8216-E741165A7597}" type="pres">
      <dgm:prSet presAssocID="{382C6BBF-DEBE-4CE6-B672-6026331A80E7}" presName="hierChild4" presStyleCnt="0"/>
      <dgm:spPr/>
    </dgm:pt>
    <dgm:pt modelId="{837F1981-BA89-4876-85CC-F7229E4057C0}" type="pres">
      <dgm:prSet presAssocID="{66948402-EE4E-4F6D-9A8F-46ECA0A93760}" presName="Name37" presStyleLbl="parChTrans1D4" presStyleIdx="25" presStyleCnt="28"/>
      <dgm:spPr/>
    </dgm:pt>
    <dgm:pt modelId="{2DC31BC9-F09C-454C-93F7-27E23AD05FDE}" type="pres">
      <dgm:prSet presAssocID="{B2E43450-2DA3-45B0-BB49-4FCA3932B98C}" presName="hierRoot2" presStyleCnt="0">
        <dgm:presLayoutVars>
          <dgm:hierBranch val="init"/>
        </dgm:presLayoutVars>
      </dgm:prSet>
      <dgm:spPr/>
    </dgm:pt>
    <dgm:pt modelId="{76828A06-B3F5-4F82-A43B-242877B68001}" type="pres">
      <dgm:prSet presAssocID="{B2E43450-2DA3-45B0-BB49-4FCA3932B98C}" presName="rootComposite" presStyleCnt="0"/>
      <dgm:spPr/>
    </dgm:pt>
    <dgm:pt modelId="{C62B9F48-8E1A-4C25-9896-AD7D6D0BE086}" type="pres">
      <dgm:prSet presAssocID="{B2E43450-2DA3-45B0-BB49-4FCA3932B98C}" presName="rootText" presStyleLbl="node4" presStyleIdx="25" presStyleCnt="28">
        <dgm:presLayoutVars>
          <dgm:chPref val="3"/>
        </dgm:presLayoutVars>
      </dgm:prSet>
      <dgm:spPr/>
    </dgm:pt>
    <dgm:pt modelId="{B7D02ABA-563A-42BB-8A3E-269ECFFCB4E6}" type="pres">
      <dgm:prSet presAssocID="{B2E43450-2DA3-45B0-BB49-4FCA3932B98C}" presName="rootConnector" presStyleLbl="node4" presStyleIdx="25" presStyleCnt="28"/>
      <dgm:spPr/>
    </dgm:pt>
    <dgm:pt modelId="{AF9EECBB-0EF2-45D6-8E78-9DD415906D3C}" type="pres">
      <dgm:prSet presAssocID="{B2E43450-2DA3-45B0-BB49-4FCA3932B98C}" presName="hierChild4" presStyleCnt="0"/>
      <dgm:spPr/>
    </dgm:pt>
    <dgm:pt modelId="{84B107EC-2135-47FF-9BAA-40060C947F8C}" type="pres">
      <dgm:prSet presAssocID="{B2E43450-2DA3-45B0-BB49-4FCA3932B98C}" presName="hierChild5" presStyleCnt="0"/>
      <dgm:spPr/>
    </dgm:pt>
    <dgm:pt modelId="{4AC816EC-116D-420E-B8ED-9DDD3AF1447C}" type="pres">
      <dgm:prSet presAssocID="{382C6BBF-DEBE-4CE6-B672-6026331A80E7}" presName="hierChild5" presStyleCnt="0"/>
      <dgm:spPr/>
    </dgm:pt>
    <dgm:pt modelId="{3078E3BF-0572-4F08-B790-3BB6D087D27D}" type="pres">
      <dgm:prSet presAssocID="{0F8E579B-0A6D-427B-A7F3-22926B426B5F}" presName="hierChild5" presStyleCnt="0"/>
      <dgm:spPr/>
    </dgm:pt>
    <dgm:pt modelId="{82E19605-AC66-451D-B612-63875F47E1BE}" type="pres">
      <dgm:prSet presAssocID="{759233F2-6E6F-4A3F-899F-5A20877B76F2}" presName="hierChild5" presStyleCnt="0"/>
      <dgm:spPr/>
    </dgm:pt>
    <dgm:pt modelId="{7495C0B5-F253-45E0-BBDA-A68653C4DD0B}" type="pres">
      <dgm:prSet presAssocID="{F2023CFE-14EB-4EAF-B783-965D6C729CB1}" presName="hierChild5" presStyleCnt="0"/>
      <dgm:spPr/>
    </dgm:pt>
    <dgm:pt modelId="{4D579AC4-FC43-40B3-9418-D78F07104441}" type="pres">
      <dgm:prSet presAssocID="{05C902DE-DDFF-4212-A64C-8B9660EEE7E1}" presName="Name37" presStyleLbl="parChTrans1D4" presStyleIdx="26" presStyleCnt="28"/>
      <dgm:spPr/>
    </dgm:pt>
    <dgm:pt modelId="{7EAB9750-42FC-4EDB-A247-214BCE45B9B4}" type="pres">
      <dgm:prSet presAssocID="{4BA04B0A-6A06-4C9F-BD08-067FCC9F4957}" presName="hierRoot2" presStyleCnt="0">
        <dgm:presLayoutVars>
          <dgm:hierBranch val="init"/>
        </dgm:presLayoutVars>
      </dgm:prSet>
      <dgm:spPr/>
    </dgm:pt>
    <dgm:pt modelId="{4E9AB1CF-7E92-43FA-A021-B3ED2D61DD45}" type="pres">
      <dgm:prSet presAssocID="{4BA04B0A-6A06-4C9F-BD08-067FCC9F4957}" presName="rootComposite" presStyleCnt="0"/>
      <dgm:spPr/>
    </dgm:pt>
    <dgm:pt modelId="{59C64D3B-2D52-4422-94A6-9A7EA1A3E11D}" type="pres">
      <dgm:prSet presAssocID="{4BA04B0A-6A06-4C9F-BD08-067FCC9F4957}" presName="rootText" presStyleLbl="node4" presStyleIdx="26" presStyleCnt="28">
        <dgm:presLayoutVars>
          <dgm:chPref val="3"/>
        </dgm:presLayoutVars>
      </dgm:prSet>
      <dgm:spPr/>
    </dgm:pt>
    <dgm:pt modelId="{E7EC6DE3-08DE-4F61-9572-0F40FB908510}" type="pres">
      <dgm:prSet presAssocID="{4BA04B0A-6A06-4C9F-BD08-067FCC9F4957}" presName="rootConnector" presStyleLbl="node4" presStyleIdx="26" presStyleCnt="28"/>
      <dgm:spPr/>
    </dgm:pt>
    <dgm:pt modelId="{9DDB7CBB-1344-471D-8196-BC4EE4C7E416}" type="pres">
      <dgm:prSet presAssocID="{4BA04B0A-6A06-4C9F-BD08-067FCC9F4957}" presName="hierChild4" presStyleCnt="0"/>
      <dgm:spPr/>
    </dgm:pt>
    <dgm:pt modelId="{084FB49D-0C59-46EE-99FE-E0C03EA008A0}" type="pres">
      <dgm:prSet presAssocID="{4BA04B0A-6A06-4C9F-BD08-067FCC9F4957}" presName="hierChild5" presStyleCnt="0"/>
      <dgm:spPr/>
    </dgm:pt>
    <dgm:pt modelId="{0DE19A57-BB27-4957-8778-9A84AC9464FC}" type="pres">
      <dgm:prSet presAssocID="{D32E329F-D796-4B4D-ACB4-915F73B31A9C}" presName="hierChild5" presStyleCnt="0"/>
      <dgm:spPr/>
    </dgm:pt>
    <dgm:pt modelId="{817711C5-7A44-4992-AE29-7C40675B6223}" type="pres">
      <dgm:prSet presAssocID="{42E36301-4A8B-4E2A-85C3-91D98B5DBBAE}" presName="Name37" presStyleLbl="parChTrans1D3" presStyleIdx="1" presStyleCnt="3"/>
      <dgm:spPr/>
    </dgm:pt>
    <dgm:pt modelId="{1BA8E18B-2C14-425E-8E8D-FD1CEC775734}" type="pres">
      <dgm:prSet presAssocID="{063CA6E0-0DD6-41F6-8319-993EA7DC1FB2}" presName="hierRoot2" presStyleCnt="0">
        <dgm:presLayoutVars>
          <dgm:hierBranch val="init"/>
        </dgm:presLayoutVars>
      </dgm:prSet>
      <dgm:spPr/>
    </dgm:pt>
    <dgm:pt modelId="{7B698952-A95F-4BAC-82E0-449EDF92B561}" type="pres">
      <dgm:prSet presAssocID="{063CA6E0-0DD6-41F6-8319-993EA7DC1FB2}" presName="rootComposite" presStyleCnt="0"/>
      <dgm:spPr/>
    </dgm:pt>
    <dgm:pt modelId="{639EF1FE-B42F-415E-8A11-3EC253F73830}" type="pres">
      <dgm:prSet presAssocID="{063CA6E0-0DD6-41F6-8319-993EA7DC1FB2}" presName="rootText" presStyleLbl="node3" presStyleIdx="1" presStyleCnt="3">
        <dgm:presLayoutVars>
          <dgm:chPref val="3"/>
        </dgm:presLayoutVars>
      </dgm:prSet>
      <dgm:spPr/>
    </dgm:pt>
    <dgm:pt modelId="{2A793AC6-A92C-4AB3-8C71-1694AA01B651}" type="pres">
      <dgm:prSet presAssocID="{063CA6E0-0DD6-41F6-8319-993EA7DC1FB2}" presName="rootConnector" presStyleLbl="node3" presStyleIdx="1" presStyleCnt="3"/>
      <dgm:spPr/>
    </dgm:pt>
    <dgm:pt modelId="{5FAB732E-AA83-45FA-9936-1560B8B47A8F}" type="pres">
      <dgm:prSet presAssocID="{063CA6E0-0DD6-41F6-8319-993EA7DC1FB2}" presName="hierChild4" presStyleCnt="0"/>
      <dgm:spPr/>
    </dgm:pt>
    <dgm:pt modelId="{2D21FF44-B67F-426E-9A4C-9654318285DD}" type="pres">
      <dgm:prSet presAssocID="{063CA6E0-0DD6-41F6-8319-993EA7DC1FB2}" presName="hierChild5" presStyleCnt="0"/>
      <dgm:spPr/>
    </dgm:pt>
    <dgm:pt modelId="{3DDF748C-591F-4368-BF6F-EF919A6AB9D6}" type="pres">
      <dgm:prSet presAssocID="{68E533B8-E3E2-48B6-9F55-421440A28AE6}" presName="hierChild5" presStyleCnt="0"/>
      <dgm:spPr/>
    </dgm:pt>
    <dgm:pt modelId="{2F0A684E-587D-4D86-8C47-710D9D9F2FF4}" type="pres">
      <dgm:prSet presAssocID="{A32CFB3C-5167-4FB9-8544-DE4D6C0555DC}" presName="Name37" presStyleLbl="parChTrans1D2" presStyleIdx="1" presStyleCnt="2"/>
      <dgm:spPr/>
    </dgm:pt>
    <dgm:pt modelId="{BF59684D-D003-4A4F-890F-444154F14BC6}" type="pres">
      <dgm:prSet presAssocID="{4A5B80AA-2DD6-471A-BF9D-9C220D645967}" presName="hierRoot2" presStyleCnt="0">
        <dgm:presLayoutVars>
          <dgm:hierBranch val="init"/>
        </dgm:presLayoutVars>
      </dgm:prSet>
      <dgm:spPr/>
    </dgm:pt>
    <dgm:pt modelId="{75088095-F85E-4252-AB99-252F5E5EE427}" type="pres">
      <dgm:prSet presAssocID="{4A5B80AA-2DD6-471A-BF9D-9C220D645967}" presName="rootComposite" presStyleCnt="0"/>
      <dgm:spPr/>
    </dgm:pt>
    <dgm:pt modelId="{12FD77E8-9C51-4E5B-91C5-52405C5B7FD6}" type="pres">
      <dgm:prSet presAssocID="{4A5B80AA-2DD6-471A-BF9D-9C220D645967}" presName="rootText" presStyleLbl="node2" presStyleIdx="1" presStyleCnt="2">
        <dgm:presLayoutVars>
          <dgm:chPref val="3"/>
        </dgm:presLayoutVars>
      </dgm:prSet>
      <dgm:spPr/>
    </dgm:pt>
    <dgm:pt modelId="{EE73D2E5-D844-4B77-87ED-ECA45D1DAE0E}" type="pres">
      <dgm:prSet presAssocID="{4A5B80AA-2DD6-471A-BF9D-9C220D645967}" presName="rootConnector" presStyleLbl="node2" presStyleIdx="1" presStyleCnt="2"/>
      <dgm:spPr/>
    </dgm:pt>
    <dgm:pt modelId="{474AC4F2-D59B-4491-9FCC-D0C451BABC23}" type="pres">
      <dgm:prSet presAssocID="{4A5B80AA-2DD6-471A-BF9D-9C220D645967}" presName="hierChild4" presStyleCnt="0"/>
      <dgm:spPr/>
    </dgm:pt>
    <dgm:pt modelId="{A5506C71-26E0-47AC-A673-A95A1341AB39}" type="pres">
      <dgm:prSet presAssocID="{4C8AFFAC-9690-4182-A6AB-1FDB0898E501}" presName="Name37" presStyleLbl="parChTrans1D3" presStyleIdx="2" presStyleCnt="3"/>
      <dgm:spPr/>
    </dgm:pt>
    <dgm:pt modelId="{82864F6F-275E-4C20-881A-F611713A5845}" type="pres">
      <dgm:prSet presAssocID="{F501C39A-A25D-4FC1-924D-E6B1C00C3B69}" presName="hierRoot2" presStyleCnt="0">
        <dgm:presLayoutVars>
          <dgm:hierBranch val="init"/>
        </dgm:presLayoutVars>
      </dgm:prSet>
      <dgm:spPr/>
    </dgm:pt>
    <dgm:pt modelId="{5E9723D7-E3D3-4ABF-A7EE-55D961AE71CF}" type="pres">
      <dgm:prSet presAssocID="{F501C39A-A25D-4FC1-924D-E6B1C00C3B69}" presName="rootComposite" presStyleCnt="0"/>
      <dgm:spPr/>
    </dgm:pt>
    <dgm:pt modelId="{64105D03-F0E0-40B6-8A79-2CE27A847A66}" type="pres">
      <dgm:prSet presAssocID="{F501C39A-A25D-4FC1-924D-E6B1C00C3B69}" presName="rootText" presStyleLbl="node3" presStyleIdx="2" presStyleCnt="3">
        <dgm:presLayoutVars>
          <dgm:chPref val="3"/>
        </dgm:presLayoutVars>
      </dgm:prSet>
      <dgm:spPr/>
    </dgm:pt>
    <dgm:pt modelId="{B1942DB8-ACD8-41A8-9EA3-33F945154B3B}" type="pres">
      <dgm:prSet presAssocID="{F501C39A-A25D-4FC1-924D-E6B1C00C3B69}" presName="rootConnector" presStyleLbl="node3" presStyleIdx="2" presStyleCnt="3"/>
      <dgm:spPr/>
    </dgm:pt>
    <dgm:pt modelId="{1BB0340A-34C4-4C29-88DE-01E6566CDD89}" type="pres">
      <dgm:prSet presAssocID="{F501C39A-A25D-4FC1-924D-E6B1C00C3B69}" presName="hierChild4" presStyleCnt="0"/>
      <dgm:spPr/>
    </dgm:pt>
    <dgm:pt modelId="{C06A133D-99B7-4159-8BAB-737B81431BD4}" type="pres">
      <dgm:prSet presAssocID="{93B6ABE8-20C2-4B9E-B71D-4B44B925A0C3}" presName="Name37" presStyleLbl="parChTrans1D4" presStyleIdx="27" presStyleCnt="28"/>
      <dgm:spPr/>
    </dgm:pt>
    <dgm:pt modelId="{73399D83-FF93-4B52-89F4-67566FD5E02E}" type="pres">
      <dgm:prSet presAssocID="{0EF8ACFF-F228-419D-88F4-CA96EDE89C48}" presName="hierRoot2" presStyleCnt="0">
        <dgm:presLayoutVars>
          <dgm:hierBranch val="init"/>
        </dgm:presLayoutVars>
      </dgm:prSet>
      <dgm:spPr/>
    </dgm:pt>
    <dgm:pt modelId="{6C81B8E9-3A5D-4DF0-BD5C-51AD8E20DCC4}" type="pres">
      <dgm:prSet presAssocID="{0EF8ACFF-F228-419D-88F4-CA96EDE89C48}" presName="rootComposite" presStyleCnt="0"/>
      <dgm:spPr/>
    </dgm:pt>
    <dgm:pt modelId="{2417668D-32C4-4F04-9EC9-56F742C9D647}" type="pres">
      <dgm:prSet presAssocID="{0EF8ACFF-F228-419D-88F4-CA96EDE89C48}" presName="rootText" presStyleLbl="node4" presStyleIdx="27" presStyleCnt="28">
        <dgm:presLayoutVars>
          <dgm:chPref val="3"/>
        </dgm:presLayoutVars>
      </dgm:prSet>
      <dgm:spPr/>
    </dgm:pt>
    <dgm:pt modelId="{5233AD82-0F7B-4646-ABB4-3BD744C2E41D}" type="pres">
      <dgm:prSet presAssocID="{0EF8ACFF-F228-419D-88F4-CA96EDE89C48}" presName="rootConnector" presStyleLbl="node4" presStyleIdx="27" presStyleCnt="28"/>
      <dgm:spPr/>
    </dgm:pt>
    <dgm:pt modelId="{3006ED8C-719A-40A7-B35B-98B135508FBE}" type="pres">
      <dgm:prSet presAssocID="{0EF8ACFF-F228-419D-88F4-CA96EDE89C48}" presName="hierChild4" presStyleCnt="0"/>
      <dgm:spPr/>
    </dgm:pt>
    <dgm:pt modelId="{894457D4-4A43-48E8-9D2A-86BA15467C6F}" type="pres">
      <dgm:prSet presAssocID="{0EF8ACFF-F228-419D-88F4-CA96EDE89C48}" presName="hierChild5" presStyleCnt="0"/>
      <dgm:spPr/>
    </dgm:pt>
    <dgm:pt modelId="{01612063-8064-408C-B94B-E8422ABC254C}" type="pres">
      <dgm:prSet presAssocID="{F501C39A-A25D-4FC1-924D-E6B1C00C3B69}" presName="hierChild5" presStyleCnt="0"/>
      <dgm:spPr/>
    </dgm:pt>
    <dgm:pt modelId="{359C183B-F694-47B7-925C-D61136A0C44C}" type="pres">
      <dgm:prSet presAssocID="{4A5B80AA-2DD6-471A-BF9D-9C220D645967}" presName="hierChild5" presStyleCnt="0"/>
      <dgm:spPr/>
    </dgm:pt>
    <dgm:pt modelId="{45777C62-D819-4709-8302-4697E74150D1}" type="pres">
      <dgm:prSet presAssocID="{5AD39A66-DF9D-4661-ADDB-53AB6C001E55}" presName="hierChild3" presStyleCnt="0"/>
      <dgm:spPr/>
    </dgm:pt>
  </dgm:ptLst>
  <dgm:cxnLst>
    <dgm:cxn modelId="{93C39200-B0B8-4D6D-B74D-1F673B6DB10E}" type="presOf" srcId="{78890888-6D0A-4DDA-AB0C-332A31775A7F}" destId="{C3C4CFA9-9DA6-46B9-A60F-35B15EDDADA3}" srcOrd="0" destOrd="0" presId="urn:microsoft.com/office/officeart/2005/8/layout/orgChart1"/>
    <dgm:cxn modelId="{736C3301-5F86-4FB5-B840-F4022D27A337}" type="presOf" srcId="{5AB762F8-6C35-4F83-B0B5-F9052F10237B}" destId="{77369CEF-63D3-4AD4-A183-86EE61ED92C9}" srcOrd="1" destOrd="0" presId="urn:microsoft.com/office/officeart/2005/8/layout/orgChart1"/>
    <dgm:cxn modelId="{F6663801-1A6B-4102-8AF7-FEC22A0A9BA6}" type="presOf" srcId="{21F0490F-0B34-42F6-992D-0F4A3711F3C3}" destId="{A9E15446-4CBA-4BBE-900D-7D22E03D6BF0}" srcOrd="0" destOrd="0" presId="urn:microsoft.com/office/officeart/2005/8/layout/orgChart1"/>
    <dgm:cxn modelId="{962FC301-DE4B-442F-AC07-95943C16E91B}" type="presOf" srcId="{D30821BD-2636-4525-A4FE-109F6544CBE5}" destId="{E4F3C062-6142-4BA2-B51D-9E126A7DD591}" srcOrd="1" destOrd="0" presId="urn:microsoft.com/office/officeart/2005/8/layout/orgChart1"/>
    <dgm:cxn modelId="{AFFD1503-FA80-40F5-BA66-F7073E8A59CD}" type="presOf" srcId="{D30821BD-2636-4525-A4FE-109F6544CBE5}" destId="{43ADC847-4A97-40D1-928A-A05FDD5388AB}" srcOrd="0" destOrd="0" presId="urn:microsoft.com/office/officeart/2005/8/layout/orgChart1"/>
    <dgm:cxn modelId="{6FFC5509-1821-4253-A6EB-5F6D1FB08A0A}" srcId="{52D12BF7-EEF6-4940-8B20-9C289AE06638}" destId="{EFCE2FDC-5E46-4A02-93D5-76302EBB561C}" srcOrd="1" destOrd="0" parTransId="{A7D098AF-8E32-4A15-BD5F-22AEF758176C}" sibTransId="{325D8553-C3AB-4F68-8310-B99BAFCBA05D}"/>
    <dgm:cxn modelId="{2FCD660A-EB4E-47E1-BC02-5287839DB88B}" type="presOf" srcId="{6AB70CBB-F80B-4F1E-BDEF-8B7F8620D9E2}" destId="{602CCA6B-3CDB-48CE-9E20-CDED8C49D9F1}" srcOrd="0" destOrd="0" presId="urn:microsoft.com/office/officeart/2005/8/layout/orgChart1"/>
    <dgm:cxn modelId="{BB1DF40A-408F-4DA5-B1A3-D7BCFCA8269F}" type="presOf" srcId="{52D12BF7-EEF6-4940-8B20-9C289AE06638}" destId="{4A409C5A-EE88-4138-95AB-7C1062348BAC}" srcOrd="1" destOrd="0" presId="urn:microsoft.com/office/officeart/2005/8/layout/orgChart1"/>
    <dgm:cxn modelId="{5EA1C80F-E7D6-46E8-87A9-1B8E56100B07}" type="presOf" srcId="{125C7A97-6C69-41CF-9C7D-6E46EF99431C}" destId="{12912AF4-8A8A-4075-A800-A423938D6CBE}" srcOrd="0" destOrd="0" presId="urn:microsoft.com/office/officeart/2005/8/layout/orgChart1"/>
    <dgm:cxn modelId="{7A4DCC10-1676-4C74-882D-7DFDEDE04CC4}" type="presOf" srcId="{C0875907-5FFC-40B3-8F41-277F325CD863}" destId="{DD9C932F-A327-4807-816A-604410633DF0}" srcOrd="0" destOrd="0" presId="urn:microsoft.com/office/officeart/2005/8/layout/orgChart1"/>
    <dgm:cxn modelId="{DF3F1513-C5F0-4644-8995-C2F413B5CC5C}" type="presOf" srcId="{125C7A97-6C69-41CF-9C7D-6E46EF99431C}" destId="{CA95DD34-994A-4C2B-8AE1-9B251EA1B752}" srcOrd="1" destOrd="0" presId="urn:microsoft.com/office/officeart/2005/8/layout/orgChart1"/>
    <dgm:cxn modelId="{F8B8F813-F790-4C12-8694-F5785243A7AC}" type="presOf" srcId="{52D12BF7-EEF6-4940-8B20-9C289AE06638}" destId="{54D440CD-D025-4D00-9D8F-A850AEE8C7F1}" srcOrd="0" destOrd="0" presId="urn:microsoft.com/office/officeart/2005/8/layout/orgChart1"/>
    <dgm:cxn modelId="{917E0E1B-4D6C-41F2-9B98-497CD3602C10}" srcId="{759233F2-6E6F-4A3F-899F-5A20877B76F2}" destId="{0F8E579B-0A6D-427B-A7F3-22926B426B5F}" srcOrd="1" destOrd="0" parTransId="{29778CBE-DA6F-47E7-B167-5486DBA315C7}" sibTransId="{71696EBF-9D99-469F-A955-A68B4525484A}"/>
    <dgm:cxn modelId="{3B40F81B-0956-4D32-AAA8-1D4E30B7F954}" srcId="{D32E329F-D796-4B4D-ACB4-915F73B31A9C}" destId="{4BA04B0A-6A06-4C9F-BD08-067FCC9F4957}" srcOrd="2" destOrd="0" parTransId="{05C902DE-DDFF-4212-A64C-8B9660EEE7E1}" sibTransId="{6F775FCD-AA08-4FB5-863B-C2396BC185DE}"/>
    <dgm:cxn modelId="{B025D31F-C42D-4C5A-AD70-585E217670DB}" srcId="{0D4F1611-6C0F-4C1E-B1E9-979A5F2FD001}" destId="{40991FEB-5965-4214-A4F2-881CE1E89F8E}" srcOrd="0" destOrd="0" parTransId="{5C0CB945-BCF2-465E-93B0-47147B06067D}" sibTransId="{C2A37811-F1A5-4F9C-A78A-6649FD8CE2A0}"/>
    <dgm:cxn modelId="{0C10AD20-557F-4F78-AD1F-D63CB5E7AB8D}" srcId="{F2023CFE-14EB-4EAF-B783-965D6C729CB1}" destId="{759233F2-6E6F-4A3F-899F-5A20877B76F2}" srcOrd="1" destOrd="0" parTransId="{78890888-6D0A-4DDA-AB0C-332A31775A7F}" sibTransId="{015FE4A9-99F6-46B8-8E87-CFA934A69C29}"/>
    <dgm:cxn modelId="{6299A121-CA7B-468E-869F-0FE6C6826134}" type="presOf" srcId="{40991FEB-5965-4214-A4F2-881CE1E89F8E}" destId="{F6FA4A1F-4218-4F00-A764-0AA9C82D31DC}" srcOrd="0" destOrd="0" presId="urn:microsoft.com/office/officeart/2005/8/layout/orgChart1"/>
    <dgm:cxn modelId="{0549CA23-C473-427C-8EAD-05DF43A8B690}" type="presOf" srcId="{0F8E579B-0A6D-427B-A7F3-22926B426B5F}" destId="{8A98D6E0-A1BD-4BED-91D4-A30627992EC9}" srcOrd="0" destOrd="0" presId="urn:microsoft.com/office/officeart/2005/8/layout/orgChart1"/>
    <dgm:cxn modelId="{A1EF0527-4848-4931-83AF-35976552D1B9}" type="presOf" srcId="{C33E199D-EB6B-45FD-A76E-ACAAA091B53B}" destId="{A42671A8-35C1-4901-BAEB-CB963710CCF5}" srcOrd="0" destOrd="0" presId="urn:microsoft.com/office/officeart/2005/8/layout/orgChart1"/>
    <dgm:cxn modelId="{553B0D27-FCE4-459C-9E94-EDD197DB4E4D}" type="presOf" srcId="{42E36301-4A8B-4E2A-85C3-91D98B5DBBAE}" destId="{817711C5-7A44-4992-AE29-7C40675B6223}" srcOrd="0" destOrd="0" presId="urn:microsoft.com/office/officeart/2005/8/layout/orgChart1"/>
    <dgm:cxn modelId="{12B7A927-8C5C-4D32-9EE2-28B11F31A6E3}" type="presOf" srcId="{8741381F-0290-4600-905F-3A1CA14C1583}" destId="{A10AD4E5-ACEE-4D31-ACBA-3D3587C8D148}" srcOrd="0" destOrd="0" presId="urn:microsoft.com/office/officeart/2005/8/layout/orgChart1"/>
    <dgm:cxn modelId="{7E4B332A-76D7-4936-8D2F-E251A03A8A6B}" type="presOf" srcId="{05C902DE-DDFF-4212-A64C-8B9660EEE7E1}" destId="{4D579AC4-FC43-40B3-9418-D78F07104441}" srcOrd="0" destOrd="0" presId="urn:microsoft.com/office/officeart/2005/8/layout/orgChart1"/>
    <dgm:cxn modelId="{3322E32C-C3BC-4C66-9EE0-2A71557D6CFB}" type="presOf" srcId="{842C4F5D-A18F-4D22-BAD7-5464CA4854A8}" destId="{92633DBF-66F1-494B-9DE5-C17F507E8705}" srcOrd="0" destOrd="0" presId="urn:microsoft.com/office/officeart/2005/8/layout/orgChart1"/>
    <dgm:cxn modelId="{B558AC2F-B0B4-42A8-B090-4C906F0E726C}" type="presOf" srcId="{737527FB-5C3B-4329-B99E-A168D3B27238}" destId="{28E0E2F3-B601-455E-8391-7E0AB56F2142}" srcOrd="0" destOrd="0" presId="urn:microsoft.com/office/officeart/2005/8/layout/orgChart1"/>
    <dgm:cxn modelId="{C738DB30-0E27-4767-A4CF-8B131BAB3587}" type="presOf" srcId="{4BA04B0A-6A06-4C9F-BD08-067FCC9F4957}" destId="{59C64D3B-2D52-4422-94A6-9A7EA1A3E11D}" srcOrd="0" destOrd="0" presId="urn:microsoft.com/office/officeart/2005/8/layout/orgChart1"/>
    <dgm:cxn modelId="{FBAA4737-108C-4CD8-9FFD-D8B3FC47B0C1}" type="presOf" srcId="{063CA6E0-0DD6-41F6-8319-993EA7DC1FB2}" destId="{639EF1FE-B42F-415E-8A11-3EC253F73830}" srcOrd="0" destOrd="0" presId="urn:microsoft.com/office/officeart/2005/8/layout/orgChart1"/>
    <dgm:cxn modelId="{93111438-F016-4865-8B2B-167BF704CEE2}" type="presOf" srcId="{AB1117DE-BF3F-4DF8-9B98-6A2FB4E781BE}" destId="{97870AD6-B490-4C58-A700-7F30DF12D4F2}" srcOrd="0" destOrd="0" presId="urn:microsoft.com/office/officeart/2005/8/layout/orgChart1"/>
    <dgm:cxn modelId="{9AF20D3A-7599-45A4-81C7-3624A464653E}" type="presOf" srcId="{0D4F1611-6C0F-4C1E-B1E9-979A5F2FD001}" destId="{56885FC0-BFDD-47ED-9C2B-6561AD6BCC02}" srcOrd="0" destOrd="0" presId="urn:microsoft.com/office/officeart/2005/8/layout/orgChart1"/>
    <dgm:cxn modelId="{BB9E733B-37DD-4511-9A85-EA2D83FD6F2C}" type="presOf" srcId="{B2E43450-2DA3-45B0-BB49-4FCA3932B98C}" destId="{C62B9F48-8E1A-4C25-9896-AD7D6D0BE086}" srcOrd="0" destOrd="0" presId="urn:microsoft.com/office/officeart/2005/8/layout/orgChart1"/>
    <dgm:cxn modelId="{A876973B-37FF-459A-93A4-4EC42612B346}" type="presOf" srcId="{DA40CD0C-332E-441C-92AB-B74B03927287}" destId="{9484E6C7-587E-418A-B027-517A5355CC0A}" srcOrd="0" destOrd="0" presId="urn:microsoft.com/office/officeart/2005/8/layout/orgChart1"/>
    <dgm:cxn modelId="{B1D6FF40-70BB-4350-89F0-51C506463A94}" type="presOf" srcId="{C7EBD41D-8380-4B22-B145-A0E5BC5A9176}" destId="{9C78B0E0-B365-4FD2-A038-828955C928E8}" srcOrd="0" destOrd="0" presId="urn:microsoft.com/office/officeart/2005/8/layout/orgChart1"/>
    <dgm:cxn modelId="{E305925C-D1DB-46B1-B223-7AD5381AFDF0}" srcId="{D32E329F-D796-4B4D-ACB4-915F73B31A9C}" destId="{F2023CFE-14EB-4EAF-B783-965D6C729CB1}" srcOrd="1" destOrd="0" parTransId="{EC11A461-24FB-4A6F-BC39-8764C4DABF9F}" sibTransId="{10EDEF2C-3FCD-4839-A820-EE601DD71E20}"/>
    <dgm:cxn modelId="{D5640A5D-8A9A-48E6-91AD-BDACF1CEBA90}" type="presOf" srcId="{5AD39A66-DF9D-4661-ADDB-53AB6C001E55}" destId="{6E3B7E42-99FF-49C5-88B9-6F3D9DB09A93}" srcOrd="0" destOrd="0" presId="urn:microsoft.com/office/officeart/2005/8/layout/orgChart1"/>
    <dgm:cxn modelId="{4DFF375E-7F5C-420C-805C-98F072821F36}" type="presOf" srcId="{DF0CCB74-5F7D-4EB3-95FE-60720A846F88}" destId="{AAEBDA46-9F87-4C29-8E73-8A4750725303}" srcOrd="0" destOrd="0" presId="urn:microsoft.com/office/officeart/2005/8/layout/orgChart1"/>
    <dgm:cxn modelId="{0B4C8E5E-514C-49A2-B22C-CD808CCA4717}" type="presOf" srcId="{382C6BBF-DEBE-4CE6-B672-6026331A80E7}" destId="{0008CB5E-9F78-4936-A1C2-DCD9D54D7044}" srcOrd="1" destOrd="0" presId="urn:microsoft.com/office/officeart/2005/8/layout/orgChart1"/>
    <dgm:cxn modelId="{FA2A9541-AC48-4503-9152-2B5ADBDB5725}" type="presOf" srcId="{4A5B80AA-2DD6-471A-BF9D-9C220D645967}" destId="{12FD77E8-9C51-4E5B-91C5-52405C5B7FD6}" srcOrd="0" destOrd="0" presId="urn:microsoft.com/office/officeart/2005/8/layout/orgChart1"/>
    <dgm:cxn modelId="{657FAA44-1A43-4245-8D50-7C5FC5179CAD}" type="presOf" srcId="{A9B6D444-6C2B-42D2-9A23-3B624AFE561F}" destId="{4E2B3DCD-A16E-4E9E-A5A5-229CBCAF5D6B}" srcOrd="0" destOrd="0" presId="urn:microsoft.com/office/officeart/2005/8/layout/orgChart1"/>
    <dgm:cxn modelId="{2276DE64-5FD5-4CE8-BF3B-916BD77E5705}" type="presOf" srcId="{31AB6954-E1DB-46E7-A82C-256F59C2D647}" destId="{2978BF8B-3221-4E8D-B23C-A0DAF579A05E}" srcOrd="0" destOrd="0" presId="urn:microsoft.com/office/officeart/2005/8/layout/orgChart1"/>
    <dgm:cxn modelId="{A720BE66-C488-4F75-B71D-B03AB679F7CF}" type="presOf" srcId="{A7D098AF-8E32-4A15-BD5F-22AEF758176C}" destId="{7C829DB4-6C17-4F86-945A-8156A5E36564}" srcOrd="0" destOrd="0" presId="urn:microsoft.com/office/officeart/2005/8/layout/orgChart1"/>
    <dgm:cxn modelId="{AC24C066-1664-4052-80DE-D152FB5516A9}" type="presOf" srcId="{21F0490F-0B34-42F6-992D-0F4A3711F3C3}" destId="{99B6F66E-8908-4956-8A09-E5E5B88F1D87}" srcOrd="1" destOrd="0" presId="urn:microsoft.com/office/officeart/2005/8/layout/orgChart1"/>
    <dgm:cxn modelId="{847AAB47-A3F7-48A7-9C64-88577C0BE262}" type="presOf" srcId="{38B4C54E-9F86-4BDA-8EBE-28759C42C24B}" destId="{270A9EDF-7093-4EA4-AC7A-986B9AA500CE}" srcOrd="0" destOrd="0" presId="urn:microsoft.com/office/officeart/2005/8/layout/orgChart1"/>
    <dgm:cxn modelId="{37D32269-5900-432E-8873-0BAD89042910}" type="presOf" srcId="{D32E329F-D796-4B4D-ACB4-915F73B31A9C}" destId="{5D0F6CF9-DD89-4CED-A08D-7BEF37580914}" srcOrd="1" destOrd="0" presId="urn:microsoft.com/office/officeart/2005/8/layout/orgChart1"/>
    <dgm:cxn modelId="{1434226A-85C1-4FEA-A835-6261EA80FD9A}" srcId="{F2023CFE-14EB-4EAF-B783-965D6C729CB1}" destId="{C0875907-5FFC-40B3-8F41-277F325CD863}" srcOrd="0" destOrd="0" parTransId="{DF0CCB74-5F7D-4EB3-95FE-60720A846F88}" sibTransId="{4F4AD003-3C5F-41D8-A753-0183579F15AE}"/>
    <dgm:cxn modelId="{A4AFBA6E-7ED0-48C8-B106-AD156D3FEAB0}" type="presOf" srcId="{C4D3FDAE-4BB0-4525-B26C-E3B2F8C23BCA}" destId="{5F28DDD5-957A-46A2-AB54-CFB1FF64E89E}" srcOrd="0" destOrd="0" presId="urn:microsoft.com/office/officeart/2005/8/layout/orgChart1"/>
    <dgm:cxn modelId="{232D7570-81AF-4412-B7B9-20F2078B95AE}" type="presOf" srcId="{0EF8ACFF-F228-419D-88F4-CA96EDE89C48}" destId="{5233AD82-0F7B-4646-ABB4-3BD744C2E41D}" srcOrd="1" destOrd="0" presId="urn:microsoft.com/office/officeart/2005/8/layout/orgChart1"/>
    <dgm:cxn modelId="{009CF970-0B1F-472B-AA68-0A6850260785}" type="presOf" srcId="{B80EFD6D-C0FD-4B2C-A4B4-528FD3636A39}" destId="{429CB46B-34A4-4BF9-AA82-55EFE7675702}" srcOrd="0" destOrd="0" presId="urn:microsoft.com/office/officeart/2005/8/layout/orgChart1"/>
    <dgm:cxn modelId="{B7388E71-EB82-4612-9D41-B7A5CBA42159}" type="presOf" srcId="{6740B0CF-9BD9-401B-A063-01F1A8FDE8CE}" destId="{CC027A3E-36B2-4EBD-883E-285F0BB7B879}" srcOrd="0" destOrd="0" presId="urn:microsoft.com/office/officeart/2005/8/layout/orgChart1"/>
    <dgm:cxn modelId="{B913D372-7479-4EA0-BACA-10D38CFE7CF0}" type="presOf" srcId="{F501C39A-A25D-4FC1-924D-E6B1C00C3B69}" destId="{64105D03-F0E0-40B6-8A79-2CE27A847A66}" srcOrd="0" destOrd="0" presId="urn:microsoft.com/office/officeart/2005/8/layout/orgChart1"/>
    <dgm:cxn modelId="{4EC2DA72-D195-4892-AA59-8D93099F4AEE}" type="presOf" srcId="{633910F6-00A3-44F1-99CB-8B87A0343FC3}" destId="{F74AC3C4-814B-4B84-A458-F50E2AB16125}" srcOrd="0" destOrd="0" presId="urn:microsoft.com/office/officeart/2005/8/layout/orgChart1"/>
    <dgm:cxn modelId="{5D1A7F73-BD77-4399-BA6F-4385FC0B6E29}" type="presOf" srcId="{1F79D7D4-2762-4333-9E32-6662911FC5D4}" destId="{41A1F0B4-484F-4573-A9E0-A697A728633F}" srcOrd="0" destOrd="0" presId="urn:microsoft.com/office/officeart/2005/8/layout/orgChart1"/>
    <dgm:cxn modelId="{04CCEC73-AB79-4C4B-A41E-DDC2E1513EAA}" type="presOf" srcId="{D3C0176F-361F-46A6-ACA1-3C1580BA1172}" destId="{6A67D4CB-D08E-44FE-A48D-10404E3879C2}" srcOrd="0" destOrd="0" presId="urn:microsoft.com/office/officeart/2005/8/layout/orgChart1"/>
    <dgm:cxn modelId="{D5E64D74-4D6C-4A14-A921-0FFDF903A68A}" type="presOf" srcId="{1F79D7D4-2762-4333-9E32-6662911FC5D4}" destId="{56C0947A-90C5-4891-B391-73CBFC003BE6}" srcOrd="1" destOrd="0" presId="urn:microsoft.com/office/officeart/2005/8/layout/orgChart1"/>
    <dgm:cxn modelId="{6A169575-006A-4C62-8525-7CE936D86D7F}" type="presOf" srcId="{B2E43450-2DA3-45B0-BB49-4FCA3932B98C}" destId="{B7D02ABA-563A-42BB-8A3E-269ECFFCB4E6}" srcOrd="1" destOrd="0" presId="urn:microsoft.com/office/officeart/2005/8/layout/orgChart1"/>
    <dgm:cxn modelId="{D5196556-B7F4-49BD-BAF5-CF22B2A8A89B}" type="presOf" srcId="{2EB7A470-3BB5-43F7-8986-16003291A91D}" destId="{2209BD8E-4078-4AF3-BFFA-31247C265734}" srcOrd="0" destOrd="0" presId="urn:microsoft.com/office/officeart/2005/8/layout/orgChart1"/>
    <dgm:cxn modelId="{5FA4CD76-93D7-473B-9000-2F4E3F0FE47E}" type="presOf" srcId="{F2023CFE-14EB-4EAF-B783-965D6C729CB1}" destId="{28851A46-6C10-40E4-9671-70C72AA2ADB3}" srcOrd="1" destOrd="0" presId="urn:microsoft.com/office/officeart/2005/8/layout/orgChart1"/>
    <dgm:cxn modelId="{5014B477-2519-4735-A93A-3145A8E24C56}" type="presOf" srcId="{5C0CB945-BCF2-465E-93B0-47147B06067D}" destId="{AEF9AD3C-A713-4C4A-9082-40A2F235170C}" srcOrd="0" destOrd="0" presId="urn:microsoft.com/office/officeart/2005/8/layout/orgChart1"/>
    <dgm:cxn modelId="{B933DB5A-5614-4369-9C00-131017469F50}" type="presOf" srcId="{EFCE2FDC-5E46-4A02-93D5-76302EBB561C}" destId="{998684BF-3DD5-46F8-9C46-E3E5D151F81C}" srcOrd="0" destOrd="0" presId="urn:microsoft.com/office/officeart/2005/8/layout/orgChart1"/>
    <dgm:cxn modelId="{289B177B-5610-48E8-852D-162D6FA6D968}" type="presOf" srcId="{6AB70CBB-F80B-4F1E-BDEF-8B7F8620D9E2}" destId="{FA37707D-0CBB-4881-B894-8D37D7B69D75}" srcOrd="1" destOrd="0" presId="urn:microsoft.com/office/officeart/2005/8/layout/orgChart1"/>
    <dgm:cxn modelId="{909BE17D-CF54-4F7A-AD3F-D0A68A1DACD1}" type="presOf" srcId="{382C6BBF-DEBE-4CE6-B672-6026331A80E7}" destId="{9AE423A5-A695-4B06-ACEA-3E41C7446643}" srcOrd="0" destOrd="0" presId="urn:microsoft.com/office/officeart/2005/8/layout/orgChart1"/>
    <dgm:cxn modelId="{044B9B81-A8DF-49C5-B50F-63D67E4C6A66}" type="presOf" srcId="{F501C39A-A25D-4FC1-924D-E6B1C00C3B69}" destId="{B1942DB8-ACD8-41A8-9EA3-33F945154B3B}" srcOrd="1" destOrd="0" presId="urn:microsoft.com/office/officeart/2005/8/layout/orgChart1"/>
    <dgm:cxn modelId="{81ACA581-E765-4D1B-A434-7828D6AE42E6}" type="presOf" srcId="{D2790246-FF5E-47B4-A1E5-4226DB3DD089}" destId="{A75134B1-C628-42D4-96A8-859E3213605B}" srcOrd="0" destOrd="0" presId="urn:microsoft.com/office/officeart/2005/8/layout/orgChart1"/>
    <dgm:cxn modelId="{B3069483-4B45-4B79-A566-442FD5A396FF}" type="presOf" srcId="{5AD39A66-DF9D-4661-ADDB-53AB6C001E55}" destId="{2D5099AA-670B-409E-9E22-E24D59BF2307}" srcOrd="1" destOrd="0" presId="urn:microsoft.com/office/officeart/2005/8/layout/orgChart1"/>
    <dgm:cxn modelId="{EE5FA683-B127-42EB-A22A-9FA1608E9AAF}" type="presOf" srcId="{D32E329F-D796-4B4D-ACB4-915F73B31A9C}" destId="{B138B104-EAF8-4E85-9350-2B85DD7D33FC}" srcOrd="0" destOrd="0" presId="urn:microsoft.com/office/officeart/2005/8/layout/orgChart1"/>
    <dgm:cxn modelId="{D5CC4C85-6B15-4BBD-9D53-295AA9C952A9}" srcId="{A9B6D444-6C2B-42D2-9A23-3B624AFE561F}" destId="{5AD39A66-DF9D-4661-ADDB-53AB6C001E55}" srcOrd="0" destOrd="0" parTransId="{DCB2D1FF-7C22-429C-910E-4BFDEE94259F}" sibTransId="{2317150F-1770-483D-B8E0-3F64854B3BF0}"/>
    <dgm:cxn modelId="{9BDCCA86-92F8-4E9B-81F5-70956B8B3663}" srcId="{D32E329F-D796-4B4D-ACB4-915F73B31A9C}" destId="{1F79D7D4-2762-4333-9E32-6662911FC5D4}" srcOrd="0" destOrd="0" parTransId="{2EB7A470-3BB5-43F7-8986-16003291A91D}" sibTransId="{A2CBE8C3-A171-4022-B1B4-EA4906CAC188}"/>
    <dgm:cxn modelId="{974A5087-0D80-4982-AD62-60446402890A}" type="presOf" srcId="{96778925-75F3-40DA-87B0-53C6568C0741}" destId="{F0AF545D-FC2B-4FCA-842D-DFDA306236D6}" srcOrd="1" destOrd="0" presId="urn:microsoft.com/office/officeart/2005/8/layout/orgChart1"/>
    <dgm:cxn modelId="{DC5FF988-B4EB-43D3-8914-E81901437C2A}" type="presOf" srcId="{5BADB91C-F40A-40ED-9F29-18FDCD89EF49}" destId="{53B1E1AD-D6E5-4DE2-A975-982E14BB9A1B}" srcOrd="0" destOrd="0" presId="urn:microsoft.com/office/officeart/2005/8/layout/orgChart1"/>
    <dgm:cxn modelId="{9903228A-AD9D-465C-B129-B0B873DCA969}" type="presOf" srcId="{759233F2-6E6F-4A3F-899F-5A20877B76F2}" destId="{F7303AB7-1BD2-4FFA-A12B-36C882651E2B}" srcOrd="0" destOrd="0" presId="urn:microsoft.com/office/officeart/2005/8/layout/orgChart1"/>
    <dgm:cxn modelId="{5CC9268B-C25D-4589-B44D-D3C35C276A41}" type="presOf" srcId="{93B6ABE8-20C2-4B9E-B71D-4B44B925A0C3}" destId="{C06A133D-99B7-4159-8BAB-737B81431BD4}" srcOrd="0" destOrd="0" presId="urn:microsoft.com/office/officeart/2005/8/layout/orgChart1"/>
    <dgm:cxn modelId="{B190848B-E417-4CE9-9863-5C27DB0B19BA}" type="presOf" srcId="{92C836A4-C998-47F0-A465-C6DDE5B64CE6}" destId="{FFD05394-262F-414C-8F57-43706084B4DC}" srcOrd="0" destOrd="0" presId="urn:microsoft.com/office/officeart/2005/8/layout/orgChart1"/>
    <dgm:cxn modelId="{6BC76A8E-0AF7-42D0-A354-6AD2643F09AD}" type="presOf" srcId="{063CA6E0-0DD6-41F6-8319-993EA7DC1FB2}" destId="{2A793AC6-A92C-4AB3-8C71-1694AA01B651}" srcOrd="1" destOrd="0" presId="urn:microsoft.com/office/officeart/2005/8/layout/orgChart1"/>
    <dgm:cxn modelId="{FC507895-D1B5-43CC-BFA4-54CE9AB90B00}" srcId="{F501C39A-A25D-4FC1-924D-E6B1C00C3B69}" destId="{0EF8ACFF-F228-419D-88F4-CA96EDE89C48}" srcOrd="0" destOrd="0" parTransId="{93B6ABE8-20C2-4B9E-B71D-4B44B925A0C3}" sibTransId="{F8020A7E-6FF8-4B58-B623-1DCD4861286F}"/>
    <dgm:cxn modelId="{2E318C95-D1C5-4263-B4F7-799511AD9C06}" type="presOf" srcId="{759233F2-6E6F-4A3F-899F-5A20877B76F2}" destId="{DF7EFF7E-7FF5-405A-A63E-173DAB2A2DAA}" srcOrd="1" destOrd="0" presId="urn:microsoft.com/office/officeart/2005/8/layout/orgChart1"/>
    <dgm:cxn modelId="{38C94F96-2F87-4F85-A644-6DD022337070}" srcId="{C0875907-5FFC-40B3-8F41-277F325CD863}" destId="{D3C0176F-361F-46A6-ACA1-3C1580BA1172}" srcOrd="0" destOrd="0" parTransId="{ACB34BD2-27CF-45C9-A160-33AE770CB1F4}" sibTransId="{86BF5630-68BD-410B-BE87-C3AF56B95DEC}"/>
    <dgm:cxn modelId="{7E5A5B97-41DC-4350-8A19-AE6C92E7AAD2}" type="presOf" srcId="{EFCE2FDC-5E46-4A02-93D5-76302EBB561C}" destId="{1BA458DB-E559-4CBD-B256-6343629EB6BD}" srcOrd="1" destOrd="0" presId="urn:microsoft.com/office/officeart/2005/8/layout/orgChart1"/>
    <dgm:cxn modelId="{DC084999-3FC7-4271-A4D2-A9D0EEF1859E}" type="presOf" srcId="{4C8AFFAC-9690-4182-A6AB-1FDB0898E501}" destId="{A5506C71-26E0-47AC-A673-A95A1341AB39}" srcOrd="0" destOrd="0" presId="urn:microsoft.com/office/officeart/2005/8/layout/orgChart1"/>
    <dgm:cxn modelId="{F347A4A0-395B-4AAA-8914-74E28943277B}" type="presOf" srcId="{E7E4196B-1B7F-4880-8897-C5E898DB461A}" destId="{70F92C39-A189-4A69-AB41-DC7FA47C4606}" srcOrd="0" destOrd="0" presId="urn:microsoft.com/office/officeart/2005/8/layout/orgChart1"/>
    <dgm:cxn modelId="{E12AA7A3-87CE-45D7-A45B-AA04DD7670B5}" type="presOf" srcId="{8741381F-0290-4600-905F-3A1CA14C1583}" destId="{9580E4E7-DC34-4F90-A0DB-934942F325C9}" srcOrd="1" destOrd="0" presId="urn:microsoft.com/office/officeart/2005/8/layout/orgChart1"/>
    <dgm:cxn modelId="{29EF04A4-9808-4E3E-8550-CC401CABAD40}" type="presOf" srcId="{6CE093AB-47EE-4DDC-A60B-BFA19A6D74FC}" destId="{8A31B1FE-F26A-4BB8-B20B-15C090A7E8F4}" srcOrd="0" destOrd="0" presId="urn:microsoft.com/office/officeart/2005/8/layout/orgChart1"/>
    <dgm:cxn modelId="{89CDB0A4-47E7-449F-8102-ED8A34DF8B53}" srcId="{382C6BBF-DEBE-4CE6-B672-6026331A80E7}" destId="{B2E43450-2DA3-45B0-BB49-4FCA3932B98C}" srcOrd="0" destOrd="0" parTransId="{66948402-EE4E-4F6D-9A8F-46ECA0A93760}" sibTransId="{68F86DDC-67CB-4A80-A4E5-6626E65645DA}"/>
    <dgm:cxn modelId="{DB21E8A4-FE64-491E-A481-CD0B1BDCA1B6}" type="presOf" srcId="{C7EBD41D-8380-4B22-B145-A0E5BC5A9176}" destId="{59CB90DE-87FF-43BD-85EE-0A356D8A762A}" srcOrd="1" destOrd="0" presId="urn:microsoft.com/office/officeart/2005/8/layout/orgChart1"/>
    <dgm:cxn modelId="{23FC62A5-0CC8-4E6A-ABB1-05B7A3A44FC6}" srcId="{C7EBD41D-8380-4B22-B145-A0E5BC5A9176}" destId="{96778925-75F3-40DA-87B0-53C6568C0741}" srcOrd="0" destOrd="0" parTransId="{C33E199D-EB6B-45FD-A76E-ACAAA091B53B}" sibTransId="{9A536D89-49CA-463A-B865-9D6853F12345}"/>
    <dgm:cxn modelId="{AC32F6A5-D71A-4A27-B53D-A718CD5FF5A2}" srcId="{38B4C54E-9F86-4BDA-8EBE-28759C42C24B}" destId="{A4F34541-EE26-4658-8351-138F8A9DA2C3}" srcOrd="1" destOrd="0" parTransId="{31AB6954-E1DB-46E7-A82C-256F59C2D647}" sibTransId="{3226FFCB-D3A1-4ACD-A6CC-528DBC50BCEE}"/>
    <dgm:cxn modelId="{A3DC1CA7-FF2E-4D63-8988-6A263CFD3F1A}" srcId="{E7E4196B-1B7F-4880-8897-C5E898DB461A}" destId="{8741381F-0290-4600-905F-3A1CA14C1583}" srcOrd="0" destOrd="0" parTransId="{842C4F5D-A18F-4D22-BAD7-5464CA4854A8}" sibTransId="{94F8026A-5408-44EA-88A4-6E67FEB0C4DE}"/>
    <dgm:cxn modelId="{13BE05A8-7EDC-44D7-90EF-EA1BD7F91115}" srcId="{38B4C54E-9F86-4BDA-8EBE-28759C42C24B}" destId="{125C7A97-6C69-41CF-9C7D-6E46EF99431C}" srcOrd="0" destOrd="0" parTransId="{B1DD1D67-3CC2-41A5-AA56-0857B2D2805A}" sibTransId="{43A58DC2-4EE3-4276-8242-2A9A45A567DF}"/>
    <dgm:cxn modelId="{DD818FAA-F320-492D-9D15-75F24E9F35C7}" type="presOf" srcId="{F3F3817F-8408-4703-B3D2-1AA46AF565CA}" destId="{712898BF-D41B-4A3F-B63B-33F72C2CBE4E}" srcOrd="0" destOrd="0" presId="urn:microsoft.com/office/officeart/2005/8/layout/orgChart1"/>
    <dgm:cxn modelId="{8A61FBAA-531C-452D-82CD-10F692822E55}" srcId="{C0875907-5FFC-40B3-8F41-277F325CD863}" destId="{5AB762F8-6C35-4F83-B0B5-F9052F10237B}" srcOrd="2" destOrd="0" parTransId="{6CE093AB-47EE-4DDC-A60B-BFA19A6D74FC}" sibTransId="{81B3E020-D641-4752-B9F1-EFA74D764704}"/>
    <dgm:cxn modelId="{CFEA64AB-970D-437B-8F1E-A6EBFC4A3A6B}" type="presOf" srcId="{0D4F1611-6C0F-4C1E-B1E9-979A5F2FD001}" destId="{89E92B36-8637-4F66-A5DB-2E7BD6A7CC32}" srcOrd="1" destOrd="0" presId="urn:microsoft.com/office/officeart/2005/8/layout/orgChart1"/>
    <dgm:cxn modelId="{9E4E25AD-524B-44EC-9D84-3B943F136982}" type="presOf" srcId="{0EF8ACFF-F228-419D-88F4-CA96EDE89C48}" destId="{2417668D-32C4-4F04-9EC9-56F742C9D647}" srcOrd="0" destOrd="0" presId="urn:microsoft.com/office/officeart/2005/8/layout/orgChart1"/>
    <dgm:cxn modelId="{B0BCB7B0-FA65-4D5E-B760-1FBF1705E65A}" srcId="{0F8E579B-0A6D-427B-A7F3-22926B426B5F}" destId="{382C6BBF-DEBE-4CE6-B672-6026331A80E7}" srcOrd="0" destOrd="0" parTransId="{3C8DD557-409D-4122-9D50-4836550764BE}" sibTransId="{BEAA7E9C-3F26-491D-AF2A-647C03BD22A5}"/>
    <dgm:cxn modelId="{9BCD71B4-8157-423F-B10E-C0BF2E8DEB28}" type="presOf" srcId="{5AB762F8-6C35-4F83-B0B5-F9052F10237B}" destId="{EF999D01-A75E-43C4-8FD5-F6B8C825FEA4}" srcOrd="0" destOrd="0" presId="urn:microsoft.com/office/officeart/2005/8/layout/orgChart1"/>
    <dgm:cxn modelId="{527ED7B4-BDAB-4309-9024-B66736B256E6}" srcId="{8741381F-0290-4600-905F-3A1CA14C1583}" destId="{D30821BD-2636-4525-A4FE-109F6544CBE5}" srcOrd="0" destOrd="0" parTransId="{6740B0CF-9BD9-401B-A063-01F1A8FDE8CE}" sibTransId="{8FBF104A-A0CB-44D9-98B9-6396133AD4AC}"/>
    <dgm:cxn modelId="{8DD920B5-8584-470D-9F3A-687B3C4A5F67}" srcId="{5AD39A66-DF9D-4661-ADDB-53AB6C001E55}" destId="{4A5B80AA-2DD6-471A-BF9D-9C220D645967}" srcOrd="1" destOrd="0" parTransId="{A32CFB3C-5167-4FB9-8544-DE4D6C0555DC}" sibTransId="{FB775F20-A466-4B17-8DE0-9D48DD962AA4}"/>
    <dgm:cxn modelId="{B964B3B5-41B8-4C4E-9978-6A4F6296FE4E}" type="presOf" srcId="{96778925-75F3-40DA-87B0-53C6568C0741}" destId="{1D1E0875-8AA3-4A9C-8B16-B7E2F28CC28F}" srcOrd="0" destOrd="0" presId="urn:microsoft.com/office/officeart/2005/8/layout/orgChart1"/>
    <dgm:cxn modelId="{040059BB-577E-46EC-B34E-A553EA85FA91}" type="presOf" srcId="{D3B81CF9-631B-41AA-A5AC-3580A3C9B7A3}" destId="{DC8FFDE2-7BEF-4AD8-9B38-AA21376BB652}" srcOrd="0" destOrd="0" presId="urn:microsoft.com/office/officeart/2005/8/layout/orgChart1"/>
    <dgm:cxn modelId="{A42A4BBF-1852-4C76-8ABE-6527DCFD959D}" type="presOf" srcId="{5BADB91C-F40A-40ED-9F29-18FDCD89EF49}" destId="{9EDCCE1D-276C-44BA-A8BB-EEF09CC4F8B1}" srcOrd="1" destOrd="0" presId="urn:microsoft.com/office/officeart/2005/8/layout/orgChart1"/>
    <dgm:cxn modelId="{A00FB5C2-DB79-4A7D-AE43-9D3EDED9623B}" type="presOf" srcId="{A4F34541-EE26-4658-8351-138F8A9DA2C3}" destId="{A8AB1C0B-1F84-4B07-AF50-5E31FD569363}" srcOrd="1" destOrd="0" presId="urn:microsoft.com/office/officeart/2005/8/layout/orgChart1"/>
    <dgm:cxn modelId="{E1B4D9C4-3795-48AE-A62A-BDE14ED80AAE}" type="presOf" srcId="{68E533B8-E3E2-48B6-9F55-421440A28AE6}" destId="{1A1E74B0-9FA6-4BD4-B88E-0AB11A7F9734}" srcOrd="1" destOrd="0" presId="urn:microsoft.com/office/officeart/2005/8/layout/orgChart1"/>
    <dgm:cxn modelId="{C2FA66C5-4B6F-4B69-B3B4-592D2FC6DC74}" type="presOf" srcId="{0F8E579B-0A6D-427B-A7F3-22926B426B5F}" destId="{3571CB73-4713-49A1-8D82-2EFF7E373F36}" srcOrd="1" destOrd="0" presId="urn:microsoft.com/office/officeart/2005/8/layout/orgChart1"/>
    <dgm:cxn modelId="{3FCBDBC5-759F-449E-89B0-77B67FF9D6A3}" srcId="{5AD39A66-DF9D-4661-ADDB-53AB6C001E55}" destId="{68E533B8-E3E2-48B6-9F55-421440A28AE6}" srcOrd="0" destOrd="0" parTransId="{5F9BC355-C06A-4AA4-B7A0-ABA0F729C540}" sibTransId="{6A6AC2C2-C113-4849-827A-080DAA76704E}"/>
    <dgm:cxn modelId="{63169BC7-FC19-4C78-995C-E25723AEF7EB}" type="presOf" srcId="{67D5469D-822F-4877-967F-5D75CD9D91F0}" destId="{B758ADD7-24DA-4AEE-82F5-0339F9AB4730}" srcOrd="0" destOrd="0" presId="urn:microsoft.com/office/officeart/2005/8/layout/orgChart1"/>
    <dgm:cxn modelId="{239C39C9-EDBB-43F7-B4FA-95DC8DA908E2}" srcId="{C0875907-5FFC-40B3-8F41-277F325CD863}" destId="{E7E4196B-1B7F-4880-8897-C5E898DB461A}" srcOrd="1" destOrd="0" parTransId="{4BACEB9C-22FA-4515-BB67-FD3EEDEB5231}" sibTransId="{F68C0309-33DD-4484-A9A1-319F43CEB81C}"/>
    <dgm:cxn modelId="{2A7C80C9-3FF3-4CE4-ADB1-AE326934FADD}" srcId="{4A5B80AA-2DD6-471A-BF9D-9C220D645967}" destId="{F501C39A-A25D-4FC1-924D-E6B1C00C3B69}" srcOrd="0" destOrd="0" parTransId="{4C8AFFAC-9690-4182-A6AB-1FDB0898E501}" sibTransId="{C97CC5BA-8335-44D6-A882-AA153C8DA009}"/>
    <dgm:cxn modelId="{8BAF5FCC-0A63-4000-A0D6-67BBB14233FA}" type="presOf" srcId="{B1DD1D67-3CC2-41A5-AA56-0857B2D2805A}" destId="{1576FAA6-836D-4FB0-9A08-0510115DE263}" srcOrd="0" destOrd="0" presId="urn:microsoft.com/office/officeart/2005/8/layout/orgChart1"/>
    <dgm:cxn modelId="{DDF134CE-F01F-4FA2-BBAC-A56755E002FE}" srcId="{D3C0176F-361F-46A6-ACA1-3C1580BA1172}" destId="{0D4F1611-6C0F-4C1E-B1E9-979A5F2FD001}" srcOrd="0" destOrd="0" parTransId="{633910F6-00A3-44F1-99CB-8B87A0343FC3}" sibTransId="{74948CD2-D7B6-4D72-98E7-42DCFFA242A5}"/>
    <dgm:cxn modelId="{5E059CCE-F372-4985-8CFF-F8257C9577AB}" srcId="{6AB70CBB-F80B-4F1E-BDEF-8B7F8620D9E2}" destId="{52D12BF7-EEF6-4940-8B20-9C289AE06638}" srcOrd="0" destOrd="0" parTransId="{D2790246-FF5E-47B4-A1E5-4226DB3DD089}" sibTransId="{2DD18B13-19DE-4AA0-A008-EFBE29592FDA}"/>
    <dgm:cxn modelId="{F8DD0ED0-54CE-4B21-B863-864F25CF8C8A}" type="presOf" srcId="{4BACEB9C-22FA-4515-BB67-FD3EEDEB5231}" destId="{BC8A9AD5-FA11-4F57-9874-CB2CF00244E0}" srcOrd="0" destOrd="0" presId="urn:microsoft.com/office/officeart/2005/8/layout/orgChart1"/>
    <dgm:cxn modelId="{5707FAD1-5910-4FF7-8153-E8177B948368}" srcId="{EFCE2FDC-5E46-4A02-93D5-76302EBB561C}" destId="{F3F3817F-8408-4703-B3D2-1AA46AF565CA}" srcOrd="0" destOrd="0" parTransId="{B80EFD6D-C0FD-4B2C-A4B4-528FD3636A39}" sibTransId="{FB74F1DE-DB60-4381-B829-5F0BA8B4D5FE}"/>
    <dgm:cxn modelId="{3067F1D2-4B61-4E62-AFD1-B5974675A334}" type="presOf" srcId="{B5D5FB02-63DF-470A-A9AA-6544C87022B5}" destId="{3BDDBB8C-6AA1-4AD2-A1AB-25F511EF3CBE}" srcOrd="0" destOrd="0" presId="urn:microsoft.com/office/officeart/2005/8/layout/orgChart1"/>
    <dgm:cxn modelId="{552159D4-2D69-4FF5-8535-95E19B167206}" srcId="{D3C0176F-361F-46A6-ACA1-3C1580BA1172}" destId="{38B4C54E-9F86-4BDA-8EBE-28759C42C24B}" srcOrd="1" destOrd="0" parTransId="{92C836A4-C998-47F0-A465-C6DDE5B64CE6}" sibTransId="{FD57E89E-D0F6-4CFE-80CD-C5D6C41FFAD8}"/>
    <dgm:cxn modelId="{AD50CCD4-A9E9-46FA-BF74-BF0FA435BD4B}" type="presOf" srcId="{4A5B80AA-2DD6-471A-BF9D-9C220D645967}" destId="{EE73D2E5-D844-4B77-87ED-ECA45D1DAE0E}" srcOrd="1" destOrd="0" presId="urn:microsoft.com/office/officeart/2005/8/layout/orgChart1"/>
    <dgm:cxn modelId="{992926DA-9675-4683-A944-346217E119FE}" srcId="{68E533B8-E3E2-48B6-9F55-421440A28AE6}" destId="{D32E329F-D796-4B4D-ACB4-915F73B31A9C}" srcOrd="0" destOrd="0" parTransId="{C4D3FDAE-4BB0-4525-B26C-E3B2F8C23BCA}" sibTransId="{430CAD3E-5E9D-4377-9D83-566BCA77BDE6}"/>
    <dgm:cxn modelId="{70A515DC-088F-4739-A77E-2784D7ADA320}" type="presOf" srcId="{40991FEB-5965-4214-A4F2-881CE1E89F8E}" destId="{1C5DF342-10DB-49D8-A68A-19BA28434125}" srcOrd="1" destOrd="0" presId="urn:microsoft.com/office/officeart/2005/8/layout/orgChart1"/>
    <dgm:cxn modelId="{87F76ADD-4BDB-4380-B8F9-50D20C222007}" type="presOf" srcId="{38B4C54E-9F86-4BDA-8EBE-28759C42C24B}" destId="{9A17E0E6-0EAD-40BB-B233-0BD6762FFF57}" srcOrd="1" destOrd="0" presId="urn:microsoft.com/office/officeart/2005/8/layout/orgChart1"/>
    <dgm:cxn modelId="{17024DE0-12AD-489D-AE28-C9C375EC3DDF}" srcId="{52D12BF7-EEF6-4940-8B20-9C289AE06638}" destId="{5BADB91C-F40A-40ED-9F29-18FDCD89EF49}" srcOrd="0" destOrd="0" parTransId="{DA40CD0C-332E-441C-92AB-B74B03927287}" sibTransId="{62437596-CA04-4006-A0C3-D1946A38A4DF}"/>
    <dgm:cxn modelId="{6F3F8AE6-1C12-4199-8FF4-4F1BB51B1447}" type="presOf" srcId="{C0875907-5FFC-40B3-8F41-277F325CD863}" destId="{D3219DF7-AD54-42FB-9BE0-C16B528A996B}" srcOrd="1" destOrd="0" presId="urn:microsoft.com/office/officeart/2005/8/layout/orgChart1"/>
    <dgm:cxn modelId="{6EAA4FE9-0D6A-4AB3-8E3C-369F278E67B4}" type="presOf" srcId="{68E533B8-E3E2-48B6-9F55-421440A28AE6}" destId="{7C194785-236C-48C9-A6D2-FD6D375CE61C}" srcOrd="0" destOrd="0" presId="urn:microsoft.com/office/officeart/2005/8/layout/orgChart1"/>
    <dgm:cxn modelId="{FDFE58EC-D32B-4D93-94C8-2E6502FD4DBF}" type="presOf" srcId="{29778CBE-DA6F-47E7-B167-5486DBA315C7}" destId="{712A1E34-89CA-46CE-BBD1-2207D1F879A4}" srcOrd="0" destOrd="0" presId="urn:microsoft.com/office/officeart/2005/8/layout/orgChart1"/>
    <dgm:cxn modelId="{76760CED-B328-4120-8251-5CDE6AE92143}" type="presOf" srcId="{A32CFB3C-5167-4FB9-8544-DE4D6C0555DC}" destId="{2F0A684E-587D-4D86-8C47-710D9D9F2FF4}" srcOrd="0" destOrd="0" presId="urn:microsoft.com/office/officeart/2005/8/layout/orgChart1"/>
    <dgm:cxn modelId="{619A4AED-7851-4B3F-8830-51584AA46DB3}" srcId="{759233F2-6E6F-4A3F-899F-5A20877B76F2}" destId="{C7EBD41D-8380-4B22-B145-A0E5BC5A9176}" srcOrd="0" destOrd="0" parTransId="{D3B81CF9-631B-41AA-A5AC-3580A3C9B7A3}" sibTransId="{2BFAB41F-F44D-4C62-9329-E95BF2BACDFB}"/>
    <dgm:cxn modelId="{0DD8D1EE-2DCA-43F1-9B0F-F18EEDAF0D96}" type="presOf" srcId="{ACB34BD2-27CF-45C9-A160-33AE770CB1F4}" destId="{51E90ECF-509D-4168-85B7-82EA430D9846}" srcOrd="0" destOrd="0" presId="urn:microsoft.com/office/officeart/2005/8/layout/orgChart1"/>
    <dgm:cxn modelId="{18FA08EF-61D9-4E4D-ADFE-650A9BB1C884}" type="presOf" srcId="{D3C0176F-361F-46A6-ACA1-3C1580BA1172}" destId="{DC8E4350-E517-44C5-8FD9-9CE9DF3140D9}" srcOrd="1" destOrd="0" presId="urn:microsoft.com/office/officeart/2005/8/layout/orgChart1"/>
    <dgm:cxn modelId="{EEC5E0EF-FA3F-403C-9783-B5BA2CDF5FD6}" type="presOf" srcId="{E7E4196B-1B7F-4880-8897-C5E898DB461A}" destId="{D97D95D2-A409-4D6A-8BB1-C75C5F6B1FB2}" srcOrd="1" destOrd="0" presId="urn:microsoft.com/office/officeart/2005/8/layout/orgChart1"/>
    <dgm:cxn modelId="{544CBAF1-6D88-48C1-BAEB-752AA019E01D}" type="presOf" srcId="{F2023CFE-14EB-4EAF-B783-965D6C729CB1}" destId="{64A07290-9FA1-48A8-B074-C73580987222}" srcOrd="0" destOrd="0" presId="urn:microsoft.com/office/officeart/2005/8/layout/orgChart1"/>
    <dgm:cxn modelId="{257884F6-E092-41E8-A63B-613B3C1C431D}" type="presOf" srcId="{F3F3817F-8408-4703-B3D2-1AA46AF565CA}" destId="{2592ADDB-B3D9-4539-9BC8-4E5DADDA21A1}" srcOrd="1" destOrd="0" presId="urn:microsoft.com/office/officeart/2005/8/layout/orgChart1"/>
    <dgm:cxn modelId="{F777DEF6-37F0-4BA7-B02C-D19DE98A6E38}" srcId="{5BADB91C-F40A-40ED-9F29-18FDCD89EF49}" destId="{21F0490F-0B34-42F6-992D-0F4A3711F3C3}" srcOrd="0" destOrd="0" parTransId="{67D5469D-822F-4877-967F-5D75CD9D91F0}" sibTransId="{0BD38660-EC78-4710-B73D-7865C2C910AB}"/>
    <dgm:cxn modelId="{9850F4F6-B2AB-473D-AD2E-A613985A74AE}" type="presOf" srcId="{66948402-EE4E-4F6D-9A8F-46ECA0A93760}" destId="{837F1981-BA89-4876-85CC-F7229E4057C0}" srcOrd="0" destOrd="0" presId="urn:microsoft.com/office/officeart/2005/8/layout/orgChart1"/>
    <dgm:cxn modelId="{D21D12F7-9E23-4156-85CB-69873DE05A67}" srcId="{68E533B8-E3E2-48B6-9F55-421440A28AE6}" destId="{063CA6E0-0DD6-41F6-8319-993EA7DC1FB2}" srcOrd="1" destOrd="0" parTransId="{42E36301-4A8B-4E2A-85C3-91D98B5DBBAE}" sibTransId="{51F08137-321F-450E-979F-25CC5382A3B7}"/>
    <dgm:cxn modelId="{35E97BF8-2ED4-47D6-800C-1993A1D0229E}" type="presOf" srcId="{3C8DD557-409D-4122-9D50-4836550764BE}" destId="{A57868F0-CF11-4ADB-A2A7-72D67592BE38}" srcOrd="0" destOrd="0" presId="urn:microsoft.com/office/officeart/2005/8/layout/orgChart1"/>
    <dgm:cxn modelId="{E382B8F9-7923-4959-B28E-2422C6185617}" type="presOf" srcId="{EC11A461-24FB-4A6F-BC39-8764C4DABF9F}" destId="{F59D05DE-149A-4DCC-948F-18BF73C926DF}" srcOrd="0" destOrd="0" presId="urn:microsoft.com/office/officeart/2005/8/layout/orgChart1"/>
    <dgm:cxn modelId="{267A20FA-9CB0-426C-8498-FD42E6D3303F}" srcId="{96778925-75F3-40DA-87B0-53C6568C0741}" destId="{AB1117DE-BF3F-4DF8-9B98-6A2FB4E781BE}" srcOrd="0" destOrd="0" parTransId="{737527FB-5C3B-4329-B99E-A168D3B27238}" sibTransId="{BD4DC545-2DF5-4D68-BD88-1AB816FDAE4C}"/>
    <dgm:cxn modelId="{4FD247FA-CA4C-4DDB-A795-56146A81BD35}" type="presOf" srcId="{4BA04B0A-6A06-4C9F-BD08-067FCC9F4957}" destId="{E7EC6DE3-08DE-4F61-9572-0F40FB908510}" srcOrd="1" destOrd="0" presId="urn:microsoft.com/office/officeart/2005/8/layout/orgChart1"/>
    <dgm:cxn modelId="{176FB7FA-BA4C-46D2-9B2A-71D4C8B2790B}" srcId="{1F79D7D4-2762-4333-9E32-6662911FC5D4}" destId="{6AB70CBB-F80B-4F1E-BDEF-8B7F8620D9E2}" srcOrd="0" destOrd="0" parTransId="{B5D5FB02-63DF-470A-A9AA-6544C87022B5}" sibTransId="{9093CD1A-D764-47AE-9EC2-D1B33926AC45}"/>
    <dgm:cxn modelId="{8C37E7FB-09D8-4C12-AB52-4A9F9CCB25A0}" type="presOf" srcId="{A4F34541-EE26-4658-8351-138F8A9DA2C3}" destId="{9794536C-1822-40D2-AC8D-B32C2BD05018}" srcOrd="0" destOrd="0" presId="urn:microsoft.com/office/officeart/2005/8/layout/orgChart1"/>
    <dgm:cxn modelId="{9D5117FC-65A7-4D86-974A-FF21808D6FD1}" type="presOf" srcId="{AB1117DE-BF3F-4DF8-9B98-6A2FB4E781BE}" destId="{15A1A86C-4AFB-4FEF-849A-DE08F149E8F2}" srcOrd="1" destOrd="0" presId="urn:microsoft.com/office/officeart/2005/8/layout/orgChart1"/>
    <dgm:cxn modelId="{DED0F3FC-0150-461E-9C8C-4A850DBDB439}" type="presOf" srcId="{5F9BC355-C06A-4AA4-B7A0-ABA0F729C540}" destId="{7E73296D-650C-4ED6-9DA3-A7DEF72387C8}" srcOrd="0" destOrd="0" presId="urn:microsoft.com/office/officeart/2005/8/layout/orgChart1"/>
    <dgm:cxn modelId="{9E9BB217-71F1-4DB7-9D13-158A5818EAA5}" type="presParOf" srcId="{4E2B3DCD-A16E-4E9E-A5A5-229CBCAF5D6B}" destId="{4E8D9791-58DB-4A62-9222-03ED5805880C}" srcOrd="0" destOrd="0" presId="urn:microsoft.com/office/officeart/2005/8/layout/orgChart1"/>
    <dgm:cxn modelId="{1F6E7478-E77E-41A1-90A2-9457668BF279}" type="presParOf" srcId="{4E8D9791-58DB-4A62-9222-03ED5805880C}" destId="{8E0EBF46-4704-403B-A7A9-F1BE480B112B}" srcOrd="0" destOrd="0" presId="urn:microsoft.com/office/officeart/2005/8/layout/orgChart1"/>
    <dgm:cxn modelId="{E222C481-570B-427B-AB2C-BB8281E165B4}" type="presParOf" srcId="{8E0EBF46-4704-403B-A7A9-F1BE480B112B}" destId="{6E3B7E42-99FF-49C5-88B9-6F3D9DB09A93}" srcOrd="0" destOrd="0" presId="urn:microsoft.com/office/officeart/2005/8/layout/orgChart1"/>
    <dgm:cxn modelId="{8C37081D-CE12-4A5E-A7D6-686FD49AE858}" type="presParOf" srcId="{8E0EBF46-4704-403B-A7A9-F1BE480B112B}" destId="{2D5099AA-670B-409E-9E22-E24D59BF2307}" srcOrd="1" destOrd="0" presId="urn:microsoft.com/office/officeart/2005/8/layout/orgChart1"/>
    <dgm:cxn modelId="{A75E1464-59C8-41FF-977F-975511BEA526}" type="presParOf" srcId="{4E8D9791-58DB-4A62-9222-03ED5805880C}" destId="{92301A32-0FFA-43C5-BAD7-D995BD9747B8}" srcOrd="1" destOrd="0" presId="urn:microsoft.com/office/officeart/2005/8/layout/orgChart1"/>
    <dgm:cxn modelId="{4B560337-80DE-438C-BD1F-5AD1639B2E61}" type="presParOf" srcId="{92301A32-0FFA-43C5-BAD7-D995BD9747B8}" destId="{7E73296D-650C-4ED6-9DA3-A7DEF72387C8}" srcOrd="0" destOrd="0" presId="urn:microsoft.com/office/officeart/2005/8/layout/orgChart1"/>
    <dgm:cxn modelId="{B1A6FF36-4407-4C5F-9CC6-2CE5C04B11A4}" type="presParOf" srcId="{92301A32-0FFA-43C5-BAD7-D995BD9747B8}" destId="{BDDF9A8E-D5B8-4F6A-8ED4-C41DD007C07E}" srcOrd="1" destOrd="0" presId="urn:microsoft.com/office/officeart/2005/8/layout/orgChart1"/>
    <dgm:cxn modelId="{3D193211-A5EB-470D-B373-B9750C92BB78}" type="presParOf" srcId="{BDDF9A8E-D5B8-4F6A-8ED4-C41DD007C07E}" destId="{6D276D38-FF9D-4C98-A8A7-7DB54CA41E73}" srcOrd="0" destOrd="0" presId="urn:microsoft.com/office/officeart/2005/8/layout/orgChart1"/>
    <dgm:cxn modelId="{E16A69FD-BDF0-4241-B499-53C741EC6CA2}" type="presParOf" srcId="{6D276D38-FF9D-4C98-A8A7-7DB54CA41E73}" destId="{7C194785-236C-48C9-A6D2-FD6D375CE61C}" srcOrd="0" destOrd="0" presId="urn:microsoft.com/office/officeart/2005/8/layout/orgChart1"/>
    <dgm:cxn modelId="{BADA3E5A-32F8-4BB0-A5DE-D5963A15C516}" type="presParOf" srcId="{6D276D38-FF9D-4C98-A8A7-7DB54CA41E73}" destId="{1A1E74B0-9FA6-4BD4-B88E-0AB11A7F9734}" srcOrd="1" destOrd="0" presId="urn:microsoft.com/office/officeart/2005/8/layout/orgChart1"/>
    <dgm:cxn modelId="{B979426A-CA92-46E7-8EFD-923DCDD9C781}" type="presParOf" srcId="{BDDF9A8E-D5B8-4F6A-8ED4-C41DD007C07E}" destId="{367E3DEB-A81B-4765-8910-BC0D50115A69}" srcOrd="1" destOrd="0" presId="urn:microsoft.com/office/officeart/2005/8/layout/orgChart1"/>
    <dgm:cxn modelId="{D48056CC-1118-4CC7-A1E4-593053BC8E33}" type="presParOf" srcId="{367E3DEB-A81B-4765-8910-BC0D50115A69}" destId="{5F28DDD5-957A-46A2-AB54-CFB1FF64E89E}" srcOrd="0" destOrd="0" presId="urn:microsoft.com/office/officeart/2005/8/layout/orgChart1"/>
    <dgm:cxn modelId="{BE433393-D96D-4A19-B8AA-DBFC4D35331F}" type="presParOf" srcId="{367E3DEB-A81B-4765-8910-BC0D50115A69}" destId="{161DFC90-F8B4-4DE2-88BA-885B0F2261B7}" srcOrd="1" destOrd="0" presId="urn:microsoft.com/office/officeart/2005/8/layout/orgChart1"/>
    <dgm:cxn modelId="{76DA8887-7040-41A6-B015-B1ACAEE17EC3}" type="presParOf" srcId="{161DFC90-F8B4-4DE2-88BA-885B0F2261B7}" destId="{9AF3F930-F00A-48D5-B616-96F04FDB6CBD}" srcOrd="0" destOrd="0" presId="urn:microsoft.com/office/officeart/2005/8/layout/orgChart1"/>
    <dgm:cxn modelId="{24605349-D87C-474C-99A5-20CBB0D64870}" type="presParOf" srcId="{9AF3F930-F00A-48D5-B616-96F04FDB6CBD}" destId="{B138B104-EAF8-4E85-9350-2B85DD7D33FC}" srcOrd="0" destOrd="0" presId="urn:microsoft.com/office/officeart/2005/8/layout/orgChart1"/>
    <dgm:cxn modelId="{C648A039-C0FB-4454-A1BC-D29B04D252CF}" type="presParOf" srcId="{9AF3F930-F00A-48D5-B616-96F04FDB6CBD}" destId="{5D0F6CF9-DD89-4CED-A08D-7BEF37580914}" srcOrd="1" destOrd="0" presId="urn:microsoft.com/office/officeart/2005/8/layout/orgChart1"/>
    <dgm:cxn modelId="{E2B9C4C9-FCD1-4C6F-A4B6-57A2856F5520}" type="presParOf" srcId="{161DFC90-F8B4-4DE2-88BA-885B0F2261B7}" destId="{C06BE295-2143-42F5-B7F7-45218F0CBF72}" srcOrd="1" destOrd="0" presId="urn:microsoft.com/office/officeart/2005/8/layout/orgChart1"/>
    <dgm:cxn modelId="{AC51DCB5-FA4A-4A72-8995-36021C753488}" type="presParOf" srcId="{C06BE295-2143-42F5-B7F7-45218F0CBF72}" destId="{2209BD8E-4078-4AF3-BFFA-31247C265734}" srcOrd="0" destOrd="0" presId="urn:microsoft.com/office/officeart/2005/8/layout/orgChart1"/>
    <dgm:cxn modelId="{6171382E-1653-4ABB-BDB0-739B34E14B01}" type="presParOf" srcId="{C06BE295-2143-42F5-B7F7-45218F0CBF72}" destId="{9F9BDEA6-8141-403E-AF9C-C902405C9386}" srcOrd="1" destOrd="0" presId="urn:microsoft.com/office/officeart/2005/8/layout/orgChart1"/>
    <dgm:cxn modelId="{CC5FA05C-B770-48D6-8AB5-AE67B10963CC}" type="presParOf" srcId="{9F9BDEA6-8141-403E-AF9C-C902405C9386}" destId="{C2EDFE08-45E5-49D1-A540-600491298B57}" srcOrd="0" destOrd="0" presId="urn:microsoft.com/office/officeart/2005/8/layout/orgChart1"/>
    <dgm:cxn modelId="{A4C8E2A3-B74B-4EDA-A4C5-D5ECF4233D1C}" type="presParOf" srcId="{C2EDFE08-45E5-49D1-A540-600491298B57}" destId="{41A1F0B4-484F-4573-A9E0-A697A728633F}" srcOrd="0" destOrd="0" presId="urn:microsoft.com/office/officeart/2005/8/layout/orgChart1"/>
    <dgm:cxn modelId="{5939CDD9-6D7B-4738-9E03-4C1DD5367A25}" type="presParOf" srcId="{C2EDFE08-45E5-49D1-A540-600491298B57}" destId="{56C0947A-90C5-4891-B391-73CBFC003BE6}" srcOrd="1" destOrd="0" presId="urn:microsoft.com/office/officeart/2005/8/layout/orgChart1"/>
    <dgm:cxn modelId="{80D43B1C-DF86-459C-BC2D-5E586D9191B6}" type="presParOf" srcId="{9F9BDEA6-8141-403E-AF9C-C902405C9386}" destId="{C7C1FADD-A585-46C4-ADD1-D20426408E1B}" srcOrd="1" destOrd="0" presId="urn:microsoft.com/office/officeart/2005/8/layout/orgChart1"/>
    <dgm:cxn modelId="{58DAA36B-5982-4E4A-9DA9-375E14856592}" type="presParOf" srcId="{C7C1FADD-A585-46C4-ADD1-D20426408E1B}" destId="{3BDDBB8C-6AA1-4AD2-A1AB-25F511EF3CBE}" srcOrd="0" destOrd="0" presId="urn:microsoft.com/office/officeart/2005/8/layout/orgChart1"/>
    <dgm:cxn modelId="{BD7F61D7-DF12-40F9-8C5E-3BB9BC06C245}" type="presParOf" srcId="{C7C1FADD-A585-46C4-ADD1-D20426408E1B}" destId="{2D811318-C00E-4402-9823-C926ABC4A25D}" srcOrd="1" destOrd="0" presId="urn:microsoft.com/office/officeart/2005/8/layout/orgChart1"/>
    <dgm:cxn modelId="{0FF9C710-0F4E-42DA-A37B-6652D9C95573}" type="presParOf" srcId="{2D811318-C00E-4402-9823-C926ABC4A25D}" destId="{6B9BDBE0-3900-4110-881E-CC6BEB946F35}" srcOrd="0" destOrd="0" presId="urn:microsoft.com/office/officeart/2005/8/layout/orgChart1"/>
    <dgm:cxn modelId="{76BB76DA-7B77-4CCE-A709-3F60D5033226}" type="presParOf" srcId="{6B9BDBE0-3900-4110-881E-CC6BEB946F35}" destId="{602CCA6B-3CDB-48CE-9E20-CDED8C49D9F1}" srcOrd="0" destOrd="0" presId="urn:microsoft.com/office/officeart/2005/8/layout/orgChart1"/>
    <dgm:cxn modelId="{633CB04A-D9B6-4E05-A411-BB1D04334D01}" type="presParOf" srcId="{6B9BDBE0-3900-4110-881E-CC6BEB946F35}" destId="{FA37707D-0CBB-4881-B894-8D37D7B69D75}" srcOrd="1" destOrd="0" presId="urn:microsoft.com/office/officeart/2005/8/layout/orgChart1"/>
    <dgm:cxn modelId="{3C5864C6-F09C-4A8A-87E8-F8F22D9364A0}" type="presParOf" srcId="{2D811318-C00E-4402-9823-C926ABC4A25D}" destId="{E9A61903-D983-4AF0-86B7-D804EF7DDAE9}" srcOrd="1" destOrd="0" presId="urn:microsoft.com/office/officeart/2005/8/layout/orgChart1"/>
    <dgm:cxn modelId="{BCFFBC7B-298F-47E0-A943-23C324B4D678}" type="presParOf" srcId="{E9A61903-D983-4AF0-86B7-D804EF7DDAE9}" destId="{A75134B1-C628-42D4-96A8-859E3213605B}" srcOrd="0" destOrd="0" presId="urn:microsoft.com/office/officeart/2005/8/layout/orgChart1"/>
    <dgm:cxn modelId="{2B55F045-9804-4AE7-895D-BFC67B3DF56D}" type="presParOf" srcId="{E9A61903-D983-4AF0-86B7-D804EF7DDAE9}" destId="{5A7E6B68-D33A-4EBC-8886-A7DEFA9C8029}" srcOrd="1" destOrd="0" presId="urn:microsoft.com/office/officeart/2005/8/layout/orgChart1"/>
    <dgm:cxn modelId="{A7126C38-7CAD-4C14-B355-0BD1C083B082}" type="presParOf" srcId="{5A7E6B68-D33A-4EBC-8886-A7DEFA9C8029}" destId="{99CA9DAE-E807-415B-9EFA-8D9082FBC7F8}" srcOrd="0" destOrd="0" presId="urn:microsoft.com/office/officeart/2005/8/layout/orgChart1"/>
    <dgm:cxn modelId="{D11ED268-EB7B-4343-AE3A-31CAA3F9735C}" type="presParOf" srcId="{99CA9DAE-E807-415B-9EFA-8D9082FBC7F8}" destId="{54D440CD-D025-4D00-9D8F-A850AEE8C7F1}" srcOrd="0" destOrd="0" presId="urn:microsoft.com/office/officeart/2005/8/layout/orgChart1"/>
    <dgm:cxn modelId="{FE22301F-D3FE-43A7-9507-380DC7A0313B}" type="presParOf" srcId="{99CA9DAE-E807-415B-9EFA-8D9082FBC7F8}" destId="{4A409C5A-EE88-4138-95AB-7C1062348BAC}" srcOrd="1" destOrd="0" presId="urn:microsoft.com/office/officeart/2005/8/layout/orgChart1"/>
    <dgm:cxn modelId="{4FA4B1A3-ACE8-4B02-B10D-DC6EF061ED02}" type="presParOf" srcId="{5A7E6B68-D33A-4EBC-8886-A7DEFA9C8029}" destId="{FFC62961-1D56-4DC7-819D-5494ABCAC907}" srcOrd="1" destOrd="0" presId="urn:microsoft.com/office/officeart/2005/8/layout/orgChart1"/>
    <dgm:cxn modelId="{A19BFB49-7954-4BDE-BAE5-335D3143647D}" type="presParOf" srcId="{FFC62961-1D56-4DC7-819D-5494ABCAC907}" destId="{9484E6C7-587E-418A-B027-517A5355CC0A}" srcOrd="0" destOrd="0" presId="urn:microsoft.com/office/officeart/2005/8/layout/orgChart1"/>
    <dgm:cxn modelId="{6D5344DE-7493-4169-ABC7-B1547157E9B2}" type="presParOf" srcId="{FFC62961-1D56-4DC7-819D-5494ABCAC907}" destId="{C285511A-F4AF-460E-9E77-A8402F929214}" srcOrd="1" destOrd="0" presId="urn:microsoft.com/office/officeart/2005/8/layout/orgChart1"/>
    <dgm:cxn modelId="{1CE322D7-5E48-40FF-AB5E-F1599035AAFF}" type="presParOf" srcId="{C285511A-F4AF-460E-9E77-A8402F929214}" destId="{798653CC-EB8B-49DF-A320-B1022FD6CE4E}" srcOrd="0" destOrd="0" presId="urn:microsoft.com/office/officeart/2005/8/layout/orgChart1"/>
    <dgm:cxn modelId="{1DBA23FC-4B42-4184-A371-58AEA99EE16F}" type="presParOf" srcId="{798653CC-EB8B-49DF-A320-B1022FD6CE4E}" destId="{53B1E1AD-D6E5-4DE2-A975-982E14BB9A1B}" srcOrd="0" destOrd="0" presId="urn:microsoft.com/office/officeart/2005/8/layout/orgChart1"/>
    <dgm:cxn modelId="{16DACE8B-711F-4490-8BDC-F848B1F9A2C5}" type="presParOf" srcId="{798653CC-EB8B-49DF-A320-B1022FD6CE4E}" destId="{9EDCCE1D-276C-44BA-A8BB-EEF09CC4F8B1}" srcOrd="1" destOrd="0" presId="urn:microsoft.com/office/officeart/2005/8/layout/orgChart1"/>
    <dgm:cxn modelId="{7F27567B-4BA2-4FF0-AB66-DF0C5DD6AAA0}" type="presParOf" srcId="{C285511A-F4AF-460E-9E77-A8402F929214}" destId="{F7DDAF5F-E87F-4AB9-A70E-D9F8885F1AF2}" srcOrd="1" destOrd="0" presId="urn:microsoft.com/office/officeart/2005/8/layout/orgChart1"/>
    <dgm:cxn modelId="{8063C71F-8674-4A29-B81C-4160E34704C5}" type="presParOf" srcId="{F7DDAF5F-E87F-4AB9-A70E-D9F8885F1AF2}" destId="{B758ADD7-24DA-4AEE-82F5-0339F9AB4730}" srcOrd="0" destOrd="0" presId="urn:microsoft.com/office/officeart/2005/8/layout/orgChart1"/>
    <dgm:cxn modelId="{D00EDBC6-CE24-4BAB-A3E4-B88C19532306}" type="presParOf" srcId="{F7DDAF5F-E87F-4AB9-A70E-D9F8885F1AF2}" destId="{574E2154-96CD-47B0-86EF-AA6470AF24CE}" srcOrd="1" destOrd="0" presId="urn:microsoft.com/office/officeart/2005/8/layout/orgChart1"/>
    <dgm:cxn modelId="{B08C1ED8-A207-46F1-9227-132B0A8DBD9C}" type="presParOf" srcId="{574E2154-96CD-47B0-86EF-AA6470AF24CE}" destId="{37C7882E-24C8-4F3C-B799-3F5A05DF8ACA}" srcOrd="0" destOrd="0" presId="urn:microsoft.com/office/officeart/2005/8/layout/orgChart1"/>
    <dgm:cxn modelId="{46681C0F-E440-4C7E-95F8-80F215D3EBFE}" type="presParOf" srcId="{37C7882E-24C8-4F3C-B799-3F5A05DF8ACA}" destId="{A9E15446-4CBA-4BBE-900D-7D22E03D6BF0}" srcOrd="0" destOrd="0" presId="urn:microsoft.com/office/officeart/2005/8/layout/orgChart1"/>
    <dgm:cxn modelId="{3564EBD0-C3F3-4E4E-ABBE-3479AD4F8A79}" type="presParOf" srcId="{37C7882E-24C8-4F3C-B799-3F5A05DF8ACA}" destId="{99B6F66E-8908-4956-8A09-E5E5B88F1D87}" srcOrd="1" destOrd="0" presId="urn:microsoft.com/office/officeart/2005/8/layout/orgChart1"/>
    <dgm:cxn modelId="{F2D4FD2B-A1F3-46F2-8D3E-69DDFDB2F5EC}" type="presParOf" srcId="{574E2154-96CD-47B0-86EF-AA6470AF24CE}" destId="{030B6B8C-851C-4E3C-BB36-5A362F96F2A3}" srcOrd="1" destOrd="0" presId="urn:microsoft.com/office/officeart/2005/8/layout/orgChart1"/>
    <dgm:cxn modelId="{DE5DBB69-3DD7-49C1-8782-55C932846DC2}" type="presParOf" srcId="{574E2154-96CD-47B0-86EF-AA6470AF24CE}" destId="{881F7B30-D547-481D-8D45-0A7D68D61423}" srcOrd="2" destOrd="0" presId="urn:microsoft.com/office/officeart/2005/8/layout/orgChart1"/>
    <dgm:cxn modelId="{B62922F6-CCC6-4926-B000-049387EB7EE9}" type="presParOf" srcId="{C285511A-F4AF-460E-9E77-A8402F929214}" destId="{B0C8CF53-CB73-42EF-92A9-BE9E3550B797}" srcOrd="2" destOrd="0" presId="urn:microsoft.com/office/officeart/2005/8/layout/orgChart1"/>
    <dgm:cxn modelId="{016A582D-1184-4AD8-95A0-37C43F339261}" type="presParOf" srcId="{FFC62961-1D56-4DC7-819D-5494ABCAC907}" destId="{7C829DB4-6C17-4F86-945A-8156A5E36564}" srcOrd="2" destOrd="0" presId="urn:microsoft.com/office/officeart/2005/8/layout/orgChart1"/>
    <dgm:cxn modelId="{740E80E1-6638-44E3-B841-AA3F8E91FA6D}" type="presParOf" srcId="{FFC62961-1D56-4DC7-819D-5494ABCAC907}" destId="{287F3CCA-5703-48F9-A667-799A5511E432}" srcOrd="3" destOrd="0" presId="urn:microsoft.com/office/officeart/2005/8/layout/orgChart1"/>
    <dgm:cxn modelId="{91E567A2-C707-4F39-985E-E086F60C05D8}" type="presParOf" srcId="{287F3CCA-5703-48F9-A667-799A5511E432}" destId="{5467208C-7AB6-45D1-AEEB-E238463F37FD}" srcOrd="0" destOrd="0" presId="urn:microsoft.com/office/officeart/2005/8/layout/orgChart1"/>
    <dgm:cxn modelId="{6716F926-D6C6-486F-8D74-91136E672DB4}" type="presParOf" srcId="{5467208C-7AB6-45D1-AEEB-E238463F37FD}" destId="{998684BF-3DD5-46F8-9C46-E3E5D151F81C}" srcOrd="0" destOrd="0" presId="urn:microsoft.com/office/officeart/2005/8/layout/orgChart1"/>
    <dgm:cxn modelId="{3594A77F-3E59-4491-B72B-E79CB4AF1756}" type="presParOf" srcId="{5467208C-7AB6-45D1-AEEB-E238463F37FD}" destId="{1BA458DB-E559-4CBD-B256-6343629EB6BD}" srcOrd="1" destOrd="0" presId="urn:microsoft.com/office/officeart/2005/8/layout/orgChart1"/>
    <dgm:cxn modelId="{BC4D438B-1FEC-42D8-AED2-7957AD825622}" type="presParOf" srcId="{287F3CCA-5703-48F9-A667-799A5511E432}" destId="{C876C635-9D24-4156-B57B-358277066A24}" srcOrd="1" destOrd="0" presId="urn:microsoft.com/office/officeart/2005/8/layout/orgChart1"/>
    <dgm:cxn modelId="{4954A3D6-94B7-4129-9896-8906F4340BB0}" type="presParOf" srcId="{C876C635-9D24-4156-B57B-358277066A24}" destId="{429CB46B-34A4-4BF9-AA82-55EFE7675702}" srcOrd="0" destOrd="0" presId="urn:microsoft.com/office/officeart/2005/8/layout/orgChart1"/>
    <dgm:cxn modelId="{91043EE5-B62A-4864-8D34-4A9F5B9EB5E9}" type="presParOf" srcId="{C876C635-9D24-4156-B57B-358277066A24}" destId="{448240A2-755F-4CA9-8F5A-DC737E1BBE04}" srcOrd="1" destOrd="0" presId="urn:microsoft.com/office/officeart/2005/8/layout/orgChart1"/>
    <dgm:cxn modelId="{3D2A696E-1863-459A-99A5-C35DE64B5DD5}" type="presParOf" srcId="{448240A2-755F-4CA9-8F5A-DC737E1BBE04}" destId="{D7D76A9A-0611-47E2-A649-021287864ECC}" srcOrd="0" destOrd="0" presId="urn:microsoft.com/office/officeart/2005/8/layout/orgChart1"/>
    <dgm:cxn modelId="{0433E4D2-7E16-4337-9414-54DBFF6AF470}" type="presParOf" srcId="{D7D76A9A-0611-47E2-A649-021287864ECC}" destId="{712898BF-D41B-4A3F-B63B-33F72C2CBE4E}" srcOrd="0" destOrd="0" presId="urn:microsoft.com/office/officeart/2005/8/layout/orgChart1"/>
    <dgm:cxn modelId="{C839836A-F252-497C-B2A6-B686D5EB189C}" type="presParOf" srcId="{D7D76A9A-0611-47E2-A649-021287864ECC}" destId="{2592ADDB-B3D9-4539-9BC8-4E5DADDA21A1}" srcOrd="1" destOrd="0" presId="urn:microsoft.com/office/officeart/2005/8/layout/orgChart1"/>
    <dgm:cxn modelId="{E00ECFF7-95DC-4154-B2F0-ED8DCD20651E}" type="presParOf" srcId="{448240A2-755F-4CA9-8F5A-DC737E1BBE04}" destId="{AA85939C-943C-4BBF-B7E3-1E91CF2A6805}" srcOrd="1" destOrd="0" presId="urn:microsoft.com/office/officeart/2005/8/layout/orgChart1"/>
    <dgm:cxn modelId="{E90E24B6-A265-4CD6-8FCB-2C3DEFE2E3D4}" type="presParOf" srcId="{448240A2-755F-4CA9-8F5A-DC737E1BBE04}" destId="{02C05A8E-4559-48C4-9015-F2B8DBB06F28}" srcOrd="2" destOrd="0" presId="urn:microsoft.com/office/officeart/2005/8/layout/orgChart1"/>
    <dgm:cxn modelId="{914E96CA-A2B2-49F0-A676-20F4972F2DEE}" type="presParOf" srcId="{287F3CCA-5703-48F9-A667-799A5511E432}" destId="{E4C30B67-46C6-46C9-BEE1-D271B3E10AD1}" srcOrd="2" destOrd="0" presId="urn:microsoft.com/office/officeart/2005/8/layout/orgChart1"/>
    <dgm:cxn modelId="{8966FCD7-4A18-4D3B-B3DC-BF55329C1190}" type="presParOf" srcId="{5A7E6B68-D33A-4EBC-8886-A7DEFA9C8029}" destId="{5C5A63B8-A686-40DA-BA5C-CC792DB8E134}" srcOrd="2" destOrd="0" presId="urn:microsoft.com/office/officeart/2005/8/layout/orgChart1"/>
    <dgm:cxn modelId="{DB6BE8F3-11CE-4CC0-9762-C6DCE904C9CD}" type="presParOf" srcId="{2D811318-C00E-4402-9823-C926ABC4A25D}" destId="{108C7B6E-25A7-4865-BAF3-DAA98E724998}" srcOrd="2" destOrd="0" presId="urn:microsoft.com/office/officeart/2005/8/layout/orgChart1"/>
    <dgm:cxn modelId="{F35CD847-F096-4319-873A-7A40D653F7BD}" type="presParOf" srcId="{9F9BDEA6-8141-403E-AF9C-C902405C9386}" destId="{BA91E9C8-6F9E-43A2-80BC-00BC5A846706}" srcOrd="2" destOrd="0" presId="urn:microsoft.com/office/officeart/2005/8/layout/orgChart1"/>
    <dgm:cxn modelId="{22E714E8-5F54-49BD-A32C-D3D5A288087E}" type="presParOf" srcId="{C06BE295-2143-42F5-B7F7-45218F0CBF72}" destId="{F59D05DE-149A-4DCC-948F-18BF73C926DF}" srcOrd="2" destOrd="0" presId="urn:microsoft.com/office/officeart/2005/8/layout/orgChart1"/>
    <dgm:cxn modelId="{B0C2CFC1-C13F-48E3-ACA8-4C7A7B6ACAED}" type="presParOf" srcId="{C06BE295-2143-42F5-B7F7-45218F0CBF72}" destId="{82CCCC88-B693-40D5-8E42-55F3E408C4AE}" srcOrd="3" destOrd="0" presId="urn:microsoft.com/office/officeart/2005/8/layout/orgChart1"/>
    <dgm:cxn modelId="{0893F6E0-4258-4B63-A007-874531DF3D46}" type="presParOf" srcId="{82CCCC88-B693-40D5-8E42-55F3E408C4AE}" destId="{9DB400A3-D9B3-460B-B332-4A7A3EEA9EB6}" srcOrd="0" destOrd="0" presId="urn:microsoft.com/office/officeart/2005/8/layout/orgChart1"/>
    <dgm:cxn modelId="{A624EF3C-7DB1-433B-AFB8-DEC814EA50A0}" type="presParOf" srcId="{9DB400A3-D9B3-460B-B332-4A7A3EEA9EB6}" destId="{64A07290-9FA1-48A8-B074-C73580987222}" srcOrd="0" destOrd="0" presId="urn:microsoft.com/office/officeart/2005/8/layout/orgChart1"/>
    <dgm:cxn modelId="{BB797541-5BAD-4C28-A747-8E4A0DA952C3}" type="presParOf" srcId="{9DB400A3-D9B3-460B-B332-4A7A3EEA9EB6}" destId="{28851A46-6C10-40E4-9671-70C72AA2ADB3}" srcOrd="1" destOrd="0" presId="urn:microsoft.com/office/officeart/2005/8/layout/orgChart1"/>
    <dgm:cxn modelId="{A4F50E18-959B-4A22-BBBD-C3EC3D3DE90A}" type="presParOf" srcId="{82CCCC88-B693-40D5-8E42-55F3E408C4AE}" destId="{7E7F2EB9-C4E6-469D-9BF8-F4DA393F75BA}" srcOrd="1" destOrd="0" presId="urn:microsoft.com/office/officeart/2005/8/layout/orgChart1"/>
    <dgm:cxn modelId="{A341EF14-DCFB-4A97-B3D9-9D6421DDC78E}" type="presParOf" srcId="{7E7F2EB9-C4E6-469D-9BF8-F4DA393F75BA}" destId="{AAEBDA46-9F87-4C29-8E73-8A4750725303}" srcOrd="0" destOrd="0" presId="urn:microsoft.com/office/officeart/2005/8/layout/orgChart1"/>
    <dgm:cxn modelId="{77958457-8F95-4D7F-9BF7-435DFCC4E770}" type="presParOf" srcId="{7E7F2EB9-C4E6-469D-9BF8-F4DA393F75BA}" destId="{54599648-D86C-4464-A090-C8C2D8A23F1B}" srcOrd="1" destOrd="0" presId="urn:microsoft.com/office/officeart/2005/8/layout/orgChart1"/>
    <dgm:cxn modelId="{F6CEAF11-49D9-4C78-BD5F-97DA1819AB8C}" type="presParOf" srcId="{54599648-D86C-4464-A090-C8C2D8A23F1B}" destId="{A23E93B4-664B-45B7-A496-93426E3210EE}" srcOrd="0" destOrd="0" presId="urn:microsoft.com/office/officeart/2005/8/layout/orgChart1"/>
    <dgm:cxn modelId="{91D21BB0-6C17-4020-A09A-D8FBFEAE1BD7}" type="presParOf" srcId="{A23E93B4-664B-45B7-A496-93426E3210EE}" destId="{DD9C932F-A327-4807-816A-604410633DF0}" srcOrd="0" destOrd="0" presId="urn:microsoft.com/office/officeart/2005/8/layout/orgChart1"/>
    <dgm:cxn modelId="{B49C786A-591E-43BC-9B06-35769311FE46}" type="presParOf" srcId="{A23E93B4-664B-45B7-A496-93426E3210EE}" destId="{D3219DF7-AD54-42FB-9BE0-C16B528A996B}" srcOrd="1" destOrd="0" presId="urn:microsoft.com/office/officeart/2005/8/layout/orgChart1"/>
    <dgm:cxn modelId="{5EC2DAB3-14C0-4495-BD6F-73EF2249BCA6}" type="presParOf" srcId="{54599648-D86C-4464-A090-C8C2D8A23F1B}" destId="{D96CE82B-10E3-48BE-9D04-0B7D013819D4}" srcOrd="1" destOrd="0" presId="urn:microsoft.com/office/officeart/2005/8/layout/orgChart1"/>
    <dgm:cxn modelId="{FDE85024-2E64-4F00-807A-6810410D93C7}" type="presParOf" srcId="{D96CE82B-10E3-48BE-9D04-0B7D013819D4}" destId="{51E90ECF-509D-4168-85B7-82EA430D9846}" srcOrd="0" destOrd="0" presId="urn:microsoft.com/office/officeart/2005/8/layout/orgChart1"/>
    <dgm:cxn modelId="{0E8E9693-0FD4-46D0-8D3F-740838E47746}" type="presParOf" srcId="{D96CE82B-10E3-48BE-9D04-0B7D013819D4}" destId="{923FCC71-EC99-47DB-B95A-0C37BF5E3C0E}" srcOrd="1" destOrd="0" presId="urn:microsoft.com/office/officeart/2005/8/layout/orgChart1"/>
    <dgm:cxn modelId="{84D58DB6-2130-4230-BB14-7AB537F213A7}" type="presParOf" srcId="{923FCC71-EC99-47DB-B95A-0C37BF5E3C0E}" destId="{0D701167-1652-4930-80AA-DAA86D7D50E9}" srcOrd="0" destOrd="0" presId="urn:microsoft.com/office/officeart/2005/8/layout/orgChart1"/>
    <dgm:cxn modelId="{399D4F36-903D-4419-BF14-E39227AA6C2E}" type="presParOf" srcId="{0D701167-1652-4930-80AA-DAA86D7D50E9}" destId="{6A67D4CB-D08E-44FE-A48D-10404E3879C2}" srcOrd="0" destOrd="0" presId="urn:microsoft.com/office/officeart/2005/8/layout/orgChart1"/>
    <dgm:cxn modelId="{9E66A6D7-D069-483E-924D-ADA39D2784DA}" type="presParOf" srcId="{0D701167-1652-4930-80AA-DAA86D7D50E9}" destId="{DC8E4350-E517-44C5-8FD9-9CE9DF3140D9}" srcOrd="1" destOrd="0" presId="urn:microsoft.com/office/officeart/2005/8/layout/orgChart1"/>
    <dgm:cxn modelId="{BBA53380-2319-478D-A611-0608166F8D50}" type="presParOf" srcId="{923FCC71-EC99-47DB-B95A-0C37BF5E3C0E}" destId="{25214B49-A35A-4362-9C91-FFA3A7898782}" srcOrd="1" destOrd="0" presId="urn:microsoft.com/office/officeart/2005/8/layout/orgChart1"/>
    <dgm:cxn modelId="{5FDE13EE-A002-45F5-8997-D06B0C83D6C5}" type="presParOf" srcId="{25214B49-A35A-4362-9C91-FFA3A7898782}" destId="{F74AC3C4-814B-4B84-A458-F50E2AB16125}" srcOrd="0" destOrd="0" presId="urn:microsoft.com/office/officeart/2005/8/layout/orgChart1"/>
    <dgm:cxn modelId="{B82CEA97-14A6-49B2-A629-FE0CA105341A}" type="presParOf" srcId="{25214B49-A35A-4362-9C91-FFA3A7898782}" destId="{435E6835-A5AD-44B6-A935-71B21BAD68A0}" srcOrd="1" destOrd="0" presId="urn:microsoft.com/office/officeart/2005/8/layout/orgChart1"/>
    <dgm:cxn modelId="{7A586B0F-92F3-49F9-BC5D-BF6284961252}" type="presParOf" srcId="{435E6835-A5AD-44B6-A935-71B21BAD68A0}" destId="{90210920-8293-4207-ABCA-1FF4EC2F6B14}" srcOrd="0" destOrd="0" presId="urn:microsoft.com/office/officeart/2005/8/layout/orgChart1"/>
    <dgm:cxn modelId="{90898783-AF99-4839-A082-97DF1863A534}" type="presParOf" srcId="{90210920-8293-4207-ABCA-1FF4EC2F6B14}" destId="{56885FC0-BFDD-47ED-9C2B-6561AD6BCC02}" srcOrd="0" destOrd="0" presId="urn:microsoft.com/office/officeart/2005/8/layout/orgChart1"/>
    <dgm:cxn modelId="{418609F9-D4CC-4200-8F18-E1FE1BD600D3}" type="presParOf" srcId="{90210920-8293-4207-ABCA-1FF4EC2F6B14}" destId="{89E92B36-8637-4F66-A5DB-2E7BD6A7CC32}" srcOrd="1" destOrd="0" presId="urn:microsoft.com/office/officeart/2005/8/layout/orgChart1"/>
    <dgm:cxn modelId="{5864B590-C80B-4333-89D4-52D4F42FF673}" type="presParOf" srcId="{435E6835-A5AD-44B6-A935-71B21BAD68A0}" destId="{B4FAA0F8-0832-4BED-8216-6B466F0811AA}" srcOrd="1" destOrd="0" presId="urn:microsoft.com/office/officeart/2005/8/layout/orgChart1"/>
    <dgm:cxn modelId="{1281EE7D-0CE8-4212-A483-2B3B2DCBCA5C}" type="presParOf" srcId="{B4FAA0F8-0832-4BED-8216-6B466F0811AA}" destId="{AEF9AD3C-A713-4C4A-9082-40A2F235170C}" srcOrd="0" destOrd="0" presId="urn:microsoft.com/office/officeart/2005/8/layout/orgChart1"/>
    <dgm:cxn modelId="{B519251D-5D96-496F-AE36-D4EE3D2CE5B1}" type="presParOf" srcId="{B4FAA0F8-0832-4BED-8216-6B466F0811AA}" destId="{00F4BCAE-A4C6-4E2A-9A4E-25857ADB0094}" srcOrd="1" destOrd="0" presId="urn:microsoft.com/office/officeart/2005/8/layout/orgChart1"/>
    <dgm:cxn modelId="{4032C6EA-9EAF-4956-BEDB-7B05D13AF0EB}" type="presParOf" srcId="{00F4BCAE-A4C6-4E2A-9A4E-25857ADB0094}" destId="{7092E326-7D5B-49A9-BE89-21446A54D62E}" srcOrd="0" destOrd="0" presId="urn:microsoft.com/office/officeart/2005/8/layout/orgChart1"/>
    <dgm:cxn modelId="{D0A72C24-B64D-41CE-9996-22C17B8E6BCD}" type="presParOf" srcId="{7092E326-7D5B-49A9-BE89-21446A54D62E}" destId="{F6FA4A1F-4218-4F00-A764-0AA9C82D31DC}" srcOrd="0" destOrd="0" presId="urn:microsoft.com/office/officeart/2005/8/layout/orgChart1"/>
    <dgm:cxn modelId="{84B76ABA-94E9-4FB3-A2D0-099700A23887}" type="presParOf" srcId="{7092E326-7D5B-49A9-BE89-21446A54D62E}" destId="{1C5DF342-10DB-49D8-A68A-19BA28434125}" srcOrd="1" destOrd="0" presId="urn:microsoft.com/office/officeart/2005/8/layout/orgChart1"/>
    <dgm:cxn modelId="{43F4F798-5E19-40F4-98DE-850A3CC61172}" type="presParOf" srcId="{00F4BCAE-A4C6-4E2A-9A4E-25857ADB0094}" destId="{D1842245-B92D-4745-BF3D-E840975C969D}" srcOrd="1" destOrd="0" presId="urn:microsoft.com/office/officeart/2005/8/layout/orgChart1"/>
    <dgm:cxn modelId="{8B45A49F-28F8-4274-995A-27EAFD7221EF}" type="presParOf" srcId="{00F4BCAE-A4C6-4E2A-9A4E-25857ADB0094}" destId="{5C119D45-7135-40A3-8E26-1E199C90DE4A}" srcOrd="2" destOrd="0" presId="urn:microsoft.com/office/officeart/2005/8/layout/orgChart1"/>
    <dgm:cxn modelId="{F91A974A-4407-4ABE-A84A-C61409DA52B5}" type="presParOf" srcId="{435E6835-A5AD-44B6-A935-71B21BAD68A0}" destId="{B5D61FD6-38EA-4B4F-8F40-DAAC0859BA3A}" srcOrd="2" destOrd="0" presId="urn:microsoft.com/office/officeart/2005/8/layout/orgChart1"/>
    <dgm:cxn modelId="{FA408E21-BE4B-40E4-A38A-6216E56CD4C9}" type="presParOf" srcId="{25214B49-A35A-4362-9C91-FFA3A7898782}" destId="{FFD05394-262F-414C-8F57-43706084B4DC}" srcOrd="2" destOrd="0" presId="urn:microsoft.com/office/officeart/2005/8/layout/orgChart1"/>
    <dgm:cxn modelId="{0D7C22D3-B2BD-46AC-9FD4-C6FAB31B9E9D}" type="presParOf" srcId="{25214B49-A35A-4362-9C91-FFA3A7898782}" destId="{B5264E10-DEDD-4841-BD3E-6DABF90DA637}" srcOrd="3" destOrd="0" presId="urn:microsoft.com/office/officeart/2005/8/layout/orgChart1"/>
    <dgm:cxn modelId="{CF426AA6-2D59-433E-B178-57B85BC437FE}" type="presParOf" srcId="{B5264E10-DEDD-4841-BD3E-6DABF90DA637}" destId="{D12F0BDA-5383-413F-AC7D-4922E4AB3B49}" srcOrd="0" destOrd="0" presId="urn:microsoft.com/office/officeart/2005/8/layout/orgChart1"/>
    <dgm:cxn modelId="{F885BE37-54C6-4344-867F-B2EE5A6AD917}" type="presParOf" srcId="{D12F0BDA-5383-413F-AC7D-4922E4AB3B49}" destId="{270A9EDF-7093-4EA4-AC7A-986B9AA500CE}" srcOrd="0" destOrd="0" presId="urn:microsoft.com/office/officeart/2005/8/layout/orgChart1"/>
    <dgm:cxn modelId="{47855EEB-4590-4740-BD0B-20C5458CB2B1}" type="presParOf" srcId="{D12F0BDA-5383-413F-AC7D-4922E4AB3B49}" destId="{9A17E0E6-0EAD-40BB-B233-0BD6762FFF57}" srcOrd="1" destOrd="0" presId="urn:microsoft.com/office/officeart/2005/8/layout/orgChart1"/>
    <dgm:cxn modelId="{DCE71C78-04CB-4775-91DA-6B5C73BFE1E0}" type="presParOf" srcId="{B5264E10-DEDD-4841-BD3E-6DABF90DA637}" destId="{49415D86-8A8C-4056-B16E-0C0F82B4DDA1}" srcOrd="1" destOrd="0" presId="urn:microsoft.com/office/officeart/2005/8/layout/orgChart1"/>
    <dgm:cxn modelId="{76AE71E1-9527-4666-984F-1796C4042F96}" type="presParOf" srcId="{49415D86-8A8C-4056-B16E-0C0F82B4DDA1}" destId="{1576FAA6-836D-4FB0-9A08-0510115DE263}" srcOrd="0" destOrd="0" presId="urn:microsoft.com/office/officeart/2005/8/layout/orgChart1"/>
    <dgm:cxn modelId="{CA34683B-EDBF-44D8-92F0-6425FF5F6FC9}" type="presParOf" srcId="{49415D86-8A8C-4056-B16E-0C0F82B4DDA1}" destId="{CCBA5FB2-4912-4416-A37C-B5727B479793}" srcOrd="1" destOrd="0" presId="urn:microsoft.com/office/officeart/2005/8/layout/orgChart1"/>
    <dgm:cxn modelId="{260F17F5-8E28-473F-A9D7-3C8F5D1871D7}" type="presParOf" srcId="{CCBA5FB2-4912-4416-A37C-B5727B479793}" destId="{E7C24D42-058D-4AA5-9759-9B74586FD502}" srcOrd="0" destOrd="0" presId="urn:microsoft.com/office/officeart/2005/8/layout/orgChart1"/>
    <dgm:cxn modelId="{7047A11F-725A-41DD-AE8F-5B4F548386D5}" type="presParOf" srcId="{E7C24D42-058D-4AA5-9759-9B74586FD502}" destId="{12912AF4-8A8A-4075-A800-A423938D6CBE}" srcOrd="0" destOrd="0" presId="urn:microsoft.com/office/officeart/2005/8/layout/orgChart1"/>
    <dgm:cxn modelId="{EE620EAB-499D-4637-8C88-5A5A96C64BB8}" type="presParOf" srcId="{E7C24D42-058D-4AA5-9759-9B74586FD502}" destId="{CA95DD34-994A-4C2B-8AE1-9B251EA1B752}" srcOrd="1" destOrd="0" presId="urn:microsoft.com/office/officeart/2005/8/layout/orgChart1"/>
    <dgm:cxn modelId="{A2BDD53F-0091-437E-8E9E-F6161A262296}" type="presParOf" srcId="{CCBA5FB2-4912-4416-A37C-B5727B479793}" destId="{59EB6692-D384-4207-A5BD-C155F87D8E72}" srcOrd="1" destOrd="0" presId="urn:microsoft.com/office/officeart/2005/8/layout/orgChart1"/>
    <dgm:cxn modelId="{7FE94CD2-72CF-4639-AA2D-64430CCAAD91}" type="presParOf" srcId="{CCBA5FB2-4912-4416-A37C-B5727B479793}" destId="{4D9B1D34-35FA-40CC-8A92-EFC2DABED8BA}" srcOrd="2" destOrd="0" presId="urn:microsoft.com/office/officeart/2005/8/layout/orgChart1"/>
    <dgm:cxn modelId="{C6EF8006-ED39-489E-87C3-CA5B355602D4}" type="presParOf" srcId="{49415D86-8A8C-4056-B16E-0C0F82B4DDA1}" destId="{2978BF8B-3221-4E8D-B23C-A0DAF579A05E}" srcOrd="2" destOrd="0" presId="urn:microsoft.com/office/officeart/2005/8/layout/orgChart1"/>
    <dgm:cxn modelId="{0CB20F74-11CF-4968-B667-B453B4E21125}" type="presParOf" srcId="{49415D86-8A8C-4056-B16E-0C0F82B4DDA1}" destId="{1D70D60E-48BA-4F3A-962C-A4F48AB098A2}" srcOrd="3" destOrd="0" presId="urn:microsoft.com/office/officeart/2005/8/layout/orgChart1"/>
    <dgm:cxn modelId="{6AA5076E-20B6-4188-A750-BE4F30367E37}" type="presParOf" srcId="{1D70D60E-48BA-4F3A-962C-A4F48AB098A2}" destId="{D25B995A-73D4-4E73-A1E5-A19F4C4B5A63}" srcOrd="0" destOrd="0" presId="urn:microsoft.com/office/officeart/2005/8/layout/orgChart1"/>
    <dgm:cxn modelId="{5AC9D8F0-DCE8-4DE8-B200-C12EF913ABB5}" type="presParOf" srcId="{D25B995A-73D4-4E73-A1E5-A19F4C4B5A63}" destId="{9794536C-1822-40D2-AC8D-B32C2BD05018}" srcOrd="0" destOrd="0" presId="urn:microsoft.com/office/officeart/2005/8/layout/orgChart1"/>
    <dgm:cxn modelId="{70AD480B-0EE6-4B20-9B74-3B349C01EFD8}" type="presParOf" srcId="{D25B995A-73D4-4E73-A1E5-A19F4C4B5A63}" destId="{A8AB1C0B-1F84-4B07-AF50-5E31FD569363}" srcOrd="1" destOrd="0" presId="urn:microsoft.com/office/officeart/2005/8/layout/orgChart1"/>
    <dgm:cxn modelId="{C6C9EB9D-1BB8-4EC2-A245-88D71326265E}" type="presParOf" srcId="{1D70D60E-48BA-4F3A-962C-A4F48AB098A2}" destId="{7A7CE7AC-495F-48A7-9D6A-EC342CBEC9DB}" srcOrd="1" destOrd="0" presId="urn:microsoft.com/office/officeart/2005/8/layout/orgChart1"/>
    <dgm:cxn modelId="{181B745F-7A59-48E4-80B8-C5540F75295E}" type="presParOf" srcId="{1D70D60E-48BA-4F3A-962C-A4F48AB098A2}" destId="{5039B842-AA43-454F-90A4-FE073418943F}" srcOrd="2" destOrd="0" presId="urn:microsoft.com/office/officeart/2005/8/layout/orgChart1"/>
    <dgm:cxn modelId="{24040974-1BA6-42EE-8195-F3B7A0AB1E24}" type="presParOf" srcId="{B5264E10-DEDD-4841-BD3E-6DABF90DA637}" destId="{FA5F1398-344F-4A51-9760-23DDBE1230C7}" srcOrd="2" destOrd="0" presId="urn:microsoft.com/office/officeart/2005/8/layout/orgChart1"/>
    <dgm:cxn modelId="{9A6616B6-F0EC-477C-8C47-89110CC0D4C4}" type="presParOf" srcId="{923FCC71-EC99-47DB-B95A-0C37BF5E3C0E}" destId="{498536C9-32CB-4FB8-BDAE-E1EE4F826A7A}" srcOrd="2" destOrd="0" presId="urn:microsoft.com/office/officeart/2005/8/layout/orgChart1"/>
    <dgm:cxn modelId="{6EFE6107-13F5-4547-B9F0-6BFADBC28784}" type="presParOf" srcId="{D96CE82B-10E3-48BE-9D04-0B7D013819D4}" destId="{BC8A9AD5-FA11-4F57-9874-CB2CF00244E0}" srcOrd="2" destOrd="0" presId="urn:microsoft.com/office/officeart/2005/8/layout/orgChart1"/>
    <dgm:cxn modelId="{8A5E8D9F-536F-4713-B26E-02C38BC94A44}" type="presParOf" srcId="{D96CE82B-10E3-48BE-9D04-0B7D013819D4}" destId="{C4C78B37-09CA-42F1-96AE-781B45596E12}" srcOrd="3" destOrd="0" presId="urn:microsoft.com/office/officeart/2005/8/layout/orgChart1"/>
    <dgm:cxn modelId="{7E29D109-FC83-41AE-8173-2C1B30926AD5}" type="presParOf" srcId="{C4C78B37-09CA-42F1-96AE-781B45596E12}" destId="{96EE776A-1E50-4745-B0EA-02EA3F41EA7B}" srcOrd="0" destOrd="0" presId="urn:microsoft.com/office/officeart/2005/8/layout/orgChart1"/>
    <dgm:cxn modelId="{DB35147E-7837-4658-8A50-708D4AAA441B}" type="presParOf" srcId="{96EE776A-1E50-4745-B0EA-02EA3F41EA7B}" destId="{70F92C39-A189-4A69-AB41-DC7FA47C4606}" srcOrd="0" destOrd="0" presId="urn:microsoft.com/office/officeart/2005/8/layout/orgChart1"/>
    <dgm:cxn modelId="{EADCD471-2899-47EB-9210-F951427191CC}" type="presParOf" srcId="{96EE776A-1E50-4745-B0EA-02EA3F41EA7B}" destId="{D97D95D2-A409-4D6A-8BB1-C75C5F6B1FB2}" srcOrd="1" destOrd="0" presId="urn:microsoft.com/office/officeart/2005/8/layout/orgChart1"/>
    <dgm:cxn modelId="{93E6D8E6-3620-4BCE-97C4-230E616678FD}" type="presParOf" srcId="{C4C78B37-09CA-42F1-96AE-781B45596E12}" destId="{DA1213BB-C512-4E0D-B98B-62ED26DEC167}" srcOrd="1" destOrd="0" presId="urn:microsoft.com/office/officeart/2005/8/layout/orgChart1"/>
    <dgm:cxn modelId="{A9CA4F91-381E-4531-9812-42CE6247AC1A}" type="presParOf" srcId="{DA1213BB-C512-4E0D-B98B-62ED26DEC167}" destId="{92633DBF-66F1-494B-9DE5-C17F507E8705}" srcOrd="0" destOrd="0" presId="urn:microsoft.com/office/officeart/2005/8/layout/orgChart1"/>
    <dgm:cxn modelId="{45B13280-0643-40C4-A751-CF3C41FB597F}" type="presParOf" srcId="{DA1213BB-C512-4E0D-B98B-62ED26DEC167}" destId="{A3D854A8-9893-40A4-8C45-57C03393B48A}" srcOrd="1" destOrd="0" presId="urn:microsoft.com/office/officeart/2005/8/layout/orgChart1"/>
    <dgm:cxn modelId="{4FA7DACA-415A-4D0F-A9B1-AD799C1B4299}" type="presParOf" srcId="{A3D854A8-9893-40A4-8C45-57C03393B48A}" destId="{04BA9CC1-65AC-4DD2-A5CD-EA64884DE04F}" srcOrd="0" destOrd="0" presId="urn:microsoft.com/office/officeart/2005/8/layout/orgChart1"/>
    <dgm:cxn modelId="{A8B8C5B2-47B1-475D-9235-501241E559F2}" type="presParOf" srcId="{04BA9CC1-65AC-4DD2-A5CD-EA64884DE04F}" destId="{A10AD4E5-ACEE-4D31-ACBA-3D3587C8D148}" srcOrd="0" destOrd="0" presId="urn:microsoft.com/office/officeart/2005/8/layout/orgChart1"/>
    <dgm:cxn modelId="{8F7B1AC5-60BE-4A93-B0B0-36AE364E4430}" type="presParOf" srcId="{04BA9CC1-65AC-4DD2-A5CD-EA64884DE04F}" destId="{9580E4E7-DC34-4F90-A0DB-934942F325C9}" srcOrd="1" destOrd="0" presId="urn:microsoft.com/office/officeart/2005/8/layout/orgChart1"/>
    <dgm:cxn modelId="{A7B2A11A-0710-4AB0-A678-1B0C21E58FC4}" type="presParOf" srcId="{A3D854A8-9893-40A4-8C45-57C03393B48A}" destId="{46633FB0-D55D-4970-99E0-BD06D2B954B3}" srcOrd="1" destOrd="0" presId="urn:microsoft.com/office/officeart/2005/8/layout/orgChart1"/>
    <dgm:cxn modelId="{E9B7780D-F75C-460F-A606-9DCAB801B815}" type="presParOf" srcId="{46633FB0-D55D-4970-99E0-BD06D2B954B3}" destId="{CC027A3E-36B2-4EBD-883E-285F0BB7B879}" srcOrd="0" destOrd="0" presId="urn:microsoft.com/office/officeart/2005/8/layout/orgChart1"/>
    <dgm:cxn modelId="{D080460A-B42C-461D-8ED2-70AE569E8E15}" type="presParOf" srcId="{46633FB0-D55D-4970-99E0-BD06D2B954B3}" destId="{68EDB3A0-15DB-46F8-BB28-67D3555C5A41}" srcOrd="1" destOrd="0" presId="urn:microsoft.com/office/officeart/2005/8/layout/orgChart1"/>
    <dgm:cxn modelId="{1A5E47F1-D6C1-41FA-91A0-5023ADC693FB}" type="presParOf" srcId="{68EDB3A0-15DB-46F8-BB28-67D3555C5A41}" destId="{7A5F8DFE-C8EF-45FC-9EA8-B0DCBE99B096}" srcOrd="0" destOrd="0" presId="urn:microsoft.com/office/officeart/2005/8/layout/orgChart1"/>
    <dgm:cxn modelId="{0F44A48D-C098-4AB7-905C-47B0D90E2B56}" type="presParOf" srcId="{7A5F8DFE-C8EF-45FC-9EA8-B0DCBE99B096}" destId="{43ADC847-4A97-40D1-928A-A05FDD5388AB}" srcOrd="0" destOrd="0" presId="urn:microsoft.com/office/officeart/2005/8/layout/orgChart1"/>
    <dgm:cxn modelId="{8AEF172C-7844-44B0-9754-B29C7FCFFB3B}" type="presParOf" srcId="{7A5F8DFE-C8EF-45FC-9EA8-B0DCBE99B096}" destId="{E4F3C062-6142-4BA2-B51D-9E126A7DD591}" srcOrd="1" destOrd="0" presId="urn:microsoft.com/office/officeart/2005/8/layout/orgChart1"/>
    <dgm:cxn modelId="{1F1C0577-C512-456E-8ADE-AE8914FFD0F2}" type="presParOf" srcId="{68EDB3A0-15DB-46F8-BB28-67D3555C5A41}" destId="{5944420B-B226-48B7-AB56-4109D21A0B3B}" srcOrd="1" destOrd="0" presId="urn:microsoft.com/office/officeart/2005/8/layout/orgChart1"/>
    <dgm:cxn modelId="{79BAD2C2-1A2C-47A5-9CBC-E3C94577D0DB}" type="presParOf" srcId="{68EDB3A0-15DB-46F8-BB28-67D3555C5A41}" destId="{00A2ADEF-BF86-408C-91D6-CCA903DC3889}" srcOrd="2" destOrd="0" presId="urn:microsoft.com/office/officeart/2005/8/layout/orgChart1"/>
    <dgm:cxn modelId="{F88726EF-1A19-4E4C-A4D0-2FE32A875C2F}" type="presParOf" srcId="{A3D854A8-9893-40A4-8C45-57C03393B48A}" destId="{D308025D-3697-4796-81DD-D585CBCACA05}" srcOrd="2" destOrd="0" presId="urn:microsoft.com/office/officeart/2005/8/layout/orgChart1"/>
    <dgm:cxn modelId="{22DB45B7-8F3C-4B20-B9A5-3C46A71F8083}" type="presParOf" srcId="{C4C78B37-09CA-42F1-96AE-781B45596E12}" destId="{6450568F-33A8-49F3-B8C9-2BA22136B12B}" srcOrd="2" destOrd="0" presId="urn:microsoft.com/office/officeart/2005/8/layout/orgChart1"/>
    <dgm:cxn modelId="{5B20143D-CFEA-4884-901A-78A28FAD576F}" type="presParOf" srcId="{D96CE82B-10E3-48BE-9D04-0B7D013819D4}" destId="{8A31B1FE-F26A-4BB8-B20B-15C090A7E8F4}" srcOrd="4" destOrd="0" presId="urn:microsoft.com/office/officeart/2005/8/layout/orgChart1"/>
    <dgm:cxn modelId="{CED15676-4EB7-4794-81A8-9F03B57E39FA}" type="presParOf" srcId="{D96CE82B-10E3-48BE-9D04-0B7D013819D4}" destId="{23966B77-AD9F-47D4-AA27-827F96CE29D7}" srcOrd="5" destOrd="0" presId="urn:microsoft.com/office/officeart/2005/8/layout/orgChart1"/>
    <dgm:cxn modelId="{A906286E-380A-4FFB-B277-8BDFC4DA3058}" type="presParOf" srcId="{23966B77-AD9F-47D4-AA27-827F96CE29D7}" destId="{7FADA580-573E-4822-AC3E-B8138CCFB2FA}" srcOrd="0" destOrd="0" presId="urn:microsoft.com/office/officeart/2005/8/layout/orgChart1"/>
    <dgm:cxn modelId="{ADA01615-BF5E-472C-9049-4FFB53AC9F6E}" type="presParOf" srcId="{7FADA580-573E-4822-AC3E-B8138CCFB2FA}" destId="{EF999D01-A75E-43C4-8FD5-F6B8C825FEA4}" srcOrd="0" destOrd="0" presId="urn:microsoft.com/office/officeart/2005/8/layout/orgChart1"/>
    <dgm:cxn modelId="{FC251179-1972-484D-BBE6-B51D7F6E3417}" type="presParOf" srcId="{7FADA580-573E-4822-AC3E-B8138CCFB2FA}" destId="{77369CEF-63D3-4AD4-A183-86EE61ED92C9}" srcOrd="1" destOrd="0" presId="urn:microsoft.com/office/officeart/2005/8/layout/orgChart1"/>
    <dgm:cxn modelId="{5A48541F-C37C-43E7-9454-66D784AA5543}" type="presParOf" srcId="{23966B77-AD9F-47D4-AA27-827F96CE29D7}" destId="{863AB280-5F4A-4DD6-AF1E-DF6FE50F6C09}" srcOrd="1" destOrd="0" presId="urn:microsoft.com/office/officeart/2005/8/layout/orgChart1"/>
    <dgm:cxn modelId="{36245E3A-3E89-46A4-AF66-77A20C9575C7}" type="presParOf" srcId="{23966B77-AD9F-47D4-AA27-827F96CE29D7}" destId="{F9F7D0C0-94BC-43BE-BE2B-6BE36FB13F97}" srcOrd="2" destOrd="0" presId="urn:microsoft.com/office/officeart/2005/8/layout/orgChart1"/>
    <dgm:cxn modelId="{F4B2D57C-72B9-410A-9132-96C97EA08EE1}" type="presParOf" srcId="{54599648-D86C-4464-A090-C8C2D8A23F1B}" destId="{DC7F6898-8525-4B85-83DB-D3EF1DB9FCAC}" srcOrd="2" destOrd="0" presId="urn:microsoft.com/office/officeart/2005/8/layout/orgChart1"/>
    <dgm:cxn modelId="{1A1F54C7-FDF9-4FBB-8186-53F3B53B3605}" type="presParOf" srcId="{7E7F2EB9-C4E6-469D-9BF8-F4DA393F75BA}" destId="{C3C4CFA9-9DA6-46B9-A60F-35B15EDDADA3}" srcOrd="2" destOrd="0" presId="urn:microsoft.com/office/officeart/2005/8/layout/orgChart1"/>
    <dgm:cxn modelId="{2FC2F443-DC4F-4970-A121-EE11B87125ED}" type="presParOf" srcId="{7E7F2EB9-C4E6-469D-9BF8-F4DA393F75BA}" destId="{C3689052-91BF-4125-87C1-F554F852F0DE}" srcOrd="3" destOrd="0" presId="urn:microsoft.com/office/officeart/2005/8/layout/orgChart1"/>
    <dgm:cxn modelId="{00B5C895-6222-47B7-A66A-204BFBC3A777}" type="presParOf" srcId="{C3689052-91BF-4125-87C1-F554F852F0DE}" destId="{DBB143D9-E400-4D61-8AA9-38869B7656F7}" srcOrd="0" destOrd="0" presId="urn:microsoft.com/office/officeart/2005/8/layout/orgChart1"/>
    <dgm:cxn modelId="{82A65287-319D-4A05-B0DF-1973C2766CC5}" type="presParOf" srcId="{DBB143D9-E400-4D61-8AA9-38869B7656F7}" destId="{F7303AB7-1BD2-4FFA-A12B-36C882651E2B}" srcOrd="0" destOrd="0" presId="urn:microsoft.com/office/officeart/2005/8/layout/orgChart1"/>
    <dgm:cxn modelId="{90F0668D-CDC3-4E47-BF56-D479475BF4B6}" type="presParOf" srcId="{DBB143D9-E400-4D61-8AA9-38869B7656F7}" destId="{DF7EFF7E-7FF5-405A-A63E-173DAB2A2DAA}" srcOrd="1" destOrd="0" presId="urn:microsoft.com/office/officeart/2005/8/layout/orgChart1"/>
    <dgm:cxn modelId="{99547249-4AA9-4F30-A253-957C5191CD31}" type="presParOf" srcId="{C3689052-91BF-4125-87C1-F554F852F0DE}" destId="{934FEA73-7322-4D76-9D24-61A99C3EC8FF}" srcOrd="1" destOrd="0" presId="urn:microsoft.com/office/officeart/2005/8/layout/orgChart1"/>
    <dgm:cxn modelId="{4B4C1FB3-BFE2-49BD-9F1B-3DDD0E9E0F14}" type="presParOf" srcId="{934FEA73-7322-4D76-9D24-61A99C3EC8FF}" destId="{DC8FFDE2-7BEF-4AD8-9B38-AA21376BB652}" srcOrd="0" destOrd="0" presId="urn:microsoft.com/office/officeart/2005/8/layout/orgChart1"/>
    <dgm:cxn modelId="{564E2EE7-20A0-4483-9E4F-0D9F6803095B}" type="presParOf" srcId="{934FEA73-7322-4D76-9D24-61A99C3EC8FF}" destId="{52ACB3B7-96B8-4206-987C-46EA7D573074}" srcOrd="1" destOrd="0" presId="urn:microsoft.com/office/officeart/2005/8/layout/orgChart1"/>
    <dgm:cxn modelId="{57D152A5-9208-48C9-857B-318D14FC8D28}" type="presParOf" srcId="{52ACB3B7-96B8-4206-987C-46EA7D573074}" destId="{9EA40795-81F6-4868-A562-0ED186ABC15F}" srcOrd="0" destOrd="0" presId="urn:microsoft.com/office/officeart/2005/8/layout/orgChart1"/>
    <dgm:cxn modelId="{C1EF2B31-9E73-4894-AA13-09634A0D00A5}" type="presParOf" srcId="{9EA40795-81F6-4868-A562-0ED186ABC15F}" destId="{9C78B0E0-B365-4FD2-A038-828955C928E8}" srcOrd="0" destOrd="0" presId="urn:microsoft.com/office/officeart/2005/8/layout/orgChart1"/>
    <dgm:cxn modelId="{ED374DDA-42EC-4E82-9398-86A3DC0718E2}" type="presParOf" srcId="{9EA40795-81F6-4868-A562-0ED186ABC15F}" destId="{59CB90DE-87FF-43BD-85EE-0A356D8A762A}" srcOrd="1" destOrd="0" presId="urn:microsoft.com/office/officeart/2005/8/layout/orgChart1"/>
    <dgm:cxn modelId="{51A47C85-5A4B-4FA2-BFB8-A94FFE37AE1D}" type="presParOf" srcId="{52ACB3B7-96B8-4206-987C-46EA7D573074}" destId="{38CC62A5-E3E3-4553-A71F-F1E93170FCE7}" srcOrd="1" destOrd="0" presId="urn:microsoft.com/office/officeart/2005/8/layout/orgChart1"/>
    <dgm:cxn modelId="{55BBF038-990E-4463-A357-85E5F8E6E22C}" type="presParOf" srcId="{38CC62A5-E3E3-4553-A71F-F1E93170FCE7}" destId="{A42671A8-35C1-4901-BAEB-CB963710CCF5}" srcOrd="0" destOrd="0" presId="urn:microsoft.com/office/officeart/2005/8/layout/orgChart1"/>
    <dgm:cxn modelId="{51C8CC26-8814-43B3-B314-66F68898C407}" type="presParOf" srcId="{38CC62A5-E3E3-4553-A71F-F1E93170FCE7}" destId="{E67201FF-98FC-4481-A587-13523EAEAF97}" srcOrd="1" destOrd="0" presId="urn:microsoft.com/office/officeart/2005/8/layout/orgChart1"/>
    <dgm:cxn modelId="{71056C1C-D588-4DD1-ABE4-219459647F16}" type="presParOf" srcId="{E67201FF-98FC-4481-A587-13523EAEAF97}" destId="{EE552FEC-B4A3-417C-8102-22684056B139}" srcOrd="0" destOrd="0" presId="urn:microsoft.com/office/officeart/2005/8/layout/orgChart1"/>
    <dgm:cxn modelId="{4679C1A1-8BA5-4A2D-BEBE-682825D3D50C}" type="presParOf" srcId="{EE552FEC-B4A3-417C-8102-22684056B139}" destId="{1D1E0875-8AA3-4A9C-8B16-B7E2F28CC28F}" srcOrd="0" destOrd="0" presId="urn:microsoft.com/office/officeart/2005/8/layout/orgChart1"/>
    <dgm:cxn modelId="{D6F5BEB2-8B3A-4679-8467-46A1E60135D9}" type="presParOf" srcId="{EE552FEC-B4A3-417C-8102-22684056B139}" destId="{F0AF545D-FC2B-4FCA-842D-DFDA306236D6}" srcOrd="1" destOrd="0" presId="urn:microsoft.com/office/officeart/2005/8/layout/orgChart1"/>
    <dgm:cxn modelId="{5D34F0DE-5F3C-4457-B6DE-FD64F59905F0}" type="presParOf" srcId="{E67201FF-98FC-4481-A587-13523EAEAF97}" destId="{51D46D84-CB5E-4043-8C92-EAD1EB0B1FAF}" srcOrd="1" destOrd="0" presId="urn:microsoft.com/office/officeart/2005/8/layout/orgChart1"/>
    <dgm:cxn modelId="{C6D3F860-B07C-4494-81B3-B2DD586AD291}" type="presParOf" srcId="{51D46D84-CB5E-4043-8C92-EAD1EB0B1FAF}" destId="{28E0E2F3-B601-455E-8391-7E0AB56F2142}" srcOrd="0" destOrd="0" presId="urn:microsoft.com/office/officeart/2005/8/layout/orgChart1"/>
    <dgm:cxn modelId="{A8DB43D3-73C4-4EDB-B837-8781BB1BAD93}" type="presParOf" srcId="{51D46D84-CB5E-4043-8C92-EAD1EB0B1FAF}" destId="{5ECDE83A-053A-4AF5-BC1F-B6625BF2CEBA}" srcOrd="1" destOrd="0" presId="urn:microsoft.com/office/officeart/2005/8/layout/orgChart1"/>
    <dgm:cxn modelId="{96D1A6DF-3F95-4523-98F2-8C26DEAEBBA2}" type="presParOf" srcId="{5ECDE83A-053A-4AF5-BC1F-B6625BF2CEBA}" destId="{3CDF82A4-BE83-4880-8330-CDBD081FB3F2}" srcOrd="0" destOrd="0" presId="urn:microsoft.com/office/officeart/2005/8/layout/orgChart1"/>
    <dgm:cxn modelId="{9EBE5DC5-D7C7-4A37-AE43-280BC3BF03E3}" type="presParOf" srcId="{3CDF82A4-BE83-4880-8330-CDBD081FB3F2}" destId="{97870AD6-B490-4C58-A700-7F30DF12D4F2}" srcOrd="0" destOrd="0" presId="urn:microsoft.com/office/officeart/2005/8/layout/orgChart1"/>
    <dgm:cxn modelId="{15658B2C-E44D-406F-9E69-1DAD255CA825}" type="presParOf" srcId="{3CDF82A4-BE83-4880-8330-CDBD081FB3F2}" destId="{15A1A86C-4AFB-4FEF-849A-DE08F149E8F2}" srcOrd="1" destOrd="0" presId="urn:microsoft.com/office/officeart/2005/8/layout/orgChart1"/>
    <dgm:cxn modelId="{84788169-5A69-4CBB-8A60-D23007D8A443}" type="presParOf" srcId="{5ECDE83A-053A-4AF5-BC1F-B6625BF2CEBA}" destId="{E8682DD0-A81E-4D5A-8789-A50984437233}" srcOrd="1" destOrd="0" presId="urn:microsoft.com/office/officeart/2005/8/layout/orgChart1"/>
    <dgm:cxn modelId="{45169A27-5374-49B1-8E99-607FF3827E97}" type="presParOf" srcId="{5ECDE83A-053A-4AF5-BC1F-B6625BF2CEBA}" destId="{41E8F84C-A9E4-4D42-85BE-2BA4D8F8ADBF}" srcOrd="2" destOrd="0" presId="urn:microsoft.com/office/officeart/2005/8/layout/orgChart1"/>
    <dgm:cxn modelId="{0AF2208F-FD8C-4C43-976D-83FA68060E28}" type="presParOf" srcId="{E67201FF-98FC-4481-A587-13523EAEAF97}" destId="{373A259C-4830-4BBC-8078-F35D2ACE6E4A}" srcOrd="2" destOrd="0" presId="urn:microsoft.com/office/officeart/2005/8/layout/orgChart1"/>
    <dgm:cxn modelId="{0D04F52B-B0EF-48D9-99DE-9C9A567686A3}" type="presParOf" srcId="{52ACB3B7-96B8-4206-987C-46EA7D573074}" destId="{BF6B6128-29C7-4680-ADB7-9993CAE97EAC}" srcOrd="2" destOrd="0" presId="urn:microsoft.com/office/officeart/2005/8/layout/orgChart1"/>
    <dgm:cxn modelId="{129C3F32-3CF9-4429-919E-80EDCE450E77}" type="presParOf" srcId="{934FEA73-7322-4D76-9D24-61A99C3EC8FF}" destId="{712A1E34-89CA-46CE-BBD1-2207D1F879A4}" srcOrd="2" destOrd="0" presId="urn:microsoft.com/office/officeart/2005/8/layout/orgChart1"/>
    <dgm:cxn modelId="{7F3C2EC8-1061-4E57-9950-DBCD54E3687C}" type="presParOf" srcId="{934FEA73-7322-4D76-9D24-61A99C3EC8FF}" destId="{2DED2095-564C-47E5-BA8D-69775A5D9F4E}" srcOrd="3" destOrd="0" presId="urn:microsoft.com/office/officeart/2005/8/layout/orgChart1"/>
    <dgm:cxn modelId="{75CA7B24-2591-431E-9069-2FE648A37A9C}" type="presParOf" srcId="{2DED2095-564C-47E5-BA8D-69775A5D9F4E}" destId="{A40E2FAC-344F-44CE-A491-C1EA8E819F61}" srcOrd="0" destOrd="0" presId="urn:microsoft.com/office/officeart/2005/8/layout/orgChart1"/>
    <dgm:cxn modelId="{AEDB70C8-4614-4AAB-A705-730DFA089064}" type="presParOf" srcId="{A40E2FAC-344F-44CE-A491-C1EA8E819F61}" destId="{8A98D6E0-A1BD-4BED-91D4-A30627992EC9}" srcOrd="0" destOrd="0" presId="urn:microsoft.com/office/officeart/2005/8/layout/orgChart1"/>
    <dgm:cxn modelId="{699EC6A8-AC5C-48D4-AD3D-7EDD8AFC56B9}" type="presParOf" srcId="{A40E2FAC-344F-44CE-A491-C1EA8E819F61}" destId="{3571CB73-4713-49A1-8D82-2EFF7E373F36}" srcOrd="1" destOrd="0" presId="urn:microsoft.com/office/officeart/2005/8/layout/orgChart1"/>
    <dgm:cxn modelId="{531A437E-4357-40E6-9C7F-F7D637E91CF2}" type="presParOf" srcId="{2DED2095-564C-47E5-BA8D-69775A5D9F4E}" destId="{8741E212-9493-4C0C-9469-E8E1511D9BBB}" srcOrd="1" destOrd="0" presId="urn:microsoft.com/office/officeart/2005/8/layout/orgChart1"/>
    <dgm:cxn modelId="{766A55D5-7686-4BB4-921D-66B42F2411AE}" type="presParOf" srcId="{8741E212-9493-4C0C-9469-E8E1511D9BBB}" destId="{A57868F0-CF11-4ADB-A2A7-72D67592BE38}" srcOrd="0" destOrd="0" presId="urn:microsoft.com/office/officeart/2005/8/layout/orgChart1"/>
    <dgm:cxn modelId="{CA5DA394-E3CD-4CAE-8EFE-97F19DA8CCBF}" type="presParOf" srcId="{8741E212-9493-4C0C-9469-E8E1511D9BBB}" destId="{713B05D4-569B-450E-968A-557A40D0C14E}" srcOrd="1" destOrd="0" presId="urn:microsoft.com/office/officeart/2005/8/layout/orgChart1"/>
    <dgm:cxn modelId="{D3F48DF8-25FB-488E-A1B2-B5E11A149944}" type="presParOf" srcId="{713B05D4-569B-450E-968A-557A40D0C14E}" destId="{BDD1D0E9-BE3D-4225-9666-180725F6FFD7}" srcOrd="0" destOrd="0" presId="urn:microsoft.com/office/officeart/2005/8/layout/orgChart1"/>
    <dgm:cxn modelId="{DDF7977E-A6A0-47BF-A439-89658DAB4E0A}" type="presParOf" srcId="{BDD1D0E9-BE3D-4225-9666-180725F6FFD7}" destId="{9AE423A5-A695-4B06-ACEA-3E41C7446643}" srcOrd="0" destOrd="0" presId="urn:microsoft.com/office/officeart/2005/8/layout/orgChart1"/>
    <dgm:cxn modelId="{8B54A91B-0C71-4676-867C-62B6A2443747}" type="presParOf" srcId="{BDD1D0E9-BE3D-4225-9666-180725F6FFD7}" destId="{0008CB5E-9F78-4936-A1C2-DCD9D54D7044}" srcOrd="1" destOrd="0" presId="urn:microsoft.com/office/officeart/2005/8/layout/orgChart1"/>
    <dgm:cxn modelId="{46D25E0E-2DCB-46F0-9E2C-22FA5E377217}" type="presParOf" srcId="{713B05D4-569B-450E-968A-557A40D0C14E}" destId="{C5EE0276-9AC4-4ECE-8216-E741165A7597}" srcOrd="1" destOrd="0" presId="urn:microsoft.com/office/officeart/2005/8/layout/orgChart1"/>
    <dgm:cxn modelId="{1637D375-62D9-42EE-BCA4-EFE3CABE9C0C}" type="presParOf" srcId="{C5EE0276-9AC4-4ECE-8216-E741165A7597}" destId="{837F1981-BA89-4876-85CC-F7229E4057C0}" srcOrd="0" destOrd="0" presId="urn:microsoft.com/office/officeart/2005/8/layout/orgChart1"/>
    <dgm:cxn modelId="{CF45EADE-762F-4AE3-B915-A9A81E511D0D}" type="presParOf" srcId="{C5EE0276-9AC4-4ECE-8216-E741165A7597}" destId="{2DC31BC9-F09C-454C-93F7-27E23AD05FDE}" srcOrd="1" destOrd="0" presId="urn:microsoft.com/office/officeart/2005/8/layout/orgChart1"/>
    <dgm:cxn modelId="{34166753-7FF1-4BAA-A9BD-7F0D5B1C128B}" type="presParOf" srcId="{2DC31BC9-F09C-454C-93F7-27E23AD05FDE}" destId="{76828A06-B3F5-4F82-A43B-242877B68001}" srcOrd="0" destOrd="0" presId="urn:microsoft.com/office/officeart/2005/8/layout/orgChart1"/>
    <dgm:cxn modelId="{2A73DEAF-D18B-48E5-B88C-AE0A67B4B3D8}" type="presParOf" srcId="{76828A06-B3F5-4F82-A43B-242877B68001}" destId="{C62B9F48-8E1A-4C25-9896-AD7D6D0BE086}" srcOrd="0" destOrd="0" presId="urn:microsoft.com/office/officeart/2005/8/layout/orgChart1"/>
    <dgm:cxn modelId="{5F745213-37BC-4EEC-A573-67231DBD09C2}" type="presParOf" srcId="{76828A06-B3F5-4F82-A43B-242877B68001}" destId="{B7D02ABA-563A-42BB-8A3E-269ECFFCB4E6}" srcOrd="1" destOrd="0" presId="urn:microsoft.com/office/officeart/2005/8/layout/orgChart1"/>
    <dgm:cxn modelId="{9961FF3F-743D-47E9-BB91-CA657816EC51}" type="presParOf" srcId="{2DC31BC9-F09C-454C-93F7-27E23AD05FDE}" destId="{AF9EECBB-0EF2-45D6-8E78-9DD415906D3C}" srcOrd="1" destOrd="0" presId="urn:microsoft.com/office/officeart/2005/8/layout/orgChart1"/>
    <dgm:cxn modelId="{EB4105BA-ED75-4CCA-998D-6CFDB8DDF8FD}" type="presParOf" srcId="{2DC31BC9-F09C-454C-93F7-27E23AD05FDE}" destId="{84B107EC-2135-47FF-9BAA-40060C947F8C}" srcOrd="2" destOrd="0" presId="urn:microsoft.com/office/officeart/2005/8/layout/orgChart1"/>
    <dgm:cxn modelId="{C7D10761-B90C-40E0-9F2B-474A0EF9CCBE}" type="presParOf" srcId="{713B05D4-569B-450E-968A-557A40D0C14E}" destId="{4AC816EC-116D-420E-B8ED-9DDD3AF1447C}" srcOrd="2" destOrd="0" presId="urn:microsoft.com/office/officeart/2005/8/layout/orgChart1"/>
    <dgm:cxn modelId="{C8F8028A-B13F-42C9-97F7-5DD391EEA3A8}" type="presParOf" srcId="{2DED2095-564C-47E5-BA8D-69775A5D9F4E}" destId="{3078E3BF-0572-4F08-B790-3BB6D087D27D}" srcOrd="2" destOrd="0" presId="urn:microsoft.com/office/officeart/2005/8/layout/orgChart1"/>
    <dgm:cxn modelId="{31925509-6214-4444-B8C9-0252EB03EC6B}" type="presParOf" srcId="{C3689052-91BF-4125-87C1-F554F852F0DE}" destId="{82E19605-AC66-451D-B612-63875F47E1BE}" srcOrd="2" destOrd="0" presId="urn:microsoft.com/office/officeart/2005/8/layout/orgChart1"/>
    <dgm:cxn modelId="{29472DFD-5BE5-4D1A-9FED-75679D97B391}" type="presParOf" srcId="{82CCCC88-B693-40D5-8E42-55F3E408C4AE}" destId="{7495C0B5-F253-45E0-BBDA-A68653C4DD0B}" srcOrd="2" destOrd="0" presId="urn:microsoft.com/office/officeart/2005/8/layout/orgChart1"/>
    <dgm:cxn modelId="{09253715-F722-4062-A2B4-76225E119AF9}" type="presParOf" srcId="{C06BE295-2143-42F5-B7F7-45218F0CBF72}" destId="{4D579AC4-FC43-40B3-9418-D78F07104441}" srcOrd="4" destOrd="0" presId="urn:microsoft.com/office/officeart/2005/8/layout/orgChart1"/>
    <dgm:cxn modelId="{BFC1DBD4-A6C9-4025-AB80-2F1DC178BAC1}" type="presParOf" srcId="{C06BE295-2143-42F5-B7F7-45218F0CBF72}" destId="{7EAB9750-42FC-4EDB-A247-214BCE45B9B4}" srcOrd="5" destOrd="0" presId="urn:microsoft.com/office/officeart/2005/8/layout/orgChart1"/>
    <dgm:cxn modelId="{0DA8EE18-A89A-4D94-B31E-4F3A686BFE44}" type="presParOf" srcId="{7EAB9750-42FC-4EDB-A247-214BCE45B9B4}" destId="{4E9AB1CF-7E92-43FA-A021-B3ED2D61DD45}" srcOrd="0" destOrd="0" presId="urn:microsoft.com/office/officeart/2005/8/layout/orgChart1"/>
    <dgm:cxn modelId="{B6E43084-886E-4DD2-B8FE-1A53CDAC81CF}" type="presParOf" srcId="{4E9AB1CF-7E92-43FA-A021-B3ED2D61DD45}" destId="{59C64D3B-2D52-4422-94A6-9A7EA1A3E11D}" srcOrd="0" destOrd="0" presId="urn:microsoft.com/office/officeart/2005/8/layout/orgChart1"/>
    <dgm:cxn modelId="{7925607E-F2F6-44CA-BCF1-483EF0A44889}" type="presParOf" srcId="{4E9AB1CF-7E92-43FA-A021-B3ED2D61DD45}" destId="{E7EC6DE3-08DE-4F61-9572-0F40FB908510}" srcOrd="1" destOrd="0" presId="urn:microsoft.com/office/officeart/2005/8/layout/orgChart1"/>
    <dgm:cxn modelId="{9B992768-D89D-4763-BE91-57035080E3D5}" type="presParOf" srcId="{7EAB9750-42FC-4EDB-A247-214BCE45B9B4}" destId="{9DDB7CBB-1344-471D-8196-BC4EE4C7E416}" srcOrd="1" destOrd="0" presId="urn:microsoft.com/office/officeart/2005/8/layout/orgChart1"/>
    <dgm:cxn modelId="{84522FE1-D24B-4D8D-939C-5BAC66A519E9}" type="presParOf" srcId="{7EAB9750-42FC-4EDB-A247-214BCE45B9B4}" destId="{084FB49D-0C59-46EE-99FE-E0C03EA008A0}" srcOrd="2" destOrd="0" presId="urn:microsoft.com/office/officeart/2005/8/layout/orgChart1"/>
    <dgm:cxn modelId="{F847DA75-37CA-4368-B8D3-2AB9881F6D68}" type="presParOf" srcId="{161DFC90-F8B4-4DE2-88BA-885B0F2261B7}" destId="{0DE19A57-BB27-4957-8778-9A84AC9464FC}" srcOrd="2" destOrd="0" presId="urn:microsoft.com/office/officeart/2005/8/layout/orgChart1"/>
    <dgm:cxn modelId="{89D0146A-9C57-40FA-8A0A-39C32BC5A247}" type="presParOf" srcId="{367E3DEB-A81B-4765-8910-BC0D50115A69}" destId="{817711C5-7A44-4992-AE29-7C40675B6223}" srcOrd="2" destOrd="0" presId="urn:microsoft.com/office/officeart/2005/8/layout/orgChart1"/>
    <dgm:cxn modelId="{4B9D3FB6-0391-4215-BCAF-94515D2F3AAB}" type="presParOf" srcId="{367E3DEB-A81B-4765-8910-BC0D50115A69}" destId="{1BA8E18B-2C14-425E-8E8D-FD1CEC775734}" srcOrd="3" destOrd="0" presId="urn:microsoft.com/office/officeart/2005/8/layout/orgChart1"/>
    <dgm:cxn modelId="{67F5E5FB-A792-4AC8-9336-010DDBD570AE}" type="presParOf" srcId="{1BA8E18B-2C14-425E-8E8D-FD1CEC775734}" destId="{7B698952-A95F-4BAC-82E0-449EDF92B561}" srcOrd="0" destOrd="0" presId="urn:microsoft.com/office/officeart/2005/8/layout/orgChart1"/>
    <dgm:cxn modelId="{C3B487D6-F434-45B5-811F-982A5233BE5C}" type="presParOf" srcId="{7B698952-A95F-4BAC-82E0-449EDF92B561}" destId="{639EF1FE-B42F-415E-8A11-3EC253F73830}" srcOrd="0" destOrd="0" presId="urn:microsoft.com/office/officeart/2005/8/layout/orgChart1"/>
    <dgm:cxn modelId="{583BC943-9F3D-4BF4-89C8-8AADEAE37DC2}" type="presParOf" srcId="{7B698952-A95F-4BAC-82E0-449EDF92B561}" destId="{2A793AC6-A92C-4AB3-8C71-1694AA01B651}" srcOrd="1" destOrd="0" presId="urn:microsoft.com/office/officeart/2005/8/layout/orgChart1"/>
    <dgm:cxn modelId="{40D83806-8D0C-4A17-8038-CEF80B655CFF}" type="presParOf" srcId="{1BA8E18B-2C14-425E-8E8D-FD1CEC775734}" destId="{5FAB732E-AA83-45FA-9936-1560B8B47A8F}" srcOrd="1" destOrd="0" presId="urn:microsoft.com/office/officeart/2005/8/layout/orgChart1"/>
    <dgm:cxn modelId="{8CBA02A2-1584-4BF8-829D-672B13B1E47A}" type="presParOf" srcId="{1BA8E18B-2C14-425E-8E8D-FD1CEC775734}" destId="{2D21FF44-B67F-426E-9A4C-9654318285DD}" srcOrd="2" destOrd="0" presId="urn:microsoft.com/office/officeart/2005/8/layout/orgChart1"/>
    <dgm:cxn modelId="{BC0E48FB-7806-4B14-8A94-E3CC14B895A6}" type="presParOf" srcId="{BDDF9A8E-D5B8-4F6A-8ED4-C41DD007C07E}" destId="{3DDF748C-591F-4368-BF6F-EF919A6AB9D6}" srcOrd="2" destOrd="0" presId="urn:microsoft.com/office/officeart/2005/8/layout/orgChart1"/>
    <dgm:cxn modelId="{DDB48A19-32A9-43D0-99F0-AE79C3F95ACD}" type="presParOf" srcId="{92301A32-0FFA-43C5-BAD7-D995BD9747B8}" destId="{2F0A684E-587D-4D86-8C47-710D9D9F2FF4}" srcOrd="2" destOrd="0" presId="urn:microsoft.com/office/officeart/2005/8/layout/orgChart1"/>
    <dgm:cxn modelId="{04F54815-D5F2-4775-9184-41A0B2149674}" type="presParOf" srcId="{92301A32-0FFA-43C5-BAD7-D995BD9747B8}" destId="{BF59684D-D003-4A4F-890F-444154F14BC6}" srcOrd="3" destOrd="0" presId="urn:microsoft.com/office/officeart/2005/8/layout/orgChart1"/>
    <dgm:cxn modelId="{C50C9EC6-699A-469F-B45E-C27B5721B1D5}" type="presParOf" srcId="{BF59684D-D003-4A4F-890F-444154F14BC6}" destId="{75088095-F85E-4252-AB99-252F5E5EE427}" srcOrd="0" destOrd="0" presId="urn:microsoft.com/office/officeart/2005/8/layout/orgChart1"/>
    <dgm:cxn modelId="{E55D4CD9-2569-4A18-BF2D-F1A5A2DD3FD9}" type="presParOf" srcId="{75088095-F85E-4252-AB99-252F5E5EE427}" destId="{12FD77E8-9C51-4E5B-91C5-52405C5B7FD6}" srcOrd="0" destOrd="0" presId="urn:microsoft.com/office/officeart/2005/8/layout/orgChart1"/>
    <dgm:cxn modelId="{4EE6B5A6-D9B6-4D6C-A062-CD038813B105}" type="presParOf" srcId="{75088095-F85E-4252-AB99-252F5E5EE427}" destId="{EE73D2E5-D844-4B77-87ED-ECA45D1DAE0E}" srcOrd="1" destOrd="0" presId="urn:microsoft.com/office/officeart/2005/8/layout/orgChart1"/>
    <dgm:cxn modelId="{CB05AC09-3189-438A-A071-AD162756528C}" type="presParOf" srcId="{BF59684D-D003-4A4F-890F-444154F14BC6}" destId="{474AC4F2-D59B-4491-9FCC-D0C451BABC23}" srcOrd="1" destOrd="0" presId="urn:microsoft.com/office/officeart/2005/8/layout/orgChart1"/>
    <dgm:cxn modelId="{74A191A8-1354-4C10-960D-F714632F83B3}" type="presParOf" srcId="{474AC4F2-D59B-4491-9FCC-D0C451BABC23}" destId="{A5506C71-26E0-47AC-A673-A95A1341AB39}" srcOrd="0" destOrd="0" presId="urn:microsoft.com/office/officeart/2005/8/layout/orgChart1"/>
    <dgm:cxn modelId="{63B1E60A-5888-40F9-9168-7F329FC0E483}" type="presParOf" srcId="{474AC4F2-D59B-4491-9FCC-D0C451BABC23}" destId="{82864F6F-275E-4C20-881A-F611713A5845}" srcOrd="1" destOrd="0" presId="urn:microsoft.com/office/officeart/2005/8/layout/orgChart1"/>
    <dgm:cxn modelId="{8B01CCFD-7DC4-40D8-93C8-AD1B08021ECB}" type="presParOf" srcId="{82864F6F-275E-4C20-881A-F611713A5845}" destId="{5E9723D7-E3D3-4ABF-A7EE-55D961AE71CF}" srcOrd="0" destOrd="0" presId="urn:microsoft.com/office/officeart/2005/8/layout/orgChart1"/>
    <dgm:cxn modelId="{A8A533E4-484E-484B-9257-3DCEE40634FE}" type="presParOf" srcId="{5E9723D7-E3D3-4ABF-A7EE-55D961AE71CF}" destId="{64105D03-F0E0-40B6-8A79-2CE27A847A66}" srcOrd="0" destOrd="0" presId="urn:microsoft.com/office/officeart/2005/8/layout/orgChart1"/>
    <dgm:cxn modelId="{B391B963-143D-4E7C-AEAF-8B051B01ACA6}" type="presParOf" srcId="{5E9723D7-E3D3-4ABF-A7EE-55D961AE71CF}" destId="{B1942DB8-ACD8-41A8-9EA3-33F945154B3B}" srcOrd="1" destOrd="0" presId="urn:microsoft.com/office/officeart/2005/8/layout/orgChart1"/>
    <dgm:cxn modelId="{62EFFEF2-722C-479C-B584-6EC8542745ED}" type="presParOf" srcId="{82864F6F-275E-4C20-881A-F611713A5845}" destId="{1BB0340A-34C4-4C29-88DE-01E6566CDD89}" srcOrd="1" destOrd="0" presId="urn:microsoft.com/office/officeart/2005/8/layout/orgChart1"/>
    <dgm:cxn modelId="{6BE4B96F-8ED9-4886-91A4-75155EB448AA}" type="presParOf" srcId="{1BB0340A-34C4-4C29-88DE-01E6566CDD89}" destId="{C06A133D-99B7-4159-8BAB-737B81431BD4}" srcOrd="0" destOrd="0" presId="urn:microsoft.com/office/officeart/2005/8/layout/orgChart1"/>
    <dgm:cxn modelId="{453BCD30-F3C4-468C-A99A-0DAE97C90CDC}" type="presParOf" srcId="{1BB0340A-34C4-4C29-88DE-01E6566CDD89}" destId="{73399D83-FF93-4B52-89F4-67566FD5E02E}" srcOrd="1" destOrd="0" presId="urn:microsoft.com/office/officeart/2005/8/layout/orgChart1"/>
    <dgm:cxn modelId="{C49551B0-E987-4EEC-87B7-0B3920BE271A}" type="presParOf" srcId="{73399D83-FF93-4B52-89F4-67566FD5E02E}" destId="{6C81B8E9-3A5D-4DF0-BD5C-51AD8E20DCC4}" srcOrd="0" destOrd="0" presId="urn:microsoft.com/office/officeart/2005/8/layout/orgChart1"/>
    <dgm:cxn modelId="{F93A8897-0CF8-4984-8FE8-0BAEA5A8A10A}" type="presParOf" srcId="{6C81B8E9-3A5D-4DF0-BD5C-51AD8E20DCC4}" destId="{2417668D-32C4-4F04-9EC9-56F742C9D647}" srcOrd="0" destOrd="0" presId="urn:microsoft.com/office/officeart/2005/8/layout/orgChart1"/>
    <dgm:cxn modelId="{C0DCAE2D-F689-4DD4-B8FB-F37DC8A32D2A}" type="presParOf" srcId="{6C81B8E9-3A5D-4DF0-BD5C-51AD8E20DCC4}" destId="{5233AD82-0F7B-4646-ABB4-3BD744C2E41D}" srcOrd="1" destOrd="0" presId="urn:microsoft.com/office/officeart/2005/8/layout/orgChart1"/>
    <dgm:cxn modelId="{5C42BF04-8250-47B9-A864-90D4A8C2C149}" type="presParOf" srcId="{73399D83-FF93-4B52-89F4-67566FD5E02E}" destId="{3006ED8C-719A-40A7-B35B-98B135508FBE}" srcOrd="1" destOrd="0" presId="urn:microsoft.com/office/officeart/2005/8/layout/orgChart1"/>
    <dgm:cxn modelId="{48B25326-C360-47F5-A860-057A7CC7127E}" type="presParOf" srcId="{73399D83-FF93-4B52-89F4-67566FD5E02E}" destId="{894457D4-4A43-48E8-9D2A-86BA15467C6F}" srcOrd="2" destOrd="0" presId="urn:microsoft.com/office/officeart/2005/8/layout/orgChart1"/>
    <dgm:cxn modelId="{1C92FBF3-A17A-425D-9B8E-51C78A630CA2}" type="presParOf" srcId="{82864F6F-275E-4C20-881A-F611713A5845}" destId="{01612063-8064-408C-B94B-E8422ABC254C}" srcOrd="2" destOrd="0" presId="urn:microsoft.com/office/officeart/2005/8/layout/orgChart1"/>
    <dgm:cxn modelId="{B6595F6F-060B-4025-A1CC-49D97D7CC654}" type="presParOf" srcId="{BF59684D-D003-4A4F-890F-444154F14BC6}" destId="{359C183B-F694-47B7-925C-D61136A0C44C}" srcOrd="2" destOrd="0" presId="urn:microsoft.com/office/officeart/2005/8/layout/orgChart1"/>
    <dgm:cxn modelId="{88521459-0A47-4917-80AE-A5551A3AF807}" type="presParOf" srcId="{4E8D9791-58DB-4A62-9222-03ED5805880C}" destId="{45777C62-D819-4709-8302-4697E74150D1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A0C1581-2A54-40D0-97BC-08540F23CF4A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C9C666FD-5E9E-4F46-A123-D8FACEF6921E}">
      <dgm:prSet phldrT="[Text]"/>
      <dgm:spPr>
        <a:solidFill>
          <a:srgbClr val="FF0000"/>
        </a:solidFill>
      </dgm:spPr>
      <dgm:t>
        <a:bodyPr/>
        <a:lstStyle/>
        <a:p>
          <a:r>
            <a:rPr lang="en-GB" dirty="0"/>
            <a:t>Algernon, 7</a:t>
          </a:r>
          <a:r>
            <a:rPr lang="en-GB" baseline="30000" dirty="0"/>
            <a:t>th</a:t>
          </a:r>
          <a:r>
            <a:rPr lang="en-GB" dirty="0"/>
            <a:t> Duke of Somerset 1684-1750</a:t>
          </a:r>
        </a:p>
        <a:p>
          <a:r>
            <a:rPr lang="en-GB" dirty="0"/>
            <a:t>M Frances </a:t>
          </a:r>
          <a:r>
            <a:rPr lang="en-GB" dirty="0" err="1"/>
            <a:t>Thynne</a:t>
          </a:r>
          <a:endParaRPr lang="en-GB" dirty="0"/>
        </a:p>
        <a:p>
          <a:r>
            <a:rPr lang="en-GB" dirty="0"/>
            <a:t>-1754</a:t>
          </a:r>
        </a:p>
      </dgm:t>
    </dgm:pt>
    <dgm:pt modelId="{2DD0BB4D-1B52-4130-B527-C794EA783EB0}" type="parTrans" cxnId="{29794C43-76FA-4797-9DD0-CCEF43A773D5}">
      <dgm:prSet/>
      <dgm:spPr/>
      <dgm:t>
        <a:bodyPr/>
        <a:lstStyle/>
        <a:p>
          <a:endParaRPr lang="en-GB"/>
        </a:p>
      </dgm:t>
    </dgm:pt>
    <dgm:pt modelId="{3FCB6428-CD03-4F1B-A0E4-FC1A970AAE40}" type="sibTrans" cxnId="{29794C43-76FA-4797-9DD0-CCEF43A773D5}">
      <dgm:prSet/>
      <dgm:spPr/>
      <dgm:t>
        <a:bodyPr/>
        <a:lstStyle/>
        <a:p>
          <a:endParaRPr lang="en-GB"/>
        </a:p>
      </dgm:t>
    </dgm:pt>
    <dgm:pt modelId="{B909474D-47CE-4DEB-A127-4E82E3203EA4}">
      <dgm:prSet phldrT="[Text]"/>
      <dgm:spPr/>
      <dgm:t>
        <a:bodyPr/>
        <a:lstStyle/>
        <a:p>
          <a:r>
            <a:rPr lang="en-GB" dirty="0"/>
            <a:t>Lady Elizabeth, Baroness Percy 1716-76</a:t>
          </a:r>
        </a:p>
        <a:p>
          <a:r>
            <a:rPr lang="en-GB" dirty="0"/>
            <a:t>M Hugh Smithson (Percy)</a:t>
          </a:r>
        </a:p>
        <a:p>
          <a:r>
            <a:rPr lang="en-GB" dirty="0"/>
            <a:t>1</a:t>
          </a:r>
          <a:r>
            <a:rPr lang="en-GB" baseline="30000" dirty="0"/>
            <a:t>st</a:t>
          </a:r>
          <a:r>
            <a:rPr lang="en-GB" dirty="0"/>
            <a:t> Duke of Northumberland 1714-86</a:t>
          </a:r>
        </a:p>
      </dgm:t>
    </dgm:pt>
    <dgm:pt modelId="{D540A737-920B-4572-8E21-CD1E27F25DAB}" type="parTrans" cxnId="{0B7E3C8F-D1F7-4D98-B200-193B6FAB0DFD}">
      <dgm:prSet/>
      <dgm:spPr/>
      <dgm:t>
        <a:bodyPr/>
        <a:lstStyle/>
        <a:p>
          <a:endParaRPr lang="en-GB"/>
        </a:p>
      </dgm:t>
    </dgm:pt>
    <dgm:pt modelId="{2914B218-A0E1-487B-A127-3FD4F18F4057}" type="sibTrans" cxnId="{0B7E3C8F-D1F7-4D98-B200-193B6FAB0DFD}">
      <dgm:prSet/>
      <dgm:spPr/>
      <dgm:t>
        <a:bodyPr/>
        <a:lstStyle/>
        <a:p>
          <a:endParaRPr lang="en-GB"/>
        </a:p>
      </dgm:t>
    </dgm:pt>
    <dgm:pt modelId="{33194E73-52EA-42A1-9C34-53DB58502C8F}">
      <dgm:prSet/>
      <dgm:spPr/>
      <dgm:t>
        <a:bodyPr/>
        <a:lstStyle/>
        <a:p>
          <a:r>
            <a:rPr lang="en-GB" dirty="0"/>
            <a:t>Algernon, 1</a:t>
          </a:r>
          <a:r>
            <a:rPr lang="en-GB" baseline="30000" dirty="0"/>
            <a:t>st</a:t>
          </a:r>
          <a:r>
            <a:rPr lang="en-GB" dirty="0"/>
            <a:t> Earl of Beverley 1750-1830</a:t>
          </a:r>
        </a:p>
        <a:p>
          <a:r>
            <a:rPr lang="en-GB" dirty="0"/>
            <a:t>M Isabella Burrell </a:t>
          </a:r>
        </a:p>
        <a:p>
          <a:r>
            <a:rPr lang="en-GB" dirty="0"/>
            <a:t>1750-1812</a:t>
          </a:r>
        </a:p>
      </dgm:t>
    </dgm:pt>
    <dgm:pt modelId="{14FA9282-D5A8-4994-AFAD-A5310B421ADD}" type="parTrans" cxnId="{ABAB2293-3FED-4AEA-8F5A-AFE1A59CA5E4}">
      <dgm:prSet/>
      <dgm:spPr/>
      <dgm:t>
        <a:bodyPr/>
        <a:lstStyle/>
        <a:p>
          <a:endParaRPr lang="en-GB"/>
        </a:p>
      </dgm:t>
    </dgm:pt>
    <dgm:pt modelId="{93DDC5CF-D68B-4C20-842D-90E3440963FA}" type="sibTrans" cxnId="{ABAB2293-3FED-4AEA-8F5A-AFE1A59CA5E4}">
      <dgm:prSet/>
      <dgm:spPr/>
      <dgm:t>
        <a:bodyPr/>
        <a:lstStyle/>
        <a:p>
          <a:endParaRPr lang="en-GB"/>
        </a:p>
      </dgm:t>
    </dgm:pt>
    <dgm:pt modelId="{4CEC5B75-533F-40CF-92DC-0AF473770DA8}">
      <dgm:prSet/>
      <dgm:spPr/>
      <dgm:t>
        <a:bodyPr/>
        <a:lstStyle/>
        <a:p>
          <a:r>
            <a:rPr lang="en-GB" dirty="0"/>
            <a:t>Lady Charlotte </a:t>
          </a:r>
        </a:p>
        <a:p>
          <a:r>
            <a:rPr lang="en-GB" dirty="0"/>
            <a:t>1776-1862</a:t>
          </a:r>
        </a:p>
        <a:p>
          <a:r>
            <a:rPr lang="en-GB" dirty="0"/>
            <a:t>M  George, 3</a:t>
          </a:r>
          <a:r>
            <a:rPr lang="en-GB" baseline="30000" dirty="0"/>
            <a:t>rd</a:t>
          </a:r>
          <a:r>
            <a:rPr lang="en-GB" dirty="0"/>
            <a:t> Earl of Ashburnham 1760-1830</a:t>
          </a:r>
        </a:p>
      </dgm:t>
    </dgm:pt>
    <dgm:pt modelId="{85897D28-8402-480F-A5CB-C256F0E4C0C2}" type="parTrans" cxnId="{C6847D63-3C5E-4528-A906-62DE5345E5A5}">
      <dgm:prSet/>
      <dgm:spPr/>
      <dgm:t>
        <a:bodyPr/>
        <a:lstStyle/>
        <a:p>
          <a:endParaRPr lang="en-GB"/>
        </a:p>
      </dgm:t>
    </dgm:pt>
    <dgm:pt modelId="{268CF8CF-7822-42F5-BAEC-F80BC8CB4222}" type="sibTrans" cxnId="{C6847D63-3C5E-4528-A906-62DE5345E5A5}">
      <dgm:prSet/>
      <dgm:spPr/>
      <dgm:t>
        <a:bodyPr/>
        <a:lstStyle/>
        <a:p>
          <a:endParaRPr lang="en-GB"/>
        </a:p>
      </dgm:t>
    </dgm:pt>
    <dgm:pt modelId="{03E330E2-4355-49E0-A889-2E891F7D8F49}">
      <dgm:prSet/>
      <dgm:spPr>
        <a:solidFill>
          <a:srgbClr val="FFC000"/>
        </a:solidFill>
      </dgm:spPr>
      <dgm:t>
        <a:bodyPr/>
        <a:lstStyle/>
        <a:p>
          <a:r>
            <a:rPr lang="en-GB" dirty="0"/>
            <a:t>Lady Jane </a:t>
          </a:r>
        </a:p>
        <a:p>
          <a:r>
            <a:rPr lang="en-GB" dirty="0"/>
            <a:t>1809-96</a:t>
          </a:r>
        </a:p>
        <a:p>
          <a:r>
            <a:rPr lang="en-GB" dirty="0"/>
            <a:t>M Admiral Charles Swinburne</a:t>
          </a:r>
        </a:p>
        <a:p>
          <a:r>
            <a:rPr lang="en-GB" dirty="0"/>
            <a:t>1797-1877</a:t>
          </a:r>
        </a:p>
      </dgm:t>
    </dgm:pt>
    <dgm:pt modelId="{28836066-76C5-4A42-A366-53007D8C9715}" type="parTrans" cxnId="{B63AC8B3-B50C-4397-80B7-11D2D9CD4F1A}">
      <dgm:prSet/>
      <dgm:spPr/>
      <dgm:t>
        <a:bodyPr/>
        <a:lstStyle/>
        <a:p>
          <a:endParaRPr lang="en-GB"/>
        </a:p>
      </dgm:t>
    </dgm:pt>
    <dgm:pt modelId="{7A5E36C9-E279-4553-B236-B3409D061DE5}" type="sibTrans" cxnId="{B63AC8B3-B50C-4397-80B7-11D2D9CD4F1A}">
      <dgm:prSet/>
      <dgm:spPr/>
      <dgm:t>
        <a:bodyPr/>
        <a:lstStyle/>
        <a:p>
          <a:endParaRPr lang="en-GB"/>
        </a:p>
      </dgm:t>
    </dgm:pt>
    <dgm:pt modelId="{FBE90518-2097-4F71-A66F-B0909E3F56E9}">
      <dgm:prSet/>
      <dgm:spPr>
        <a:solidFill>
          <a:srgbClr val="FFC000"/>
        </a:solidFill>
      </dgm:spPr>
      <dgm:t>
        <a:bodyPr/>
        <a:lstStyle/>
        <a:p>
          <a:r>
            <a:rPr lang="en-GB" dirty="0"/>
            <a:t>ALGERNON</a:t>
          </a:r>
        </a:p>
        <a:p>
          <a:r>
            <a:rPr lang="en-GB" dirty="0"/>
            <a:t>1837-1909</a:t>
          </a:r>
        </a:p>
      </dgm:t>
    </dgm:pt>
    <dgm:pt modelId="{CD68938E-5E9D-47BF-A005-5EDC4E755039}" type="parTrans" cxnId="{26E9DD59-A445-47B9-BBD8-3E1D8AD948B0}">
      <dgm:prSet/>
      <dgm:spPr/>
      <dgm:t>
        <a:bodyPr/>
        <a:lstStyle/>
        <a:p>
          <a:endParaRPr lang="en-GB"/>
        </a:p>
      </dgm:t>
    </dgm:pt>
    <dgm:pt modelId="{3D1CAB98-A28C-4E5F-A16D-B61BEF592763}" type="sibTrans" cxnId="{26E9DD59-A445-47B9-BBD8-3E1D8AD948B0}">
      <dgm:prSet/>
      <dgm:spPr/>
      <dgm:t>
        <a:bodyPr/>
        <a:lstStyle/>
        <a:p>
          <a:endParaRPr lang="en-GB"/>
        </a:p>
      </dgm:t>
    </dgm:pt>
    <dgm:pt modelId="{2627E4FC-7322-4AB3-B48D-DB53E42DB296}" type="pres">
      <dgm:prSet presAssocID="{5A0C1581-2A54-40D0-97BC-08540F23CF4A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0BF03800-1F84-49C9-944A-AB29D6C871AD}" type="pres">
      <dgm:prSet presAssocID="{C9C666FD-5E9E-4F46-A123-D8FACEF6921E}" presName="hierRoot1" presStyleCnt="0">
        <dgm:presLayoutVars>
          <dgm:hierBranch val="init"/>
        </dgm:presLayoutVars>
      </dgm:prSet>
      <dgm:spPr/>
    </dgm:pt>
    <dgm:pt modelId="{26411CA2-7E70-4C2C-AAD8-EC1CA2633B8D}" type="pres">
      <dgm:prSet presAssocID="{C9C666FD-5E9E-4F46-A123-D8FACEF6921E}" presName="rootComposite1" presStyleCnt="0"/>
      <dgm:spPr/>
    </dgm:pt>
    <dgm:pt modelId="{927C939A-3984-44CE-A8D4-8B2C04CDD267}" type="pres">
      <dgm:prSet presAssocID="{C9C666FD-5E9E-4F46-A123-D8FACEF6921E}" presName="rootText1" presStyleLbl="node0" presStyleIdx="0" presStyleCnt="1">
        <dgm:presLayoutVars>
          <dgm:chPref val="3"/>
        </dgm:presLayoutVars>
      </dgm:prSet>
      <dgm:spPr/>
    </dgm:pt>
    <dgm:pt modelId="{252D37B8-FC1B-4EA8-A80D-0F835422E0F1}" type="pres">
      <dgm:prSet presAssocID="{C9C666FD-5E9E-4F46-A123-D8FACEF6921E}" presName="rootConnector1" presStyleLbl="node1" presStyleIdx="0" presStyleCnt="0"/>
      <dgm:spPr/>
    </dgm:pt>
    <dgm:pt modelId="{2519F381-E7B0-4EC6-B79C-AD9499C3B5F3}" type="pres">
      <dgm:prSet presAssocID="{C9C666FD-5E9E-4F46-A123-D8FACEF6921E}" presName="hierChild2" presStyleCnt="0"/>
      <dgm:spPr/>
    </dgm:pt>
    <dgm:pt modelId="{1C91512F-3A55-43C3-8696-A359BE584FAA}" type="pres">
      <dgm:prSet presAssocID="{D540A737-920B-4572-8E21-CD1E27F25DAB}" presName="Name37" presStyleLbl="parChTrans1D2" presStyleIdx="0" presStyleCnt="1"/>
      <dgm:spPr/>
    </dgm:pt>
    <dgm:pt modelId="{886E2869-DAD7-421F-8E78-B571B6E0393C}" type="pres">
      <dgm:prSet presAssocID="{B909474D-47CE-4DEB-A127-4E82E3203EA4}" presName="hierRoot2" presStyleCnt="0">
        <dgm:presLayoutVars>
          <dgm:hierBranch val="init"/>
        </dgm:presLayoutVars>
      </dgm:prSet>
      <dgm:spPr/>
    </dgm:pt>
    <dgm:pt modelId="{3A807608-43BC-47C2-B312-96354012AAFB}" type="pres">
      <dgm:prSet presAssocID="{B909474D-47CE-4DEB-A127-4E82E3203EA4}" presName="rootComposite" presStyleCnt="0"/>
      <dgm:spPr/>
    </dgm:pt>
    <dgm:pt modelId="{138685EB-0CD0-4527-B600-4E2DE8442CA9}" type="pres">
      <dgm:prSet presAssocID="{B909474D-47CE-4DEB-A127-4E82E3203EA4}" presName="rootText" presStyleLbl="node2" presStyleIdx="0" presStyleCnt="1">
        <dgm:presLayoutVars>
          <dgm:chPref val="3"/>
        </dgm:presLayoutVars>
      </dgm:prSet>
      <dgm:spPr/>
    </dgm:pt>
    <dgm:pt modelId="{6B882876-7578-4D6C-B957-58FD39B5D0EA}" type="pres">
      <dgm:prSet presAssocID="{B909474D-47CE-4DEB-A127-4E82E3203EA4}" presName="rootConnector" presStyleLbl="node2" presStyleIdx="0" presStyleCnt="1"/>
      <dgm:spPr/>
    </dgm:pt>
    <dgm:pt modelId="{FD4F0DD3-1F41-4637-8AEC-205FC6585B45}" type="pres">
      <dgm:prSet presAssocID="{B909474D-47CE-4DEB-A127-4E82E3203EA4}" presName="hierChild4" presStyleCnt="0"/>
      <dgm:spPr/>
    </dgm:pt>
    <dgm:pt modelId="{31DEDC2C-56D3-4DD2-8066-41164F915ACF}" type="pres">
      <dgm:prSet presAssocID="{14FA9282-D5A8-4994-AFAD-A5310B421ADD}" presName="Name37" presStyleLbl="parChTrans1D3" presStyleIdx="0" presStyleCnt="1"/>
      <dgm:spPr/>
    </dgm:pt>
    <dgm:pt modelId="{1478A0E0-C8DD-4404-8D34-9B3E43671395}" type="pres">
      <dgm:prSet presAssocID="{33194E73-52EA-42A1-9C34-53DB58502C8F}" presName="hierRoot2" presStyleCnt="0">
        <dgm:presLayoutVars>
          <dgm:hierBranch val="init"/>
        </dgm:presLayoutVars>
      </dgm:prSet>
      <dgm:spPr/>
    </dgm:pt>
    <dgm:pt modelId="{5B83FB32-FEB5-473A-B3DC-EB04CCD04D16}" type="pres">
      <dgm:prSet presAssocID="{33194E73-52EA-42A1-9C34-53DB58502C8F}" presName="rootComposite" presStyleCnt="0"/>
      <dgm:spPr/>
    </dgm:pt>
    <dgm:pt modelId="{8AE91995-1956-4AD5-80CB-949E5A200E6C}" type="pres">
      <dgm:prSet presAssocID="{33194E73-52EA-42A1-9C34-53DB58502C8F}" presName="rootText" presStyleLbl="node3" presStyleIdx="0" presStyleCnt="1">
        <dgm:presLayoutVars>
          <dgm:chPref val="3"/>
        </dgm:presLayoutVars>
      </dgm:prSet>
      <dgm:spPr/>
    </dgm:pt>
    <dgm:pt modelId="{698070AF-685C-4757-B125-0E024E53791B}" type="pres">
      <dgm:prSet presAssocID="{33194E73-52EA-42A1-9C34-53DB58502C8F}" presName="rootConnector" presStyleLbl="node3" presStyleIdx="0" presStyleCnt="1"/>
      <dgm:spPr/>
    </dgm:pt>
    <dgm:pt modelId="{AA71C11E-F7CE-4DE3-B91A-E3B73A4B2700}" type="pres">
      <dgm:prSet presAssocID="{33194E73-52EA-42A1-9C34-53DB58502C8F}" presName="hierChild4" presStyleCnt="0"/>
      <dgm:spPr/>
    </dgm:pt>
    <dgm:pt modelId="{62A88B94-55C9-4FD5-9AA5-B0365C32AF47}" type="pres">
      <dgm:prSet presAssocID="{85897D28-8402-480F-A5CB-C256F0E4C0C2}" presName="Name37" presStyleLbl="parChTrans1D4" presStyleIdx="0" presStyleCnt="3"/>
      <dgm:spPr/>
    </dgm:pt>
    <dgm:pt modelId="{3F1FCF38-092D-4599-B04E-C735A28BE0B7}" type="pres">
      <dgm:prSet presAssocID="{4CEC5B75-533F-40CF-92DC-0AF473770DA8}" presName="hierRoot2" presStyleCnt="0">
        <dgm:presLayoutVars>
          <dgm:hierBranch val="init"/>
        </dgm:presLayoutVars>
      </dgm:prSet>
      <dgm:spPr/>
    </dgm:pt>
    <dgm:pt modelId="{C72B0684-0786-470E-80F9-E121CD50CE88}" type="pres">
      <dgm:prSet presAssocID="{4CEC5B75-533F-40CF-92DC-0AF473770DA8}" presName="rootComposite" presStyleCnt="0"/>
      <dgm:spPr/>
    </dgm:pt>
    <dgm:pt modelId="{5DA7F4E9-A22E-4A27-A12B-4A1B50D1F127}" type="pres">
      <dgm:prSet presAssocID="{4CEC5B75-533F-40CF-92DC-0AF473770DA8}" presName="rootText" presStyleLbl="node4" presStyleIdx="0" presStyleCnt="3">
        <dgm:presLayoutVars>
          <dgm:chPref val="3"/>
        </dgm:presLayoutVars>
      </dgm:prSet>
      <dgm:spPr/>
    </dgm:pt>
    <dgm:pt modelId="{3BD5F5B0-E887-4FCC-8C7F-D44FA979DA62}" type="pres">
      <dgm:prSet presAssocID="{4CEC5B75-533F-40CF-92DC-0AF473770DA8}" presName="rootConnector" presStyleLbl="node4" presStyleIdx="0" presStyleCnt="3"/>
      <dgm:spPr/>
    </dgm:pt>
    <dgm:pt modelId="{0A0740F5-25AD-47D2-8E47-4667AE7CEE3E}" type="pres">
      <dgm:prSet presAssocID="{4CEC5B75-533F-40CF-92DC-0AF473770DA8}" presName="hierChild4" presStyleCnt="0"/>
      <dgm:spPr/>
    </dgm:pt>
    <dgm:pt modelId="{396DD442-5E56-4346-9BC3-6CE1B52ADF8B}" type="pres">
      <dgm:prSet presAssocID="{28836066-76C5-4A42-A366-53007D8C9715}" presName="Name37" presStyleLbl="parChTrans1D4" presStyleIdx="1" presStyleCnt="3"/>
      <dgm:spPr/>
    </dgm:pt>
    <dgm:pt modelId="{0A7B687C-F730-45EE-9855-2EFF14771DA6}" type="pres">
      <dgm:prSet presAssocID="{03E330E2-4355-49E0-A889-2E891F7D8F49}" presName="hierRoot2" presStyleCnt="0">
        <dgm:presLayoutVars>
          <dgm:hierBranch val="init"/>
        </dgm:presLayoutVars>
      </dgm:prSet>
      <dgm:spPr/>
    </dgm:pt>
    <dgm:pt modelId="{76CC862D-ADBD-4EF7-8BAE-1AA33D297303}" type="pres">
      <dgm:prSet presAssocID="{03E330E2-4355-49E0-A889-2E891F7D8F49}" presName="rootComposite" presStyleCnt="0"/>
      <dgm:spPr/>
    </dgm:pt>
    <dgm:pt modelId="{1EE775E7-AE57-4F6F-AE45-02CA34926093}" type="pres">
      <dgm:prSet presAssocID="{03E330E2-4355-49E0-A889-2E891F7D8F49}" presName="rootText" presStyleLbl="node4" presStyleIdx="1" presStyleCnt="3">
        <dgm:presLayoutVars>
          <dgm:chPref val="3"/>
        </dgm:presLayoutVars>
      </dgm:prSet>
      <dgm:spPr/>
    </dgm:pt>
    <dgm:pt modelId="{4A5455BA-DEDF-4944-A255-7F105BF55CFB}" type="pres">
      <dgm:prSet presAssocID="{03E330E2-4355-49E0-A889-2E891F7D8F49}" presName="rootConnector" presStyleLbl="node4" presStyleIdx="1" presStyleCnt="3"/>
      <dgm:spPr/>
    </dgm:pt>
    <dgm:pt modelId="{720D03E5-A23B-4C32-91D8-00C6C4E170EB}" type="pres">
      <dgm:prSet presAssocID="{03E330E2-4355-49E0-A889-2E891F7D8F49}" presName="hierChild4" presStyleCnt="0"/>
      <dgm:spPr/>
    </dgm:pt>
    <dgm:pt modelId="{A79CC8EE-A14B-4738-9253-BF552DE562A1}" type="pres">
      <dgm:prSet presAssocID="{CD68938E-5E9D-47BF-A005-5EDC4E755039}" presName="Name37" presStyleLbl="parChTrans1D4" presStyleIdx="2" presStyleCnt="3"/>
      <dgm:spPr/>
    </dgm:pt>
    <dgm:pt modelId="{8BD0CB1F-4588-4664-A6C3-8C75E9F84F7B}" type="pres">
      <dgm:prSet presAssocID="{FBE90518-2097-4F71-A66F-B0909E3F56E9}" presName="hierRoot2" presStyleCnt="0">
        <dgm:presLayoutVars>
          <dgm:hierBranch val="init"/>
        </dgm:presLayoutVars>
      </dgm:prSet>
      <dgm:spPr/>
    </dgm:pt>
    <dgm:pt modelId="{76CB9B58-8034-42DA-9B5C-35964B2201AB}" type="pres">
      <dgm:prSet presAssocID="{FBE90518-2097-4F71-A66F-B0909E3F56E9}" presName="rootComposite" presStyleCnt="0"/>
      <dgm:spPr/>
    </dgm:pt>
    <dgm:pt modelId="{F7516142-B281-4AEF-99D0-6F247895D12F}" type="pres">
      <dgm:prSet presAssocID="{FBE90518-2097-4F71-A66F-B0909E3F56E9}" presName="rootText" presStyleLbl="node4" presStyleIdx="2" presStyleCnt="3">
        <dgm:presLayoutVars>
          <dgm:chPref val="3"/>
        </dgm:presLayoutVars>
      </dgm:prSet>
      <dgm:spPr/>
    </dgm:pt>
    <dgm:pt modelId="{F89B2C8B-083A-4F6D-A4CB-B608823444E3}" type="pres">
      <dgm:prSet presAssocID="{FBE90518-2097-4F71-A66F-B0909E3F56E9}" presName="rootConnector" presStyleLbl="node4" presStyleIdx="2" presStyleCnt="3"/>
      <dgm:spPr/>
    </dgm:pt>
    <dgm:pt modelId="{1DE6E4FD-3987-4B7D-B882-3A254B4FF108}" type="pres">
      <dgm:prSet presAssocID="{FBE90518-2097-4F71-A66F-B0909E3F56E9}" presName="hierChild4" presStyleCnt="0"/>
      <dgm:spPr/>
    </dgm:pt>
    <dgm:pt modelId="{4433407C-35C8-4737-88CC-8D9CBE96F91C}" type="pres">
      <dgm:prSet presAssocID="{FBE90518-2097-4F71-A66F-B0909E3F56E9}" presName="hierChild5" presStyleCnt="0"/>
      <dgm:spPr/>
    </dgm:pt>
    <dgm:pt modelId="{8087683D-4FEC-4E4C-8FB9-A2A111B86957}" type="pres">
      <dgm:prSet presAssocID="{03E330E2-4355-49E0-A889-2E891F7D8F49}" presName="hierChild5" presStyleCnt="0"/>
      <dgm:spPr/>
    </dgm:pt>
    <dgm:pt modelId="{04A98A9A-1689-49A2-AEF9-59C71DC6396C}" type="pres">
      <dgm:prSet presAssocID="{4CEC5B75-533F-40CF-92DC-0AF473770DA8}" presName="hierChild5" presStyleCnt="0"/>
      <dgm:spPr/>
    </dgm:pt>
    <dgm:pt modelId="{8282F319-81CD-448F-9C4B-DA04EB83373D}" type="pres">
      <dgm:prSet presAssocID="{33194E73-52EA-42A1-9C34-53DB58502C8F}" presName="hierChild5" presStyleCnt="0"/>
      <dgm:spPr/>
    </dgm:pt>
    <dgm:pt modelId="{2A5FD168-3552-4EA2-83FE-37D26A65E713}" type="pres">
      <dgm:prSet presAssocID="{B909474D-47CE-4DEB-A127-4E82E3203EA4}" presName="hierChild5" presStyleCnt="0"/>
      <dgm:spPr/>
    </dgm:pt>
    <dgm:pt modelId="{7938414C-1BB1-4138-9763-C60E003EA586}" type="pres">
      <dgm:prSet presAssocID="{C9C666FD-5E9E-4F46-A123-D8FACEF6921E}" presName="hierChild3" presStyleCnt="0"/>
      <dgm:spPr/>
    </dgm:pt>
  </dgm:ptLst>
  <dgm:cxnLst>
    <dgm:cxn modelId="{CAD39E0C-51B9-4CF7-BB70-210F1D7136EC}" type="presOf" srcId="{33194E73-52EA-42A1-9C34-53DB58502C8F}" destId="{698070AF-685C-4757-B125-0E024E53791B}" srcOrd="1" destOrd="0" presId="urn:microsoft.com/office/officeart/2005/8/layout/orgChart1"/>
    <dgm:cxn modelId="{1FE53B1B-2B91-4C40-968C-43EA0743A68F}" type="presOf" srcId="{5A0C1581-2A54-40D0-97BC-08540F23CF4A}" destId="{2627E4FC-7322-4AB3-B48D-DB53E42DB296}" srcOrd="0" destOrd="0" presId="urn:microsoft.com/office/officeart/2005/8/layout/orgChart1"/>
    <dgm:cxn modelId="{BE15F41E-F46E-4E98-BB50-831BA546A748}" type="presOf" srcId="{C9C666FD-5E9E-4F46-A123-D8FACEF6921E}" destId="{252D37B8-FC1B-4EA8-A80D-0F835422E0F1}" srcOrd="1" destOrd="0" presId="urn:microsoft.com/office/officeart/2005/8/layout/orgChart1"/>
    <dgm:cxn modelId="{29794C43-76FA-4797-9DD0-CCEF43A773D5}" srcId="{5A0C1581-2A54-40D0-97BC-08540F23CF4A}" destId="{C9C666FD-5E9E-4F46-A123-D8FACEF6921E}" srcOrd="0" destOrd="0" parTransId="{2DD0BB4D-1B52-4130-B527-C794EA783EB0}" sibTransId="{3FCB6428-CD03-4F1B-A0E4-FC1A970AAE40}"/>
    <dgm:cxn modelId="{C6847D63-3C5E-4528-A906-62DE5345E5A5}" srcId="{33194E73-52EA-42A1-9C34-53DB58502C8F}" destId="{4CEC5B75-533F-40CF-92DC-0AF473770DA8}" srcOrd="0" destOrd="0" parTransId="{85897D28-8402-480F-A5CB-C256F0E4C0C2}" sibTransId="{268CF8CF-7822-42F5-BAEC-F80BC8CB4222}"/>
    <dgm:cxn modelId="{48A2D168-2FD5-4ACB-AE80-72B6C3DB8681}" type="presOf" srcId="{85897D28-8402-480F-A5CB-C256F0E4C0C2}" destId="{62A88B94-55C9-4FD5-9AA5-B0365C32AF47}" srcOrd="0" destOrd="0" presId="urn:microsoft.com/office/officeart/2005/8/layout/orgChart1"/>
    <dgm:cxn modelId="{ADC8C94A-E0FF-4928-B8D9-9F7680981F14}" type="presOf" srcId="{03E330E2-4355-49E0-A889-2E891F7D8F49}" destId="{1EE775E7-AE57-4F6F-AE45-02CA34926093}" srcOrd="0" destOrd="0" presId="urn:microsoft.com/office/officeart/2005/8/layout/orgChart1"/>
    <dgm:cxn modelId="{FB21DC4B-2E3A-44A5-939E-2AAE52B64D56}" type="presOf" srcId="{4CEC5B75-533F-40CF-92DC-0AF473770DA8}" destId="{5DA7F4E9-A22E-4A27-A12B-4A1B50D1F127}" srcOrd="0" destOrd="0" presId="urn:microsoft.com/office/officeart/2005/8/layout/orgChart1"/>
    <dgm:cxn modelId="{3DBE8954-3FC1-4D51-9849-E2F8073E7645}" type="presOf" srcId="{B909474D-47CE-4DEB-A127-4E82E3203EA4}" destId="{6B882876-7578-4D6C-B957-58FD39B5D0EA}" srcOrd="1" destOrd="0" presId="urn:microsoft.com/office/officeart/2005/8/layout/orgChart1"/>
    <dgm:cxn modelId="{3A38BA56-A221-4723-8FF3-7D253FE518D5}" type="presOf" srcId="{4CEC5B75-533F-40CF-92DC-0AF473770DA8}" destId="{3BD5F5B0-E887-4FCC-8C7F-D44FA979DA62}" srcOrd="1" destOrd="0" presId="urn:microsoft.com/office/officeart/2005/8/layout/orgChart1"/>
    <dgm:cxn modelId="{26E9DD59-A445-47B9-BBD8-3E1D8AD948B0}" srcId="{03E330E2-4355-49E0-A889-2E891F7D8F49}" destId="{FBE90518-2097-4F71-A66F-B0909E3F56E9}" srcOrd="0" destOrd="0" parTransId="{CD68938E-5E9D-47BF-A005-5EDC4E755039}" sibTransId="{3D1CAB98-A28C-4E5F-A16D-B61BEF592763}"/>
    <dgm:cxn modelId="{B4518883-7028-4B47-BC45-7714DA33E677}" type="presOf" srcId="{14FA9282-D5A8-4994-AFAD-A5310B421ADD}" destId="{31DEDC2C-56D3-4DD2-8066-41164F915ACF}" srcOrd="0" destOrd="0" presId="urn:microsoft.com/office/officeart/2005/8/layout/orgChart1"/>
    <dgm:cxn modelId="{0B7E3C8F-D1F7-4D98-B200-193B6FAB0DFD}" srcId="{C9C666FD-5E9E-4F46-A123-D8FACEF6921E}" destId="{B909474D-47CE-4DEB-A127-4E82E3203EA4}" srcOrd="0" destOrd="0" parTransId="{D540A737-920B-4572-8E21-CD1E27F25DAB}" sibTransId="{2914B218-A0E1-487B-A127-3FD4F18F4057}"/>
    <dgm:cxn modelId="{ABAB2293-3FED-4AEA-8F5A-AFE1A59CA5E4}" srcId="{B909474D-47CE-4DEB-A127-4E82E3203EA4}" destId="{33194E73-52EA-42A1-9C34-53DB58502C8F}" srcOrd="0" destOrd="0" parTransId="{14FA9282-D5A8-4994-AFAD-A5310B421ADD}" sibTransId="{93DDC5CF-D68B-4C20-842D-90E3440963FA}"/>
    <dgm:cxn modelId="{DDEF5C9E-C137-4B0C-B177-12D6C407F42B}" type="presOf" srcId="{CD68938E-5E9D-47BF-A005-5EDC4E755039}" destId="{A79CC8EE-A14B-4738-9253-BF552DE562A1}" srcOrd="0" destOrd="0" presId="urn:microsoft.com/office/officeart/2005/8/layout/orgChart1"/>
    <dgm:cxn modelId="{B63AC8B3-B50C-4397-80B7-11D2D9CD4F1A}" srcId="{4CEC5B75-533F-40CF-92DC-0AF473770DA8}" destId="{03E330E2-4355-49E0-A889-2E891F7D8F49}" srcOrd="0" destOrd="0" parTransId="{28836066-76C5-4A42-A366-53007D8C9715}" sibTransId="{7A5E36C9-E279-4553-B236-B3409D061DE5}"/>
    <dgm:cxn modelId="{CF393CBD-072F-4BCD-A4FE-E2828766C4B7}" type="presOf" srcId="{33194E73-52EA-42A1-9C34-53DB58502C8F}" destId="{8AE91995-1956-4AD5-80CB-949E5A200E6C}" srcOrd="0" destOrd="0" presId="urn:microsoft.com/office/officeart/2005/8/layout/orgChart1"/>
    <dgm:cxn modelId="{22710CC3-5A51-4ACE-89BC-34984342471F}" type="presOf" srcId="{B909474D-47CE-4DEB-A127-4E82E3203EA4}" destId="{138685EB-0CD0-4527-B600-4E2DE8442CA9}" srcOrd="0" destOrd="0" presId="urn:microsoft.com/office/officeart/2005/8/layout/orgChart1"/>
    <dgm:cxn modelId="{EE6FFBC7-86AD-4C77-A18D-A88F4EEC88C6}" type="presOf" srcId="{28836066-76C5-4A42-A366-53007D8C9715}" destId="{396DD442-5E56-4346-9BC3-6CE1B52ADF8B}" srcOrd="0" destOrd="0" presId="urn:microsoft.com/office/officeart/2005/8/layout/orgChart1"/>
    <dgm:cxn modelId="{C932B3CD-5A67-493B-B7B7-79D0ECB35A46}" type="presOf" srcId="{C9C666FD-5E9E-4F46-A123-D8FACEF6921E}" destId="{927C939A-3984-44CE-A8D4-8B2C04CDD267}" srcOrd="0" destOrd="0" presId="urn:microsoft.com/office/officeart/2005/8/layout/orgChart1"/>
    <dgm:cxn modelId="{7A5F01DB-E6CF-4543-93EF-6FD7E9495549}" type="presOf" srcId="{FBE90518-2097-4F71-A66F-B0909E3F56E9}" destId="{F89B2C8B-083A-4F6D-A4CB-B608823444E3}" srcOrd="1" destOrd="0" presId="urn:microsoft.com/office/officeart/2005/8/layout/orgChart1"/>
    <dgm:cxn modelId="{1498E9E2-E5D7-4108-9EFA-50FDAB4B5A66}" type="presOf" srcId="{03E330E2-4355-49E0-A889-2E891F7D8F49}" destId="{4A5455BA-DEDF-4944-A255-7F105BF55CFB}" srcOrd="1" destOrd="0" presId="urn:microsoft.com/office/officeart/2005/8/layout/orgChart1"/>
    <dgm:cxn modelId="{83B902F4-B49F-4F52-9836-E1A1D3733747}" type="presOf" srcId="{D540A737-920B-4572-8E21-CD1E27F25DAB}" destId="{1C91512F-3A55-43C3-8696-A359BE584FAA}" srcOrd="0" destOrd="0" presId="urn:microsoft.com/office/officeart/2005/8/layout/orgChart1"/>
    <dgm:cxn modelId="{96ACD1F9-C3D3-4624-9170-C9574CCB3E66}" type="presOf" srcId="{FBE90518-2097-4F71-A66F-B0909E3F56E9}" destId="{F7516142-B281-4AEF-99D0-6F247895D12F}" srcOrd="0" destOrd="0" presId="urn:microsoft.com/office/officeart/2005/8/layout/orgChart1"/>
    <dgm:cxn modelId="{69DF45C4-7390-4985-BF97-84D4BD84CBE2}" type="presParOf" srcId="{2627E4FC-7322-4AB3-B48D-DB53E42DB296}" destId="{0BF03800-1F84-49C9-944A-AB29D6C871AD}" srcOrd="0" destOrd="0" presId="urn:microsoft.com/office/officeart/2005/8/layout/orgChart1"/>
    <dgm:cxn modelId="{FA35A099-3D38-469F-A742-6AC5CD3DB3B8}" type="presParOf" srcId="{0BF03800-1F84-49C9-944A-AB29D6C871AD}" destId="{26411CA2-7E70-4C2C-AAD8-EC1CA2633B8D}" srcOrd="0" destOrd="0" presId="urn:microsoft.com/office/officeart/2005/8/layout/orgChart1"/>
    <dgm:cxn modelId="{65BA033D-0588-49C1-80C7-91D48BDE986C}" type="presParOf" srcId="{26411CA2-7E70-4C2C-AAD8-EC1CA2633B8D}" destId="{927C939A-3984-44CE-A8D4-8B2C04CDD267}" srcOrd="0" destOrd="0" presId="urn:microsoft.com/office/officeart/2005/8/layout/orgChart1"/>
    <dgm:cxn modelId="{B29C1EA3-B306-46CE-B36C-32D4A92D6787}" type="presParOf" srcId="{26411CA2-7E70-4C2C-AAD8-EC1CA2633B8D}" destId="{252D37B8-FC1B-4EA8-A80D-0F835422E0F1}" srcOrd="1" destOrd="0" presId="urn:microsoft.com/office/officeart/2005/8/layout/orgChart1"/>
    <dgm:cxn modelId="{1E09338B-E0A6-42F3-9587-730160CB7733}" type="presParOf" srcId="{0BF03800-1F84-49C9-944A-AB29D6C871AD}" destId="{2519F381-E7B0-4EC6-B79C-AD9499C3B5F3}" srcOrd="1" destOrd="0" presId="urn:microsoft.com/office/officeart/2005/8/layout/orgChart1"/>
    <dgm:cxn modelId="{B1EA8297-F0C2-485F-A583-DB8A1980B955}" type="presParOf" srcId="{2519F381-E7B0-4EC6-B79C-AD9499C3B5F3}" destId="{1C91512F-3A55-43C3-8696-A359BE584FAA}" srcOrd="0" destOrd="0" presId="urn:microsoft.com/office/officeart/2005/8/layout/orgChart1"/>
    <dgm:cxn modelId="{D5CB4D32-F827-41A7-A96A-A67D0E0603AD}" type="presParOf" srcId="{2519F381-E7B0-4EC6-B79C-AD9499C3B5F3}" destId="{886E2869-DAD7-421F-8E78-B571B6E0393C}" srcOrd="1" destOrd="0" presId="urn:microsoft.com/office/officeart/2005/8/layout/orgChart1"/>
    <dgm:cxn modelId="{4A09CDAC-1232-40A5-9742-05FA26A84AF0}" type="presParOf" srcId="{886E2869-DAD7-421F-8E78-B571B6E0393C}" destId="{3A807608-43BC-47C2-B312-96354012AAFB}" srcOrd="0" destOrd="0" presId="urn:microsoft.com/office/officeart/2005/8/layout/orgChart1"/>
    <dgm:cxn modelId="{FB8921B2-44E4-480D-8D96-44817BE6196B}" type="presParOf" srcId="{3A807608-43BC-47C2-B312-96354012AAFB}" destId="{138685EB-0CD0-4527-B600-4E2DE8442CA9}" srcOrd="0" destOrd="0" presId="urn:microsoft.com/office/officeart/2005/8/layout/orgChart1"/>
    <dgm:cxn modelId="{1F22F685-795C-460E-99DB-469A7AC13588}" type="presParOf" srcId="{3A807608-43BC-47C2-B312-96354012AAFB}" destId="{6B882876-7578-4D6C-B957-58FD39B5D0EA}" srcOrd="1" destOrd="0" presId="urn:microsoft.com/office/officeart/2005/8/layout/orgChart1"/>
    <dgm:cxn modelId="{82FA4E78-6963-4287-9D2A-B8601FBF3D45}" type="presParOf" srcId="{886E2869-DAD7-421F-8E78-B571B6E0393C}" destId="{FD4F0DD3-1F41-4637-8AEC-205FC6585B45}" srcOrd="1" destOrd="0" presId="urn:microsoft.com/office/officeart/2005/8/layout/orgChart1"/>
    <dgm:cxn modelId="{1C662F4C-DB35-44C2-82D4-675E0443EA76}" type="presParOf" srcId="{FD4F0DD3-1F41-4637-8AEC-205FC6585B45}" destId="{31DEDC2C-56D3-4DD2-8066-41164F915ACF}" srcOrd="0" destOrd="0" presId="urn:microsoft.com/office/officeart/2005/8/layout/orgChart1"/>
    <dgm:cxn modelId="{7EC96631-9359-40A8-928E-D1CAF7795C3B}" type="presParOf" srcId="{FD4F0DD3-1F41-4637-8AEC-205FC6585B45}" destId="{1478A0E0-C8DD-4404-8D34-9B3E43671395}" srcOrd="1" destOrd="0" presId="urn:microsoft.com/office/officeart/2005/8/layout/orgChart1"/>
    <dgm:cxn modelId="{DB4898C9-9E26-4DE6-AC0D-A5396C3363B1}" type="presParOf" srcId="{1478A0E0-C8DD-4404-8D34-9B3E43671395}" destId="{5B83FB32-FEB5-473A-B3DC-EB04CCD04D16}" srcOrd="0" destOrd="0" presId="urn:microsoft.com/office/officeart/2005/8/layout/orgChart1"/>
    <dgm:cxn modelId="{6853249B-75CB-4B20-9B0E-CB0D9DCF7569}" type="presParOf" srcId="{5B83FB32-FEB5-473A-B3DC-EB04CCD04D16}" destId="{8AE91995-1956-4AD5-80CB-949E5A200E6C}" srcOrd="0" destOrd="0" presId="urn:microsoft.com/office/officeart/2005/8/layout/orgChart1"/>
    <dgm:cxn modelId="{C32C345A-C4CE-4F62-9E38-1E6EAB26E942}" type="presParOf" srcId="{5B83FB32-FEB5-473A-B3DC-EB04CCD04D16}" destId="{698070AF-685C-4757-B125-0E024E53791B}" srcOrd="1" destOrd="0" presId="urn:microsoft.com/office/officeart/2005/8/layout/orgChart1"/>
    <dgm:cxn modelId="{33E65FC7-70D7-421F-AA47-C8C56B081DCE}" type="presParOf" srcId="{1478A0E0-C8DD-4404-8D34-9B3E43671395}" destId="{AA71C11E-F7CE-4DE3-B91A-E3B73A4B2700}" srcOrd="1" destOrd="0" presId="urn:microsoft.com/office/officeart/2005/8/layout/orgChart1"/>
    <dgm:cxn modelId="{E11E81C3-9A1D-49A2-9736-5E429F9BA93F}" type="presParOf" srcId="{AA71C11E-F7CE-4DE3-B91A-E3B73A4B2700}" destId="{62A88B94-55C9-4FD5-9AA5-B0365C32AF47}" srcOrd="0" destOrd="0" presId="urn:microsoft.com/office/officeart/2005/8/layout/orgChart1"/>
    <dgm:cxn modelId="{124E874C-1E84-46CF-961D-B7F499BE193A}" type="presParOf" srcId="{AA71C11E-F7CE-4DE3-B91A-E3B73A4B2700}" destId="{3F1FCF38-092D-4599-B04E-C735A28BE0B7}" srcOrd="1" destOrd="0" presId="urn:microsoft.com/office/officeart/2005/8/layout/orgChart1"/>
    <dgm:cxn modelId="{208620E9-EDBE-4991-A59D-12904C94F3EF}" type="presParOf" srcId="{3F1FCF38-092D-4599-B04E-C735A28BE0B7}" destId="{C72B0684-0786-470E-80F9-E121CD50CE88}" srcOrd="0" destOrd="0" presId="urn:microsoft.com/office/officeart/2005/8/layout/orgChart1"/>
    <dgm:cxn modelId="{9325AB6F-6630-4E92-B07A-291DFCD6C04E}" type="presParOf" srcId="{C72B0684-0786-470E-80F9-E121CD50CE88}" destId="{5DA7F4E9-A22E-4A27-A12B-4A1B50D1F127}" srcOrd="0" destOrd="0" presId="urn:microsoft.com/office/officeart/2005/8/layout/orgChart1"/>
    <dgm:cxn modelId="{73C7BF9C-44BB-4311-9621-2360921B9492}" type="presParOf" srcId="{C72B0684-0786-470E-80F9-E121CD50CE88}" destId="{3BD5F5B0-E887-4FCC-8C7F-D44FA979DA62}" srcOrd="1" destOrd="0" presId="urn:microsoft.com/office/officeart/2005/8/layout/orgChart1"/>
    <dgm:cxn modelId="{2E13B644-8DBC-482E-9859-67B1F19F2894}" type="presParOf" srcId="{3F1FCF38-092D-4599-B04E-C735A28BE0B7}" destId="{0A0740F5-25AD-47D2-8E47-4667AE7CEE3E}" srcOrd="1" destOrd="0" presId="urn:microsoft.com/office/officeart/2005/8/layout/orgChart1"/>
    <dgm:cxn modelId="{220E5BC3-5F07-4AA4-A409-0E624717CEFD}" type="presParOf" srcId="{0A0740F5-25AD-47D2-8E47-4667AE7CEE3E}" destId="{396DD442-5E56-4346-9BC3-6CE1B52ADF8B}" srcOrd="0" destOrd="0" presId="urn:microsoft.com/office/officeart/2005/8/layout/orgChart1"/>
    <dgm:cxn modelId="{193A73E2-88B8-4C87-8C27-A9C354232367}" type="presParOf" srcId="{0A0740F5-25AD-47D2-8E47-4667AE7CEE3E}" destId="{0A7B687C-F730-45EE-9855-2EFF14771DA6}" srcOrd="1" destOrd="0" presId="urn:microsoft.com/office/officeart/2005/8/layout/orgChart1"/>
    <dgm:cxn modelId="{F84691C1-3CE3-4895-B2CB-91E5596F4818}" type="presParOf" srcId="{0A7B687C-F730-45EE-9855-2EFF14771DA6}" destId="{76CC862D-ADBD-4EF7-8BAE-1AA33D297303}" srcOrd="0" destOrd="0" presId="urn:microsoft.com/office/officeart/2005/8/layout/orgChart1"/>
    <dgm:cxn modelId="{F77D9D62-9CF9-4D39-84A7-486FBF89E3FF}" type="presParOf" srcId="{76CC862D-ADBD-4EF7-8BAE-1AA33D297303}" destId="{1EE775E7-AE57-4F6F-AE45-02CA34926093}" srcOrd="0" destOrd="0" presId="urn:microsoft.com/office/officeart/2005/8/layout/orgChart1"/>
    <dgm:cxn modelId="{DD984E08-3A15-4F45-B92A-BFD886817E2A}" type="presParOf" srcId="{76CC862D-ADBD-4EF7-8BAE-1AA33D297303}" destId="{4A5455BA-DEDF-4944-A255-7F105BF55CFB}" srcOrd="1" destOrd="0" presId="urn:microsoft.com/office/officeart/2005/8/layout/orgChart1"/>
    <dgm:cxn modelId="{229EA111-7890-4247-9068-1CA309F70FF6}" type="presParOf" srcId="{0A7B687C-F730-45EE-9855-2EFF14771DA6}" destId="{720D03E5-A23B-4C32-91D8-00C6C4E170EB}" srcOrd="1" destOrd="0" presId="urn:microsoft.com/office/officeart/2005/8/layout/orgChart1"/>
    <dgm:cxn modelId="{2A85C5F2-3487-4AA7-9FE4-675C767C861A}" type="presParOf" srcId="{720D03E5-A23B-4C32-91D8-00C6C4E170EB}" destId="{A79CC8EE-A14B-4738-9253-BF552DE562A1}" srcOrd="0" destOrd="0" presId="urn:microsoft.com/office/officeart/2005/8/layout/orgChart1"/>
    <dgm:cxn modelId="{94E3ABC0-9CB6-49F4-A68D-7218AC886957}" type="presParOf" srcId="{720D03E5-A23B-4C32-91D8-00C6C4E170EB}" destId="{8BD0CB1F-4588-4664-A6C3-8C75E9F84F7B}" srcOrd="1" destOrd="0" presId="urn:microsoft.com/office/officeart/2005/8/layout/orgChart1"/>
    <dgm:cxn modelId="{87AA6757-02A8-4B58-B418-B5AD50DFF8D8}" type="presParOf" srcId="{8BD0CB1F-4588-4664-A6C3-8C75E9F84F7B}" destId="{76CB9B58-8034-42DA-9B5C-35964B2201AB}" srcOrd="0" destOrd="0" presId="urn:microsoft.com/office/officeart/2005/8/layout/orgChart1"/>
    <dgm:cxn modelId="{AB34ECA6-E728-4B1D-BED9-12FC4801344A}" type="presParOf" srcId="{76CB9B58-8034-42DA-9B5C-35964B2201AB}" destId="{F7516142-B281-4AEF-99D0-6F247895D12F}" srcOrd="0" destOrd="0" presId="urn:microsoft.com/office/officeart/2005/8/layout/orgChart1"/>
    <dgm:cxn modelId="{A03A13EF-09FF-4B7F-AE42-002B690384AE}" type="presParOf" srcId="{76CB9B58-8034-42DA-9B5C-35964B2201AB}" destId="{F89B2C8B-083A-4F6D-A4CB-B608823444E3}" srcOrd="1" destOrd="0" presId="urn:microsoft.com/office/officeart/2005/8/layout/orgChart1"/>
    <dgm:cxn modelId="{6B8B2A34-E3FC-4F8D-9FF2-2416C79A046B}" type="presParOf" srcId="{8BD0CB1F-4588-4664-A6C3-8C75E9F84F7B}" destId="{1DE6E4FD-3987-4B7D-B882-3A254B4FF108}" srcOrd="1" destOrd="0" presId="urn:microsoft.com/office/officeart/2005/8/layout/orgChart1"/>
    <dgm:cxn modelId="{775FFAA8-5D8D-401A-AD45-D92364DBDD98}" type="presParOf" srcId="{8BD0CB1F-4588-4664-A6C3-8C75E9F84F7B}" destId="{4433407C-35C8-4737-88CC-8D9CBE96F91C}" srcOrd="2" destOrd="0" presId="urn:microsoft.com/office/officeart/2005/8/layout/orgChart1"/>
    <dgm:cxn modelId="{B0DB6483-5D18-4790-8426-DC5101B5DA1E}" type="presParOf" srcId="{0A7B687C-F730-45EE-9855-2EFF14771DA6}" destId="{8087683D-4FEC-4E4C-8FB9-A2A111B86957}" srcOrd="2" destOrd="0" presId="urn:microsoft.com/office/officeart/2005/8/layout/orgChart1"/>
    <dgm:cxn modelId="{065396D7-99C6-4609-965C-5E3FD8CF18A1}" type="presParOf" srcId="{3F1FCF38-092D-4599-B04E-C735A28BE0B7}" destId="{04A98A9A-1689-49A2-AEF9-59C71DC6396C}" srcOrd="2" destOrd="0" presId="urn:microsoft.com/office/officeart/2005/8/layout/orgChart1"/>
    <dgm:cxn modelId="{BFC569CD-610C-4A46-862A-3E476D0E3848}" type="presParOf" srcId="{1478A0E0-C8DD-4404-8D34-9B3E43671395}" destId="{8282F319-81CD-448F-9C4B-DA04EB83373D}" srcOrd="2" destOrd="0" presId="urn:microsoft.com/office/officeart/2005/8/layout/orgChart1"/>
    <dgm:cxn modelId="{1B772BC7-6445-4D3B-8ACB-ECBE6B4963AE}" type="presParOf" srcId="{886E2869-DAD7-421F-8E78-B571B6E0393C}" destId="{2A5FD168-3552-4EA2-83FE-37D26A65E713}" srcOrd="2" destOrd="0" presId="urn:microsoft.com/office/officeart/2005/8/layout/orgChart1"/>
    <dgm:cxn modelId="{C5365E22-92DE-4D80-BB0B-F68FE36AAB29}" type="presParOf" srcId="{0BF03800-1F84-49C9-944A-AB29D6C871AD}" destId="{7938414C-1BB1-4138-9763-C60E003EA586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49E3FFC-939B-48DF-B81C-5E92367BFBB3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5815F1A4-7260-4EB7-81EF-831FF9B1A139}">
      <dgm:prSet phldrT="[Text]"/>
      <dgm:spPr>
        <a:solidFill>
          <a:srgbClr val="FFFF00"/>
        </a:solidFill>
      </dgm:spPr>
      <dgm:t>
        <a:bodyPr/>
        <a:lstStyle/>
        <a:p>
          <a:r>
            <a:rPr lang="en-GB" dirty="0">
              <a:solidFill>
                <a:schemeClr val="tx1"/>
              </a:solidFill>
            </a:rPr>
            <a:t>Lady Elizabeth Spencer 1673-1704</a:t>
          </a:r>
        </a:p>
        <a:p>
          <a:r>
            <a:rPr lang="en-GB" dirty="0">
              <a:solidFill>
                <a:schemeClr val="tx1"/>
              </a:solidFill>
            </a:rPr>
            <a:t>M </a:t>
          </a:r>
          <a:r>
            <a:rPr lang="en-GB" dirty="0" err="1">
              <a:solidFill>
                <a:schemeClr val="tx1"/>
              </a:solidFill>
            </a:rPr>
            <a:t>Donogh</a:t>
          </a:r>
          <a:r>
            <a:rPr lang="en-GB" dirty="0">
              <a:solidFill>
                <a:schemeClr val="tx1"/>
              </a:solidFill>
            </a:rPr>
            <a:t> </a:t>
          </a:r>
          <a:r>
            <a:rPr lang="en-GB" dirty="0" err="1">
              <a:solidFill>
                <a:schemeClr val="tx1"/>
              </a:solidFill>
            </a:rPr>
            <a:t>MacCarty</a:t>
          </a:r>
          <a:r>
            <a:rPr lang="en-GB" dirty="0">
              <a:solidFill>
                <a:schemeClr val="tx1"/>
              </a:solidFill>
            </a:rPr>
            <a:t>, 4</a:t>
          </a:r>
          <a:r>
            <a:rPr lang="en-GB" baseline="30000" dirty="0">
              <a:solidFill>
                <a:schemeClr val="tx1"/>
              </a:solidFill>
            </a:rPr>
            <a:t>th</a:t>
          </a:r>
          <a:r>
            <a:rPr lang="en-GB" dirty="0">
              <a:solidFill>
                <a:schemeClr val="tx1"/>
              </a:solidFill>
            </a:rPr>
            <a:t> Earl of </a:t>
          </a:r>
          <a:r>
            <a:rPr lang="en-GB" dirty="0" err="1">
              <a:solidFill>
                <a:schemeClr val="tx1"/>
              </a:solidFill>
            </a:rPr>
            <a:t>Clancarty</a:t>
          </a:r>
          <a:r>
            <a:rPr lang="en-GB" dirty="0">
              <a:solidFill>
                <a:schemeClr val="tx1"/>
              </a:solidFill>
            </a:rPr>
            <a:t> -1734</a:t>
          </a:r>
        </a:p>
      </dgm:t>
    </dgm:pt>
    <dgm:pt modelId="{85F2B98A-FBCD-43E1-8E58-C18F4E97FB2E}" type="parTrans" cxnId="{44653DB8-D250-4BCE-8D51-66ECCCFE4647}">
      <dgm:prSet/>
      <dgm:spPr/>
      <dgm:t>
        <a:bodyPr/>
        <a:lstStyle/>
        <a:p>
          <a:endParaRPr lang="en-GB"/>
        </a:p>
      </dgm:t>
    </dgm:pt>
    <dgm:pt modelId="{23BD6E56-E880-41AD-9B83-D0AAEC467639}" type="sibTrans" cxnId="{44653DB8-D250-4BCE-8D51-66ECCCFE4647}">
      <dgm:prSet/>
      <dgm:spPr/>
      <dgm:t>
        <a:bodyPr/>
        <a:lstStyle/>
        <a:p>
          <a:endParaRPr lang="en-GB"/>
        </a:p>
      </dgm:t>
    </dgm:pt>
    <dgm:pt modelId="{6A993F95-9EEF-47BA-A1A6-6CB981FA384B}">
      <dgm:prSet phldrT="[Text]"/>
      <dgm:spPr>
        <a:solidFill>
          <a:schemeClr val="bg1"/>
        </a:solidFill>
      </dgm:spPr>
      <dgm:t>
        <a:bodyPr/>
        <a:lstStyle/>
        <a:p>
          <a:r>
            <a:rPr lang="en-GB" dirty="0">
              <a:solidFill>
                <a:schemeClr val="tx1"/>
              </a:solidFill>
            </a:rPr>
            <a:t>Lady Charlotte </a:t>
          </a:r>
        </a:p>
        <a:p>
          <a:r>
            <a:rPr lang="en-GB" dirty="0">
              <a:solidFill>
                <a:schemeClr val="tx1"/>
              </a:solidFill>
            </a:rPr>
            <a:t>c.1700-35</a:t>
          </a:r>
        </a:p>
        <a:p>
          <a:r>
            <a:rPr lang="en-GB" dirty="0">
              <a:solidFill>
                <a:schemeClr val="tx1"/>
              </a:solidFill>
            </a:rPr>
            <a:t>M John West, 1</a:t>
          </a:r>
          <a:r>
            <a:rPr lang="en-GB" baseline="30000" dirty="0">
              <a:solidFill>
                <a:schemeClr val="tx1"/>
              </a:solidFill>
            </a:rPr>
            <a:t>st</a:t>
          </a:r>
          <a:r>
            <a:rPr lang="en-GB" dirty="0">
              <a:solidFill>
                <a:schemeClr val="tx1"/>
              </a:solidFill>
            </a:rPr>
            <a:t> Earl de la Warr 1693-1766</a:t>
          </a:r>
        </a:p>
      </dgm:t>
    </dgm:pt>
    <dgm:pt modelId="{A3C60BF7-675C-418C-A789-02A90439677E}" type="parTrans" cxnId="{1C9B185E-494A-445A-A4F3-44140BBC949F}">
      <dgm:prSet/>
      <dgm:spPr/>
      <dgm:t>
        <a:bodyPr/>
        <a:lstStyle/>
        <a:p>
          <a:endParaRPr lang="en-GB"/>
        </a:p>
      </dgm:t>
    </dgm:pt>
    <dgm:pt modelId="{727DDB95-583D-4099-A6B2-1DCFBFC872AE}" type="sibTrans" cxnId="{1C9B185E-494A-445A-A4F3-44140BBC949F}">
      <dgm:prSet/>
      <dgm:spPr/>
      <dgm:t>
        <a:bodyPr/>
        <a:lstStyle/>
        <a:p>
          <a:endParaRPr lang="en-GB"/>
        </a:p>
      </dgm:t>
    </dgm:pt>
    <dgm:pt modelId="{F15F0479-7EA1-46DC-BA03-C01108F02912}">
      <dgm:prSet/>
      <dgm:spPr>
        <a:solidFill>
          <a:srgbClr val="FF0000"/>
        </a:solidFill>
      </dgm:spPr>
      <dgm:t>
        <a:bodyPr/>
        <a:lstStyle/>
        <a:p>
          <a:r>
            <a:rPr lang="en-GB" dirty="0"/>
            <a:t>John, 2</a:t>
          </a:r>
          <a:r>
            <a:rPr lang="en-GB" baseline="30000" dirty="0"/>
            <a:t>nd</a:t>
          </a:r>
          <a:r>
            <a:rPr lang="en-GB" dirty="0"/>
            <a:t> Earl </a:t>
          </a:r>
        </a:p>
        <a:p>
          <a:r>
            <a:rPr lang="en-GB" dirty="0"/>
            <a:t>1729-77</a:t>
          </a:r>
        </a:p>
        <a:p>
          <a:r>
            <a:rPr lang="en-GB" dirty="0"/>
            <a:t>M Mary Wynyard </a:t>
          </a:r>
        </a:p>
        <a:p>
          <a:r>
            <a:rPr lang="en-GB" dirty="0"/>
            <a:t>-1784</a:t>
          </a:r>
        </a:p>
      </dgm:t>
    </dgm:pt>
    <dgm:pt modelId="{9BCA763A-9786-44F7-8947-564C66B7DBE1}" type="parTrans" cxnId="{57F00193-4D28-4BC4-9348-7D156D5526FC}">
      <dgm:prSet/>
      <dgm:spPr/>
      <dgm:t>
        <a:bodyPr/>
        <a:lstStyle/>
        <a:p>
          <a:endParaRPr lang="en-GB"/>
        </a:p>
      </dgm:t>
    </dgm:pt>
    <dgm:pt modelId="{C2109BEC-F235-473D-887C-8EA5CF410768}" type="sibTrans" cxnId="{57F00193-4D28-4BC4-9348-7D156D5526FC}">
      <dgm:prSet/>
      <dgm:spPr/>
      <dgm:t>
        <a:bodyPr/>
        <a:lstStyle/>
        <a:p>
          <a:endParaRPr lang="en-GB"/>
        </a:p>
      </dgm:t>
    </dgm:pt>
    <dgm:pt modelId="{2881659E-2331-4EFA-BA38-8F5C988DB2FD}">
      <dgm:prSet/>
      <dgm:spPr>
        <a:solidFill>
          <a:srgbClr val="FF0000"/>
        </a:solidFill>
      </dgm:spPr>
      <dgm:t>
        <a:bodyPr/>
        <a:lstStyle/>
        <a:p>
          <a:r>
            <a:rPr lang="en-GB" dirty="0"/>
            <a:t>Hon. Frederick</a:t>
          </a:r>
        </a:p>
        <a:p>
          <a:r>
            <a:rPr lang="en-GB" dirty="0"/>
            <a:t> 1767-1852</a:t>
          </a:r>
        </a:p>
        <a:p>
          <a:r>
            <a:rPr lang="en-GB" dirty="0"/>
            <a:t>M Maria </a:t>
          </a:r>
          <a:r>
            <a:rPr lang="en-GB" dirty="0" err="1"/>
            <a:t>Myddleton</a:t>
          </a:r>
          <a:r>
            <a:rPr lang="en-GB" dirty="0"/>
            <a:t> </a:t>
          </a:r>
        </a:p>
        <a:p>
          <a:r>
            <a:rPr lang="en-GB" dirty="0"/>
            <a:t>-1843</a:t>
          </a:r>
        </a:p>
      </dgm:t>
    </dgm:pt>
    <dgm:pt modelId="{5BD06B89-3249-4537-A76D-E92C9C8CCE54}" type="parTrans" cxnId="{6C826BEA-56A7-4BB8-ADB9-05B886ABB6FE}">
      <dgm:prSet/>
      <dgm:spPr/>
      <dgm:t>
        <a:bodyPr/>
        <a:lstStyle/>
        <a:p>
          <a:endParaRPr lang="en-GB"/>
        </a:p>
      </dgm:t>
    </dgm:pt>
    <dgm:pt modelId="{2CF44637-639F-422F-80AB-EB650066ED18}" type="sibTrans" cxnId="{6C826BEA-56A7-4BB8-ADB9-05B886ABB6FE}">
      <dgm:prSet/>
      <dgm:spPr/>
      <dgm:t>
        <a:bodyPr/>
        <a:lstStyle/>
        <a:p>
          <a:endParaRPr lang="en-GB"/>
        </a:p>
      </dgm:t>
    </dgm:pt>
    <dgm:pt modelId="{D5CF2B82-363B-463E-841D-E10B8BD2ED9B}">
      <dgm:prSet/>
      <dgm:spPr>
        <a:solidFill>
          <a:srgbClr val="FF0000"/>
        </a:solidFill>
      </dgm:spPr>
      <dgm:t>
        <a:bodyPr/>
        <a:lstStyle/>
        <a:p>
          <a:r>
            <a:rPr lang="en-GB" dirty="0"/>
            <a:t>Frederick </a:t>
          </a:r>
        </a:p>
        <a:p>
          <a:r>
            <a:rPr lang="en-GB" dirty="0"/>
            <a:t>1799-1862</a:t>
          </a:r>
        </a:p>
        <a:p>
          <a:r>
            <a:rPr lang="en-GB" dirty="0"/>
            <a:t>M Theresa Whitby</a:t>
          </a:r>
        </a:p>
        <a:p>
          <a:r>
            <a:rPr lang="en-GB" dirty="0"/>
            <a:t>1805-86</a:t>
          </a:r>
        </a:p>
      </dgm:t>
    </dgm:pt>
    <dgm:pt modelId="{EAE796EA-6246-4259-9F39-595A3C0A56C1}" type="parTrans" cxnId="{9F898F8B-22FA-440E-853D-81B6B123C4BF}">
      <dgm:prSet/>
      <dgm:spPr/>
      <dgm:t>
        <a:bodyPr/>
        <a:lstStyle/>
        <a:p>
          <a:endParaRPr lang="en-GB"/>
        </a:p>
      </dgm:t>
    </dgm:pt>
    <dgm:pt modelId="{9F6ECFB6-9A88-4E7E-8D7D-D2A59F1BF9AE}" type="sibTrans" cxnId="{9F898F8B-22FA-440E-853D-81B6B123C4BF}">
      <dgm:prSet/>
      <dgm:spPr/>
      <dgm:t>
        <a:bodyPr/>
        <a:lstStyle/>
        <a:p>
          <a:endParaRPr lang="en-GB"/>
        </a:p>
      </dgm:t>
    </dgm:pt>
    <dgm:pt modelId="{25737EE8-7088-4F50-BC08-2384AEEA3122}">
      <dgm:prSet/>
      <dgm:spPr>
        <a:solidFill>
          <a:srgbClr val="FF0000"/>
        </a:solidFill>
      </dgm:spPr>
      <dgm:t>
        <a:bodyPr/>
        <a:lstStyle/>
        <a:p>
          <a:r>
            <a:rPr lang="en-GB" dirty="0"/>
            <a:t>William Cornwallis-West</a:t>
          </a:r>
        </a:p>
        <a:p>
          <a:r>
            <a:rPr lang="en-GB" dirty="0"/>
            <a:t>1835-1917</a:t>
          </a:r>
        </a:p>
        <a:p>
          <a:r>
            <a:rPr lang="en-GB" dirty="0"/>
            <a:t>M Mary Fitzpatrick</a:t>
          </a:r>
        </a:p>
        <a:p>
          <a:r>
            <a:rPr lang="en-GB" dirty="0"/>
            <a:t>1856-1920</a:t>
          </a:r>
        </a:p>
      </dgm:t>
    </dgm:pt>
    <dgm:pt modelId="{5A0ACBCD-C628-4732-A5F6-23E106313E95}" type="parTrans" cxnId="{5C181562-743F-4F32-AD8B-1E3D5491504E}">
      <dgm:prSet/>
      <dgm:spPr/>
      <dgm:t>
        <a:bodyPr/>
        <a:lstStyle/>
        <a:p>
          <a:endParaRPr lang="en-GB"/>
        </a:p>
      </dgm:t>
    </dgm:pt>
    <dgm:pt modelId="{0D5B70E1-8683-49E2-8849-52999006CFA9}" type="sibTrans" cxnId="{5C181562-743F-4F32-AD8B-1E3D5491504E}">
      <dgm:prSet/>
      <dgm:spPr/>
      <dgm:t>
        <a:bodyPr/>
        <a:lstStyle/>
        <a:p>
          <a:endParaRPr lang="en-GB"/>
        </a:p>
      </dgm:t>
    </dgm:pt>
    <dgm:pt modelId="{7A38A22E-D5B5-45E6-95EB-D8D0819E2251}">
      <dgm:prSet/>
      <dgm:spPr>
        <a:solidFill>
          <a:srgbClr val="FF0000"/>
        </a:solidFill>
      </dgm:spPr>
      <dgm:t>
        <a:bodyPr/>
        <a:lstStyle/>
        <a:p>
          <a:r>
            <a:rPr lang="en-GB" dirty="0"/>
            <a:t>Mary (PRINCESS DAISY)</a:t>
          </a:r>
        </a:p>
        <a:p>
          <a:r>
            <a:rPr lang="en-GB" dirty="0"/>
            <a:t>1873-1943</a:t>
          </a:r>
        </a:p>
        <a:p>
          <a:r>
            <a:rPr lang="en-GB" dirty="0"/>
            <a:t>M Hans Heinrich, Graf von Hochberg 1861-1938</a:t>
          </a:r>
        </a:p>
      </dgm:t>
    </dgm:pt>
    <dgm:pt modelId="{86EFAA47-F154-422A-B4CB-C240A7F52E72}" type="parTrans" cxnId="{BE450095-834D-4428-9714-D608039F94FB}">
      <dgm:prSet/>
      <dgm:spPr/>
      <dgm:t>
        <a:bodyPr/>
        <a:lstStyle/>
        <a:p>
          <a:endParaRPr lang="en-GB"/>
        </a:p>
      </dgm:t>
    </dgm:pt>
    <dgm:pt modelId="{0C0996CC-AA51-4B8D-8CAA-F728148007AD}" type="sibTrans" cxnId="{BE450095-834D-4428-9714-D608039F94FB}">
      <dgm:prSet/>
      <dgm:spPr/>
      <dgm:t>
        <a:bodyPr/>
        <a:lstStyle/>
        <a:p>
          <a:endParaRPr lang="en-GB"/>
        </a:p>
      </dgm:t>
    </dgm:pt>
    <dgm:pt modelId="{8A3E8C6B-BAF4-46E2-A952-C21B08899E83}" type="pres">
      <dgm:prSet presAssocID="{F49E3FFC-939B-48DF-B81C-5E92367BFBB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54877A22-B294-41AE-8361-E71E2B02C434}" type="pres">
      <dgm:prSet presAssocID="{5815F1A4-7260-4EB7-81EF-831FF9B1A139}" presName="hierRoot1" presStyleCnt="0">
        <dgm:presLayoutVars>
          <dgm:hierBranch val="init"/>
        </dgm:presLayoutVars>
      </dgm:prSet>
      <dgm:spPr/>
    </dgm:pt>
    <dgm:pt modelId="{1694FEB4-92EC-4FB4-864C-E549072F348C}" type="pres">
      <dgm:prSet presAssocID="{5815F1A4-7260-4EB7-81EF-831FF9B1A139}" presName="rootComposite1" presStyleCnt="0"/>
      <dgm:spPr/>
    </dgm:pt>
    <dgm:pt modelId="{16377789-2937-4D86-9EA3-D0AF31F7A62A}" type="pres">
      <dgm:prSet presAssocID="{5815F1A4-7260-4EB7-81EF-831FF9B1A139}" presName="rootText1" presStyleLbl="node0" presStyleIdx="0" presStyleCnt="1">
        <dgm:presLayoutVars>
          <dgm:chPref val="3"/>
        </dgm:presLayoutVars>
      </dgm:prSet>
      <dgm:spPr/>
    </dgm:pt>
    <dgm:pt modelId="{45501CAB-DEFC-4D7A-BF0F-46463CE7A715}" type="pres">
      <dgm:prSet presAssocID="{5815F1A4-7260-4EB7-81EF-831FF9B1A139}" presName="rootConnector1" presStyleLbl="node1" presStyleIdx="0" presStyleCnt="0"/>
      <dgm:spPr/>
    </dgm:pt>
    <dgm:pt modelId="{863C5A34-A0A5-4CB6-B021-056E7CD2A8AA}" type="pres">
      <dgm:prSet presAssocID="{5815F1A4-7260-4EB7-81EF-831FF9B1A139}" presName="hierChild2" presStyleCnt="0"/>
      <dgm:spPr/>
    </dgm:pt>
    <dgm:pt modelId="{B285D766-3473-4DEE-88C8-F4EF15E37304}" type="pres">
      <dgm:prSet presAssocID="{A3C60BF7-675C-418C-A789-02A90439677E}" presName="Name37" presStyleLbl="parChTrans1D2" presStyleIdx="0" presStyleCnt="1"/>
      <dgm:spPr/>
    </dgm:pt>
    <dgm:pt modelId="{1A86AD4D-2F8A-4B0A-A1D1-A64279746BC3}" type="pres">
      <dgm:prSet presAssocID="{6A993F95-9EEF-47BA-A1A6-6CB981FA384B}" presName="hierRoot2" presStyleCnt="0">
        <dgm:presLayoutVars>
          <dgm:hierBranch val="init"/>
        </dgm:presLayoutVars>
      </dgm:prSet>
      <dgm:spPr/>
    </dgm:pt>
    <dgm:pt modelId="{0612AB38-1AB7-491B-922C-32BD5C50C253}" type="pres">
      <dgm:prSet presAssocID="{6A993F95-9EEF-47BA-A1A6-6CB981FA384B}" presName="rootComposite" presStyleCnt="0"/>
      <dgm:spPr/>
    </dgm:pt>
    <dgm:pt modelId="{05CAC328-6140-440F-BA10-5D6CF4A7D0E1}" type="pres">
      <dgm:prSet presAssocID="{6A993F95-9EEF-47BA-A1A6-6CB981FA384B}" presName="rootText" presStyleLbl="node2" presStyleIdx="0" presStyleCnt="1">
        <dgm:presLayoutVars>
          <dgm:chPref val="3"/>
        </dgm:presLayoutVars>
      </dgm:prSet>
      <dgm:spPr/>
    </dgm:pt>
    <dgm:pt modelId="{D8F583E6-9455-4395-9426-DA4CDE40B44E}" type="pres">
      <dgm:prSet presAssocID="{6A993F95-9EEF-47BA-A1A6-6CB981FA384B}" presName="rootConnector" presStyleLbl="node2" presStyleIdx="0" presStyleCnt="1"/>
      <dgm:spPr/>
    </dgm:pt>
    <dgm:pt modelId="{0332C77E-DAAD-4E2E-97DF-AC6E604B2E86}" type="pres">
      <dgm:prSet presAssocID="{6A993F95-9EEF-47BA-A1A6-6CB981FA384B}" presName="hierChild4" presStyleCnt="0"/>
      <dgm:spPr/>
    </dgm:pt>
    <dgm:pt modelId="{680A8075-CB7F-442C-AAE4-4C93F2573243}" type="pres">
      <dgm:prSet presAssocID="{9BCA763A-9786-44F7-8947-564C66B7DBE1}" presName="Name37" presStyleLbl="parChTrans1D3" presStyleIdx="0" presStyleCnt="1"/>
      <dgm:spPr/>
    </dgm:pt>
    <dgm:pt modelId="{CD5809D3-DABC-4AC3-96A2-B6EEB6CF9880}" type="pres">
      <dgm:prSet presAssocID="{F15F0479-7EA1-46DC-BA03-C01108F02912}" presName="hierRoot2" presStyleCnt="0">
        <dgm:presLayoutVars>
          <dgm:hierBranch val="init"/>
        </dgm:presLayoutVars>
      </dgm:prSet>
      <dgm:spPr/>
    </dgm:pt>
    <dgm:pt modelId="{8C320CFD-3316-4B7F-8040-54072C4F6DC9}" type="pres">
      <dgm:prSet presAssocID="{F15F0479-7EA1-46DC-BA03-C01108F02912}" presName="rootComposite" presStyleCnt="0"/>
      <dgm:spPr/>
    </dgm:pt>
    <dgm:pt modelId="{CB5F356A-5FB1-403C-B4A1-6FA8D56C2B12}" type="pres">
      <dgm:prSet presAssocID="{F15F0479-7EA1-46DC-BA03-C01108F02912}" presName="rootText" presStyleLbl="node3" presStyleIdx="0" presStyleCnt="1">
        <dgm:presLayoutVars>
          <dgm:chPref val="3"/>
        </dgm:presLayoutVars>
      </dgm:prSet>
      <dgm:spPr/>
    </dgm:pt>
    <dgm:pt modelId="{DD16F3BE-3E6A-4186-B033-5E97DDE3B711}" type="pres">
      <dgm:prSet presAssocID="{F15F0479-7EA1-46DC-BA03-C01108F02912}" presName="rootConnector" presStyleLbl="node3" presStyleIdx="0" presStyleCnt="1"/>
      <dgm:spPr/>
    </dgm:pt>
    <dgm:pt modelId="{D03437A5-BC5D-4D67-A688-BEADE45E9EA6}" type="pres">
      <dgm:prSet presAssocID="{F15F0479-7EA1-46DC-BA03-C01108F02912}" presName="hierChild4" presStyleCnt="0"/>
      <dgm:spPr/>
    </dgm:pt>
    <dgm:pt modelId="{5335108D-A2AA-4DE1-AC23-5967A3E39A67}" type="pres">
      <dgm:prSet presAssocID="{5BD06B89-3249-4537-A76D-E92C9C8CCE54}" presName="Name37" presStyleLbl="parChTrans1D4" presStyleIdx="0" presStyleCnt="4"/>
      <dgm:spPr/>
    </dgm:pt>
    <dgm:pt modelId="{763F2AC8-3E27-4D65-B008-B31DC6E1C03C}" type="pres">
      <dgm:prSet presAssocID="{2881659E-2331-4EFA-BA38-8F5C988DB2FD}" presName="hierRoot2" presStyleCnt="0">
        <dgm:presLayoutVars>
          <dgm:hierBranch val="init"/>
        </dgm:presLayoutVars>
      </dgm:prSet>
      <dgm:spPr/>
    </dgm:pt>
    <dgm:pt modelId="{0735AFD9-B0D2-4C8E-97F1-C3F9E7B3A201}" type="pres">
      <dgm:prSet presAssocID="{2881659E-2331-4EFA-BA38-8F5C988DB2FD}" presName="rootComposite" presStyleCnt="0"/>
      <dgm:spPr/>
    </dgm:pt>
    <dgm:pt modelId="{90F194E4-401F-4A27-8D0E-3A2CA95B5089}" type="pres">
      <dgm:prSet presAssocID="{2881659E-2331-4EFA-BA38-8F5C988DB2FD}" presName="rootText" presStyleLbl="node4" presStyleIdx="0" presStyleCnt="4" custLinFactNeighborX="4853" custLinFactNeighborY="13589">
        <dgm:presLayoutVars>
          <dgm:chPref val="3"/>
        </dgm:presLayoutVars>
      </dgm:prSet>
      <dgm:spPr/>
    </dgm:pt>
    <dgm:pt modelId="{961B1A99-BA60-4D88-998B-DC8606466C14}" type="pres">
      <dgm:prSet presAssocID="{2881659E-2331-4EFA-BA38-8F5C988DB2FD}" presName="rootConnector" presStyleLbl="node4" presStyleIdx="0" presStyleCnt="4"/>
      <dgm:spPr/>
    </dgm:pt>
    <dgm:pt modelId="{B686A534-08B7-4DEC-A3C7-65FD69266791}" type="pres">
      <dgm:prSet presAssocID="{2881659E-2331-4EFA-BA38-8F5C988DB2FD}" presName="hierChild4" presStyleCnt="0"/>
      <dgm:spPr/>
    </dgm:pt>
    <dgm:pt modelId="{B3696C8D-573C-4C7A-9367-E75F4CBACF44}" type="pres">
      <dgm:prSet presAssocID="{EAE796EA-6246-4259-9F39-595A3C0A56C1}" presName="Name37" presStyleLbl="parChTrans1D4" presStyleIdx="1" presStyleCnt="4"/>
      <dgm:spPr/>
    </dgm:pt>
    <dgm:pt modelId="{CB46B2F7-A447-4CF6-A74E-D167A4022014}" type="pres">
      <dgm:prSet presAssocID="{D5CF2B82-363B-463E-841D-E10B8BD2ED9B}" presName="hierRoot2" presStyleCnt="0">
        <dgm:presLayoutVars>
          <dgm:hierBranch val="init"/>
        </dgm:presLayoutVars>
      </dgm:prSet>
      <dgm:spPr/>
    </dgm:pt>
    <dgm:pt modelId="{1FA71ADD-7DD8-4B0B-9AB9-CC88FCBDC46F}" type="pres">
      <dgm:prSet presAssocID="{D5CF2B82-363B-463E-841D-E10B8BD2ED9B}" presName="rootComposite" presStyleCnt="0"/>
      <dgm:spPr/>
    </dgm:pt>
    <dgm:pt modelId="{43019ED0-417B-4202-9216-0567D170B4F6}" type="pres">
      <dgm:prSet presAssocID="{D5CF2B82-363B-463E-841D-E10B8BD2ED9B}" presName="rootText" presStyleLbl="node4" presStyleIdx="1" presStyleCnt="4">
        <dgm:presLayoutVars>
          <dgm:chPref val="3"/>
        </dgm:presLayoutVars>
      </dgm:prSet>
      <dgm:spPr/>
    </dgm:pt>
    <dgm:pt modelId="{76044149-E43D-4BCD-A852-A15F8D983F0A}" type="pres">
      <dgm:prSet presAssocID="{D5CF2B82-363B-463E-841D-E10B8BD2ED9B}" presName="rootConnector" presStyleLbl="node4" presStyleIdx="1" presStyleCnt="4"/>
      <dgm:spPr/>
    </dgm:pt>
    <dgm:pt modelId="{C4AEA939-1F2D-4734-88BB-D0042BC1C6A9}" type="pres">
      <dgm:prSet presAssocID="{D5CF2B82-363B-463E-841D-E10B8BD2ED9B}" presName="hierChild4" presStyleCnt="0"/>
      <dgm:spPr/>
    </dgm:pt>
    <dgm:pt modelId="{5FA69E3A-CBEB-477B-BDE7-37EDE6C00B58}" type="pres">
      <dgm:prSet presAssocID="{5A0ACBCD-C628-4732-A5F6-23E106313E95}" presName="Name37" presStyleLbl="parChTrans1D4" presStyleIdx="2" presStyleCnt="4"/>
      <dgm:spPr/>
    </dgm:pt>
    <dgm:pt modelId="{DDBE6BCF-0466-450F-9A1C-2CB8198BCB14}" type="pres">
      <dgm:prSet presAssocID="{25737EE8-7088-4F50-BC08-2384AEEA3122}" presName="hierRoot2" presStyleCnt="0">
        <dgm:presLayoutVars>
          <dgm:hierBranch val="init"/>
        </dgm:presLayoutVars>
      </dgm:prSet>
      <dgm:spPr/>
    </dgm:pt>
    <dgm:pt modelId="{14AA966F-AA69-4864-8993-3CB0F28D9DA1}" type="pres">
      <dgm:prSet presAssocID="{25737EE8-7088-4F50-BC08-2384AEEA3122}" presName="rootComposite" presStyleCnt="0"/>
      <dgm:spPr/>
    </dgm:pt>
    <dgm:pt modelId="{5224ED84-0E4F-412E-B2BE-E8369596E2E7}" type="pres">
      <dgm:prSet presAssocID="{25737EE8-7088-4F50-BC08-2384AEEA3122}" presName="rootText" presStyleLbl="node4" presStyleIdx="2" presStyleCnt="4">
        <dgm:presLayoutVars>
          <dgm:chPref val="3"/>
        </dgm:presLayoutVars>
      </dgm:prSet>
      <dgm:spPr/>
    </dgm:pt>
    <dgm:pt modelId="{94746149-BF6F-44A5-BB19-117400999E96}" type="pres">
      <dgm:prSet presAssocID="{25737EE8-7088-4F50-BC08-2384AEEA3122}" presName="rootConnector" presStyleLbl="node4" presStyleIdx="2" presStyleCnt="4"/>
      <dgm:spPr/>
    </dgm:pt>
    <dgm:pt modelId="{3C0CB147-8AC8-429A-BB3A-1E3F7CFD5DCC}" type="pres">
      <dgm:prSet presAssocID="{25737EE8-7088-4F50-BC08-2384AEEA3122}" presName="hierChild4" presStyleCnt="0"/>
      <dgm:spPr/>
    </dgm:pt>
    <dgm:pt modelId="{496B13F7-6745-4BE7-8DFC-92AA638E5A53}" type="pres">
      <dgm:prSet presAssocID="{86EFAA47-F154-422A-B4CB-C240A7F52E72}" presName="Name37" presStyleLbl="parChTrans1D4" presStyleIdx="3" presStyleCnt="4"/>
      <dgm:spPr/>
    </dgm:pt>
    <dgm:pt modelId="{7435296B-B66C-4979-9E82-1FBB8C097AA0}" type="pres">
      <dgm:prSet presAssocID="{7A38A22E-D5B5-45E6-95EB-D8D0819E2251}" presName="hierRoot2" presStyleCnt="0">
        <dgm:presLayoutVars>
          <dgm:hierBranch val="init"/>
        </dgm:presLayoutVars>
      </dgm:prSet>
      <dgm:spPr/>
    </dgm:pt>
    <dgm:pt modelId="{51F84EC5-74AC-447E-9915-FB77272337CE}" type="pres">
      <dgm:prSet presAssocID="{7A38A22E-D5B5-45E6-95EB-D8D0819E2251}" presName="rootComposite" presStyleCnt="0"/>
      <dgm:spPr/>
    </dgm:pt>
    <dgm:pt modelId="{21E3E277-F025-41DA-93AA-475E21BE8390}" type="pres">
      <dgm:prSet presAssocID="{7A38A22E-D5B5-45E6-95EB-D8D0819E2251}" presName="rootText" presStyleLbl="node4" presStyleIdx="3" presStyleCnt="4">
        <dgm:presLayoutVars>
          <dgm:chPref val="3"/>
        </dgm:presLayoutVars>
      </dgm:prSet>
      <dgm:spPr/>
    </dgm:pt>
    <dgm:pt modelId="{0AE7BB82-3EBE-4FE7-9DD3-5377F6DF1A8C}" type="pres">
      <dgm:prSet presAssocID="{7A38A22E-D5B5-45E6-95EB-D8D0819E2251}" presName="rootConnector" presStyleLbl="node4" presStyleIdx="3" presStyleCnt="4"/>
      <dgm:spPr/>
    </dgm:pt>
    <dgm:pt modelId="{0FA1EB63-5ADF-4B6D-A136-8CF8A3EC9A45}" type="pres">
      <dgm:prSet presAssocID="{7A38A22E-D5B5-45E6-95EB-D8D0819E2251}" presName="hierChild4" presStyleCnt="0"/>
      <dgm:spPr/>
    </dgm:pt>
    <dgm:pt modelId="{DB28AE05-FA8C-4166-80B0-979B139C1483}" type="pres">
      <dgm:prSet presAssocID="{7A38A22E-D5B5-45E6-95EB-D8D0819E2251}" presName="hierChild5" presStyleCnt="0"/>
      <dgm:spPr/>
    </dgm:pt>
    <dgm:pt modelId="{7D22A233-488F-4BEE-B09B-E9BD7F64818D}" type="pres">
      <dgm:prSet presAssocID="{25737EE8-7088-4F50-BC08-2384AEEA3122}" presName="hierChild5" presStyleCnt="0"/>
      <dgm:spPr/>
    </dgm:pt>
    <dgm:pt modelId="{BEAB7AB3-B4D4-4889-8A81-185E68037012}" type="pres">
      <dgm:prSet presAssocID="{D5CF2B82-363B-463E-841D-E10B8BD2ED9B}" presName="hierChild5" presStyleCnt="0"/>
      <dgm:spPr/>
    </dgm:pt>
    <dgm:pt modelId="{39954076-94EB-4F02-9A9D-48DC92AE8D3F}" type="pres">
      <dgm:prSet presAssocID="{2881659E-2331-4EFA-BA38-8F5C988DB2FD}" presName="hierChild5" presStyleCnt="0"/>
      <dgm:spPr/>
    </dgm:pt>
    <dgm:pt modelId="{9DFF9133-5162-43B3-AF82-0B9229BF9DEF}" type="pres">
      <dgm:prSet presAssocID="{F15F0479-7EA1-46DC-BA03-C01108F02912}" presName="hierChild5" presStyleCnt="0"/>
      <dgm:spPr/>
    </dgm:pt>
    <dgm:pt modelId="{BA7E6AA4-0783-4297-AB3A-BB6601705E5B}" type="pres">
      <dgm:prSet presAssocID="{6A993F95-9EEF-47BA-A1A6-6CB981FA384B}" presName="hierChild5" presStyleCnt="0"/>
      <dgm:spPr/>
    </dgm:pt>
    <dgm:pt modelId="{7BE6A442-3B26-40A8-8175-11A7F9A088FE}" type="pres">
      <dgm:prSet presAssocID="{5815F1A4-7260-4EB7-81EF-831FF9B1A139}" presName="hierChild3" presStyleCnt="0"/>
      <dgm:spPr/>
    </dgm:pt>
  </dgm:ptLst>
  <dgm:cxnLst>
    <dgm:cxn modelId="{2A807402-7DD8-4E9C-B8EC-B251F062749E}" type="presOf" srcId="{5A0ACBCD-C628-4732-A5F6-23E106313E95}" destId="{5FA69E3A-CBEB-477B-BDE7-37EDE6C00B58}" srcOrd="0" destOrd="0" presId="urn:microsoft.com/office/officeart/2005/8/layout/orgChart1"/>
    <dgm:cxn modelId="{A36A9005-0627-43AF-8137-10450DF5B65F}" type="presOf" srcId="{6A993F95-9EEF-47BA-A1A6-6CB981FA384B}" destId="{05CAC328-6140-440F-BA10-5D6CF4A7D0E1}" srcOrd="0" destOrd="0" presId="urn:microsoft.com/office/officeart/2005/8/layout/orgChart1"/>
    <dgm:cxn modelId="{9D52A208-F5C5-4901-B9A8-D2AB44C285AE}" type="presOf" srcId="{5815F1A4-7260-4EB7-81EF-831FF9B1A139}" destId="{16377789-2937-4D86-9EA3-D0AF31F7A62A}" srcOrd="0" destOrd="0" presId="urn:microsoft.com/office/officeart/2005/8/layout/orgChart1"/>
    <dgm:cxn modelId="{D1FDC512-1C64-4A99-8A0B-B6BB0DFCB1E5}" type="presOf" srcId="{7A38A22E-D5B5-45E6-95EB-D8D0819E2251}" destId="{0AE7BB82-3EBE-4FE7-9DD3-5377F6DF1A8C}" srcOrd="1" destOrd="0" presId="urn:microsoft.com/office/officeart/2005/8/layout/orgChart1"/>
    <dgm:cxn modelId="{02A6F72A-7621-45E6-B190-E117C8FAADA3}" type="presOf" srcId="{5BD06B89-3249-4537-A76D-E92C9C8CCE54}" destId="{5335108D-A2AA-4DE1-AC23-5967A3E39A67}" srcOrd="0" destOrd="0" presId="urn:microsoft.com/office/officeart/2005/8/layout/orgChart1"/>
    <dgm:cxn modelId="{30CF2A2E-2554-40D8-A5EB-879FE0ED37C5}" type="presOf" srcId="{2881659E-2331-4EFA-BA38-8F5C988DB2FD}" destId="{90F194E4-401F-4A27-8D0E-3A2CA95B5089}" srcOrd="0" destOrd="0" presId="urn:microsoft.com/office/officeart/2005/8/layout/orgChart1"/>
    <dgm:cxn modelId="{6EAC1D35-F626-4F37-8E3C-025935DC3342}" type="presOf" srcId="{5815F1A4-7260-4EB7-81EF-831FF9B1A139}" destId="{45501CAB-DEFC-4D7A-BF0F-46463CE7A715}" srcOrd="1" destOrd="0" presId="urn:microsoft.com/office/officeart/2005/8/layout/orgChart1"/>
    <dgm:cxn modelId="{A0F68435-BE4F-4EC8-87DE-4534740CE8FA}" type="presOf" srcId="{25737EE8-7088-4F50-BC08-2384AEEA3122}" destId="{94746149-BF6F-44A5-BB19-117400999E96}" srcOrd="1" destOrd="0" presId="urn:microsoft.com/office/officeart/2005/8/layout/orgChart1"/>
    <dgm:cxn modelId="{AC5B633E-1F0D-41AA-AF3B-710A90D7E22C}" type="presOf" srcId="{EAE796EA-6246-4259-9F39-595A3C0A56C1}" destId="{B3696C8D-573C-4C7A-9367-E75F4CBACF44}" srcOrd="0" destOrd="0" presId="urn:microsoft.com/office/officeart/2005/8/layout/orgChart1"/>
    <dgm:cxn modelId="{E774785D-3BE3-4BE0-9165-6A1B7E7C25E3}" type="presOf" srcId="{A3C60BF7-675C-418C-A789-02A90439677E}" destId="{B285D766-3473-4DEE-88C8-F4EF15E37304}" srcOrd="0" destOrd="0" presId="urn:microsoft.com/office/officeart/2005/8/layout/orgChart1"/>
    <dgm:cxn modelId="{1C9B185E-494A-445A-A4F3-44140BBC949F}" srcId="{5815F1A4-7260-4EB7-81EF-831FF9B1A139}" destId="{6A993F95-9EEF-47BA-A1A6-6CB981FA384B}" srcOrd="0" destOrd="0" parTransId="{A3C60BF7-675C-418C-A789-02A90439677E}" sibTransId="{727DDB95-583D-4099-A6B2-1DCFBFC872AE}"/>
    <dgm:cxn modelId="{339CD55F-05CA-4F7A-98BE-4690BCA9C9B2}" type="presOf" srcId="{F49E3FFC-939B-48DF-B81C-5E92367BFBB3}" destId="{8A3E8C6B-BAF4-46E2-A952-C21B08899E83}" srcOrd="0" destOrd="0" presId="urn:microsoft.com/office/officeart/2005/8/layout/orgChart1"/>
    <dgm:cxn modelId="{5C181562-743F-4F32-AD8B-1E3D5491504E}" srcId="{D5CF2B82-363B-463E-841D-E10B8BD2ED9B}" destId="{25737EE8-7088-4F50-BC08-2384AEEA3122}" srcOrd="0" destOrd="0" parTransId="{5A0ACBCD-C628-4732-A5F6-23E106313E95}" sibTransId="{0D5B70E1-8683-49E2-8849-52999006CFA9}"/>
    <dgm:cxn modelId="{70A1BE42-DF75-4EF2-923C-D4BEE251E6E8}" type="presOf" srcId="{9BCA763A-9786-44F7-8947-564C66B7DBE1}" destId="{680A8075-CB7F-442C-AAE4-4C93F2573243}" srcOrd="0" destOrd="0" presId="urn:microsoft.com/office/officeart/2005/8/layout/orgChart1"/>
    <dgm:cxn modelId="{038F7C70-06C5-4D4E-9D79-4B2786776B9A}" type="presOf" srcId="{86EFAA47-F154-422A-B4CB-C240A7F52E72}" destId="{496B13F7-6745-4BE7-8DFC-92AA638E5A53}" srcOrd="0" destOrd="0" presId="urn:microsoft.com/office/officeart/2005/8/layout/orgChart1"/>
    <dgm:cxn modelId="{D704A97D-2FE0-479D-8914-0BD24DDE42B7}" type="presOf" srcId="{6A993F95-9EEF-47BA-A1A6-6CB981FA384B}" destId="{D8F583E6-9455-4395-9426-DA4CDE40B44E}" srcOrd="1" destOrd="0" presId="urn:microsoft.com/office/officeart/2005/8/layout/orgChart1"/>
    <dgm:cxn modelId="{9F898F8B-22FA-440E-853D-81B6B123C4BF}" srcId="{2881659E-2331-4EFA-BA38-8F5C988DB2FD}" destId="{D5CF2B82-363B-463E-841D-E10B8BD2ED9B}" srcOrd="0" destOrd="0" parTransId="{EAE796EA-6246-4259-9F39-595A3C0A56C1}" sibTransId="{9F6ECFB6-9A88-4E7E-8D7D-D2A59F1BF9AE}"/>
    <dgm:cxn modelId="{8E7BFD8C-29A8-43F4-BFA5-CDE8883F3259}" type="presOf" srcId="{25737EE8-7088-4F50-BC08-2384AEEA3122}" destId="{5224ED84-0E4F-412E-B2BE-E8369596E2E7}" srcOrd="0" destOrd="0" presId="urn:microsoft.com/office/officeart/2005/8/layout/orgChart1"/>
    <dgm:cxn modelId="{57F00193-4D28-4BC4-9348-7D156D5526FC}" srcId="{6A993F95-9EEF-47BA-A1A6-6CB981FA384B}" destId="{F15F0479-7EA1-46DC-BA03-C01108F02912}" srcOrd="0" destOrd="0" parTransId="{9BCA763A-9786-44F7-8947-564C66B7DBE1}" sibTransId="{C2109BEC-F235-473D-887C-8EA5CF410768}"/>
    <dgm:cxn modelId="{BE450095-834D-4428-9714-D608039F94FB}" srcId="{25737EE8-7088-4F50-BC08-2384AEEA3122}" destId="{7A38A22E-D5B5-45E6-95EB-D8D0819E2251}" srcOrd="0" destOrd="0" parTransId="{86EFAA47-F154-422A-B4CB-C240A7F52E72}" sibTransId="{0C0996CC-AA51-4B8D-8CAA-F728148007AD}"/>
    <dgm:cxn modelId="{7FFB6197-610A-4742-8A41-9D682F34935D}" type="presOf" srcId="{F15F0479-7EA1-46DC-BA03-C01108F02912}" destId="{CB5F356A-5FB1-403C-B4A1-6FA8D56C2B12}" srcOrd="0" destOrd="0" presId="urn:microsoft.com/office/officeart/2005/8/layout/orgChart1"/>
    <dgm:cxn modelId="{F4D1B99B-9CC8-449E-9888-BF8A218288CA}" type="presOf" srcId="{F15F0479-7EA1-46DC-BA03-C01108F02912}" destId="{DD16F3BE-3E6A-4186-B033-5E97DDE3B711}" srcOrd="1" destOrd="0" presId="urn:microsoft.com/office/officeart/2005/8/layout/orgChart1"/>
    <dgm:cxn modelId="{44653DB8-D250-4BCE-8D51-66ECCCFE4647}" srcId="{F49E3FFC-939B-48DF-B81C-5E92367BFBB3}" destId="{5815F1A4-7260-4EB7-81EF-831FF9B1A139}" srcOrd="0" destOrd="0" parTransId="{85F2B98A-FBCD-43E1-8E58-C18F4E97FB2E}" sibTransId="{23BD6E56-E880-41AD-9B83-D0AAEC467639}"/>
    <dgm:cxn modelId="{0ABE7ECD-5B27-4B28-A48D-842C382504DF}" type="presOf" srcId="{D5CF2B82-363B-463E-841D-E10B8BD2ED9B}" destId="{43019ED0-417B-4202-9216-0567D170B4F6}" srcOrd="0" destOrd="0" presId="urn:microsoft.com/office/officeart/2005/8/layout/orgChart1"/>
    <dgm:cxn modelId="{479E43E6-ABBB-4044-90B9-FC5487F44D50}" type="presOf" srcId="{7A38A22E-D5B5-45E6-95EB-D8D0819E2251}" destId="{21E3E277-F025-41DA-93AA-475E21BE8390}" srcOrd="0" destOrd="0" presId="urn:microsoft.com/office/officeart/2005/8/layout/orgChart1"/>
    <dgm:cxn modelId="{6C826BEA-56A7-4BB8-ADB9-05B886ABB6FE}" srcId="{F15F0479-7EA1-46DC-BA03-C01108F02912}" destId="{2881659E-2331-4EFA-BA38-8F5C988DB2FD}" srcOrd="0" destOrd="0" parTransId="{5BD06B89-3249-4537-A76D-E92C9C8CCE54}" sibTransId="{2CF44637-639F-422F-80AB-EB650066ED18}"/>
    <dgm:cxn modelId="{77542DF9-D87A-42C4-B037-45A945939439}" type="presOf" srcId="{D5CF2B82-363B-463E-841D-E10B8BD2ED9B}" destId="{76044149-E43D-4BCD-A852-A15F8D983F0A}" srcOrd="1" destOrd="0" presId="urn:microsoft.com/office/officeart/2005/8/layout/orgChart1"/>
    <dgm:cxn modelId="{7E1E0EFA-0316-4A5C-A2EE-A59181B249B7}" type="presOf" srcId="{2881659E-2331-4EFA-BA38-8F5C988DB2FD}" destId="{961B1A99-BA60-4D88-998B-DC8606466C14}" srcOrd="1" destOrd="0" presId="urn:microsoft.com/office/officeart/2005/8/layout/orgChart1"/>
    <dgm:cxn modelId="{29C58E1F-BBE7-4B3C-9FDE-581FA03C2DAB}" type="presParOf" srcId="{8A3E8C6B-BAF4-46E2-A952-C21B08899E83}" destId="{54877A22-B294-41AE-8361-E71E2B02C434}" srcOrd="0" destOrd="0" presId="urn:microsoft.com/office/officeart/2005/8/layout/orgChart1"/>
    <dgm:cxn modelId="{5D0FA115-6DA1-4C39-809C-FD07A169F0E1}" type="presParOf" srcId="{54877A22-B294-41AE-8361-E71E2B02C434}" destId="{1694FEB4-92EC-4FB4-864C-E549072F348C}" srcOrd="0" destOrd="0" presId="urn:microsoft.com/office/officeart/2005/8/layout/orgChart1"/>
    <dgm:cxn modelId="{DEE9A516-A318-4F35-9721-CC6985CD9F6D}" type="presParOf" srcId="{1694FEB4-92EC-4FB4-864C-E549072F348C}" destId="{16377789-2937-4D86-9EA3-D0AF31F7A62A}" srcOrd="0" destOrd="0" presId="urn:microsoft.com/office/officeart/2005/8/layout/orgChart1"/>
    <dgm:cxn modelId="{E2984C62-5B25-467B-B2B1-AB91B81A2228}" type="presParOf" srcId="{1694FEB4-92EC-4FB4-864C-E549072F348C}" destId="{45501CAB-DEFC-4D7A-BF0F-46463CE7A715}" srcOrd="1" destOrd="0" presId="urn:microsoft.com/office/officeart/2005/8/layout/orgChart1"/>
    <dgm:cxn modelId="{3F783213-E2C5-424F-A049-106991705BC5}" type="presParOf" srcId="{54877A22-B294-41AE-8361-E71E2B02C434}" destId="{863C5A34-A0A5-4CB6-B021-056E7CD2A8AA}" srcOrd="1" destOrd="0" presId="urn:microsoft.com/office/officeart/2005/8/layout/orgChart1"/>
    <dgm:cxn modelId="{A839198B-899B-4D6D-BF65-B662BBC3885B}" type="presParOf" srcId="{863C5A34-A0A5-4CB6-B021-056E7CD2A8AA}" destId="{B285D766-3473-4DEE-88C8-F4EF15E37304}" srcOrd="0" destOrd="0" presId="urn:microsoft.com/office/officeart/2005/8/layout/orgChart1"/>
    <dgm:cxn modelId="{7B23FB06-2FEF-42AE-90B4-E2FBC819C331}" type="presParOf" srcId="{863C5A34-A0A5-4CB6-B021-056E7CD2A8AA}" destId="{1A86AD4D-2F8A-4B0A-A1D1-A64279746BC3}" srcOrd="1" destOrd="0" presId="urn:microsoft.com/office/officeart/2005/8/layout/orgChart1"/>
    <dgm:cxn modelId="{0CEF5C73-9D67-4A3A-A6D9-74F9A92D2E8D}" type="presParOf" srcId="{1A86AD4D-2F8A-4B0A-A1D1-A64279746BC3}" destId="{0612AB38-1AB7-491B-922C-32BD5C50C253}" srcOrd="0" destOrd="0" presId="urn:microsoft.com/office/officeart/2005/8/layout/orgChart1"/>
    <dgm:cxn modelId="{25C52669-AC99-479C-9014-75A4E667CBE6}" type="presParOf" srcId="{0612AB38-1AB7-491B-922C-32BD5C50C253}" destId="{05CAC328-6140-440F-BA10-5D6CF4A7D0E1}" srcOrd="0" destOrd="0" presId="urn:microsoft.com/office/officeart/2005/8/layout/orgChart1"/>
    <dgm:cxn modelId="{BABA7C1A-9DC6-4F8F-9743-DCBD6EE7B742}" type="presParOf" srcId="{0612AB38-1AB7-491B-922C-32BD5C50C253}" destId="{D8F583E6-9455-4395-9426-DA4CDE40B44E}" srcOrd="1" destOrd="0" presId="urn:microsoft.com/office/officeart/2005/8/layout/orgChart1"/>
    <dgm:cxn modelId="{9D1CCD95-E0D5-48F9-B942-C9196749526F}" type="presParOf" srcId="{1A86AD4D-2F8A-4B0A-A1D1-A64279746BC3}" destId="{0332C77E-DAAD-4E2E-97DF-AC6E604B2E86}" srcOrd="1" destOrd="0" presId="urn:microsoft.com/office/officeart/2005/8/layout/orgChart1"/>
    <dgm:cxn modelId="{CDF8C206-1D09-4D97-942C-3F352FFA9B43}" type="presParOf" srcId="{0332C77E-DAAD-4E2E-97DF-AC6E604B2E86}" destId="{680A8075-CB7F-442C-AAE4-4C93F2573243}" srcOrd="0" destOrd="0" presId="urn:microsoft.com/office/officeart/2005/8/layout/orgChart1"/>
    <dgm:cxn modelId="{203E3AE7-54EA-4166-8F16-0C8E65B58496}" type="presParOf" srcId="{0332C77E-DAAD-4E2E-97DF-AC6E604B2E86}" destId="{CD5809D3-DABC-4AC3-96A2-B6EEB6CF9880}" srcOrd="1" destOrd="0" presId="urn:microsoft.com/office/officeart/2005/8/layout/orgChart1"/>
    <dgm:cxn modelId="{A9F9C6AA-A7F9-4A84-A435-B187954830B5}" type="presParOf" srcId="{CD5809D3-DABC-4AC3-96A2-B6EEB6CF9880}" destId="{8C320CFD-3316-4B7F-8040-54072C4F6DC9}" srcOrd="0" destOrd="0" presId="urn:microsoft.com/office/officeart/2005/8/layout/orgChart1"/>
    <dgm:cxn modelId="{B5E79DB8-288F-4677-A7CD-F7C107DF7A27}" type="presParOf" srcId="{8C320CFD-3316-4B7F-8040-54072C4F6DC9}" destId="{CB5F356A-5FB1-403C-B4A1-6FA8D56C2B12}" srcOrd="0" destOrd="0" presId="urn:microsoft.com/office/officeart/2005/8/layout/orgChart1"/>
    <dgm:cxn modelId="{3EF7FA37-1715-4E9C-BEFE-41B45EC1F0A8}" type="presParOf" srcId="{8C320CFD-3316-4B7F-8040-54072C4F6DC9}" destId="{DD16F3BE-3E6A-4186-B033-5E97DDE3B711}" srcOrd="1" destOrd="0" presId="urn:microsoft.com/office/officeart/2005/8/layout/orgChart1"/>
    <dgm:cxn modelId="{7E33C34D-E2DB-457B-9306-A54389559924}" type="presParOf" srcId="{CD5809D3-DABC-4AC3-96A2-B6EEB6CF9880}" destId="{D03437A5-BC5D-4D67-A688-BEADE45E9EA6}" srcOrd="1" destOrd="0" presId="urn:microsoft.com/office/officeart/2005/8/layout/orgChart1"/>
    <dgm:cxn modelId="{F70E9BA6-2B05-490C-A34E-AA53007989DC}" type="presParOf" srcId="{D03437A5-BC5D-4D67-A688-BEADE45E9EA6}" destId="{5335108D-A2AA-4DE1-AC23-5967A3E39A67}" srcOrd="0" destOrd="0" presId="urn:microsoft.com/office/officeart/2005/8/layout/orgChart1"/>
    <dgm:cxn modelId="{13E02A29-B983-4307-9C44-DADD17ED40F1}" type="presParOf" srcId="{D03437A5-BC5D-4D67-A688-BEADE45E9EA6}" destId="{763F2AC8-3E27-4D65-B008-B31DC6E1C03C}" srcOrd="1" destOrd="0" presId="urn:microsoft.com/office/officeart/2005/8/layout/orgChart1"/>
    <dgm:cxn modelId="{71857969-F68C-4780-BA2A-31708611B8A3}" type="presParOf" srcId="{763F2AC8-3E27-4D65-B008-B31DC6E1C03C}" destId="{0735AFD9-B0D2-4C8E-97F1-C3F9E7B3A201}" srcOrd="0" destOrd="0" presId="urn:microsoft.com/office/officeart/2005/8/layout/orgChart1"/>
    <dgm:cxn modelId="{3DA356BA-704B-4049-8949-4529C45E1831}" type="presParOf" srcId="{0735AFD9-B0D2-4C8E-97F1-C3F9E7B3A201}" destId="{90F194E4-401F-4A27-8D0E-3A2CA95B5089}" srcOrd="0" destOrd="0" presId="urn:microsoft.com/office/officeart/2005/8/layout/orgChart1"/>
    <dgm:cxn modelId="{A35E5E7F-5E97-4D8F-91B7-842E0D859E89}" type="presParOf" srcId="{0735AFD9-B0D2-4C8E-97F1-C3F9E7B3A201}" destId="{961B1A99-BA60-4D88-998B-DC8606466C14}" srcOrd="1" destOrd="0" presId="urn:microsoft.com/office/officeart/2005/8/layout/orgChart1"/>
    <dgm:cxn modelId="{C2A8A2E8-5537-4DB4-8C6B-B4179A1B205D}" type="presParOf" srcId="{763F2AC8-3E27-4D65-B008-B31DC6E1C03C}" destId="{B686A534-08B7-4DEC-A3C7-65FD69266791}" srcOrd="1" destOrd="0" presId="urn:microsoft.com/office/officeart/2005/8/layout/orgChart1"/>
    <dgm:cxn modelId="{F722489E-1A28-49C9-9957-E0FF18D2E76A}" type="presParOf" srcId="{B686A534-08B7-4DEC-A3C7-65FD69266791}" destId="{B3696C8D-573C-4C7A-9367-E75F4CBACF44}" srcOrd="0" destOrd="0" presId="urn:microsoft.com/office/officeart/2005/8/layout/orgChart1"/>
    <dgm:cxn modelId="{3E970A09-7257-4708-999B-CAD7F784A75A}" type="presParOf" srcId="{B686A534-08B7-4DEC-A3C7-65FD69266791}" destId="{CB46B2F7-A447-4CF6-A74E-D167A4022014}" srcOrd="1" destOrd="0" presId="urn:microsoft.com/office/officeart/2005/8/layout/orgChart1"/>
    <dgm:cxn modelId="{358D8F5C-132A-4E0C-8001-0901E36D3C9B}" type="presParOf" srcId="{CB46B2F7-A447-4CF6-A74E-D167A4022014}" destId="{1FA71ADD-7DD8-4B0B-9AB9-CC88FCBDC46F}" srcOrd="0" destOrd="0" presId="urn:microsoft.com/office/officeart/2005/8/layout/orgChart1"/>
    <dgm:cxn modelId="{F7F7DCCE-46E6-4AF9-A37C-EB4E5BC4B194}" type="presParOf" srcId="{1FA71ADD-7DD8-4B0B-9AB9-CC88FCBDC46F}" destId="{43019ED0-417B-4202-9216-0567D170B4F6}" srcOrd="0" destOrd="0" presId="urn:microsoft.com/office/officeart/2005/8/layout/orgChart1"/>
    <dgm:cxn modelId="{5946E95D-41D3-4623-9745-C74C4E25134C}" type="presParOf" srcId="{1FA71ADD-7DD8-4B0B-9AB9-CC88FCBDC46F}" destId="{76044149-E43D-4BCD-A852-A15F8D983F0A}" srcOrd="1" destOrd="0" presId="urn:microsoft.com/office/officeart/2005/8/layout/orgChart1"/>
    <dgm:cxn modelId="{B0C6B041-97FE-4B5E-A074-9633BA3CB1DE}" type="presParOf" srcId="{CB46B2F7-A447-4CF6-A74E-D167A4022014}" destId="{C4AEA939-1F2D-4734-88BB-D0042BC1C6A9}" srcOrd="1" destOrd="0" presId="urn:microsoft.com/office/officeart/2005/8/layout/orgChart1"/>
    <dgm:cxn modelId="{B3E5AE25-71CB-41B1-807F-B81A11A99E9D}" type="presParOf" srcId="{C4AEA939-1F2D-4734-88BB-D0042BC1C6A9}" destId="{5FA69E3A-CBEB-477B-BDE7-37EDE6C00B58}" srcOrd="0" destOrd="0" presId="urn:microsoft.com/office/officeart/2005/8/layout/orgChart1"/>
    <dgm:cxn modelId="{A6FFF725-A455-4EA8-A2DA-60F48E522DB9}" type="presParOf" srcId="{C4AEA939-1F2D-4734-88BB-D0042BC1C6A9}" destId="{DDBE6BCF-0466-450F-9A1C-2CB8198BCB14}" srcOrd="1" destOrd="0" presId="urn:microsoft.com/office/officeart/2005/8/layout/orgChart1"/>
    <dgm:cxn modelId="{4591DD8A-D401-4DCE-8162-D7064ED5E9E6}" type="presParOf" srcId="{DDBE6BCF-0466-450F-9A1C-2CB8198BCB14}" destId="{14AA966F-AA69-4864-8993-3CB0F28D9DA1}" srcOrd="0" destOrd="0" presId="urn:microsoft.com/office/officeart/2005/8/layout/orgChart1"/>
    <dgm:cxn modelId="{5033EA82-B973-40B7-9D52-6F9AB4E88D7B}" type="presParOf" srcId="{14AA966F-AA69-4864-8993-3CB0F28D9DA1}" destId="{5224ED84-0E4F-412E-B2BE-E8369596E2E7}" srcOrd="0" destOrd="0" presId="urn:microsoft.com/office/officeart/2005/8/layout/orgChart1"/>
    <dgm:cxn modelId="{100B6036-01AD-4A73-9FAF-6E760BC9AE6D}" type="presParOf" srcId="{14AA966F-AA69-4864-8993-3CB0F28D9DA1}" destId="{94746149-BF6F-44A5-BB19-117400999E96}" srcOrd="1" destOrd="0" presId="urn:microsoft.com/office/officeart/2005/8/layout/orgChart1"/>
    <dgm:cxn modelId="{3E4CEC61-4AA3-447D-9548-4ED0BB1C1097}" type="presParOf" srcId="{DDBE6BCF-0466-450F-9A1C-2CB8198BCB14}" destId="{3C0CB147-8AC8-429A-BB3A-1E3F7CFD5DCC}" srcOrd="1" destOrd="0" presId="urn:microsoft.com/office/officeart/2005/8/layout/orgChart1"/>
    <dgm:cxn modelId="{D7F6BE3B-BFDF-44E4-A9E0-E8873318D9F6}" type="presParOf" srcId="{3C0CB147-8AC8-429A-BB3A-1E3F7CFD5DCC}" destId="{496B13F7-6745-4BE7-8DFC-92AA638E5A53}" srcOrd="0" destOrd="0" presId="urn:microsoft.com/office/officeart/2005/8/layout/orgChart1"/>
    <dgm:cxn modelId="{148BBAF8-BCCE-42AC-92A1-F8619F83936B}" type="presParOf" srcId="{3C0CB147-8AC8-429A-BB3A-1E3F7CFD5DCC}" destId="{7435296B-B66C-4979-9E82-1FBB8C097AA0}" srcOrd="1" destOrd="0" presId="urn:microsoft.com/office/officeart/2005/8/layout/orgChart1"/>
    <dgm:cxn modelId="{3DFC67E9-8ABE-4950-A135-C49498421031}" type="presParOf" srcId="{7435296B-B66C-4979-9E82-1FBB8C097AA0}" destId="{51F84EC5-74AC-447E-9915-FB77272337CE}" srcOrd="0" destOrd="0" presId="urn:microsoft.com/office/officeart/2005/8/layout/orgChart1"/>
    <dgm:cxn modelId="{867BA83A-0F97-45B6-88E6-4FFD88C797B9}" type="presParOf" srcId="{51F84EC5-74AC-447E-9915-FB77272337CE}" destId="{21E3E277-F025-41DA-93AA-475E21BE8390}" srcOrd="0" destOrd="0" presId="urn:microsoft.com/office/officeart/2005/8/layout/orgChart1"/>
    <dgm:cxn modelId="{758B5844-BC2F-4A9C-AC01-A7D81E4EC269}" type="presParOf" srcId="{51F84EC5-74AC-447E-9915-FB77272337CE}" destId="{0AE7BB82-3EBE-4FE7-9DD3-5377F6DF1A8C}" srcOrd="1" destOrd="0" presId="urn:microsoft.com/office/officeart/2005/8/layout/orgChart1"/>
    <dgm:cxn modelId="{C33013B6-7EA5-428C-BC49-39E7A5D9D85A}" type="presParOf" srcId="{7435296B-B66C-4979-9E82-1FBB8C097AA0}" destId="{0FA1EB63-5ADF-4B6D-A136-8CF8A3EC9A45}" srcOrd="1" destOrd="0" presId="urn:microsoft.com/office/officeart/2005/8/layout/orgChart1"/>
    <dgm:cxn modelId="{9A801DD2-C044-46EB-A7B0-EAB63484463A}" type="presParOf" srcId="{7435296B-B66C-4979-9E82-1FBB8C097AA0}" destId="{DB28AE05-FA8C-4166-80B0-979B139C1483}" srcOrd="2" destOrd="0" presId="urn:microsoft.com/office/officeart/2005/8/layout/orgChart1"/>
    <dgm:cxn modelId="{713DD6F8-D158-49C9-A54C-C2A1B771FEC8}" type="presParOf" srcId="{DDBE6BCF-0466-450F-9A1C-2CB8198BCB14}" destId="{7D22A233-488F-4BEE-B09B-E9BD7F64818D}" srcOrd="2" destOrd="0" presId="urn:microsoft.com/office/officeart/2005/8/layout/orgChart1"/>
    <dgm:cxn modelId="{37E0D46E-8FE2-48D0-9E67-5E09C0D5AA99}" type="presParOf" srcId="{CB46B2F7-A447-4CF6-A74E-D167A4022014}" destId="{BEAB7AB3-B4D4-4889-8A81-185E68037012}" srcOrd="2" destOrd="0" presId="urn:microsoft.com/office/officeart/2005/8/layout/orgChart1"/>
    <dgm:cxn modelId="{579A853D-CF3E-4F7C-8143-F54C402B8493}" type="presParOf" srcId="{763F2AC8-3E27-4D65-B008-B31DC6E1C03C}" destId="{39954076-94EB-4F02-9A9D-48DC92AE8D3F}" srcOrd="2" destOrd="0" presId="urn:microsoft.com/office/officeart/2005/8/layout/orgChart1"/>
    <dgm:cxn modelId="{27421B51-8DDC-418E-AF86-9C5449640247}" type="presParOf" srcId="{CD5809D3-DABC-4AC3-96A2-B6EEB6CF9880}" destId="{9DFF9133-5162-43B3-AF82-0B9229BF9DEF}" srcOrd="2" destOrd="0" presId="urn:microsoft.com/office/officeart/2005/8/layout/orgChart1"/>
    <dgm:cxn modelId="{83D84A89-7026-40EC-83AF-434883DE18E7}" type="presParOf" srcId="{1A86AD4D-2F8A-4B0A-A1D1-A64279746BC3}" destId="{BA7E6AA4-0783-4297-AB3A-BB6601705E5B}" srcOrd="2" destOrd="0" presId="urn:microsoft.com/office/officeart/2005/8/layout/orgChart1"/>
    <dgm:cxn modelId="{90199895-D7FC-4BCE-B6C3-A3DBF37AA3B0}" type="presParOf" srcId="{54877A22-B294-41AE-8361-E71E2B02C434}" destId="{7BE6A442-3B26-40A8-8175-11A7F9A088F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7BB90DE-CE3C-4FBC-B7D7-C476812D1E4A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3291B176-EB4C-4D91-A3D8-5C55D6B4157E}">
      <dgm:prSet phldrT="[Text]"/>
      <dgm:spPr>
        <a:solidFill>
          <a:srgbClr val="FFFF00"/>
        </a:solidFill>
      </dgm:spPr>
      <dgm:t>
        <a:bodyPr/>
        <a:lstStyle/>
        <a:p>
          <a:r>
            <a:rPr lang="en-GB" dirty="0">
              <a:solidFill>
                <a:schemeClr val="tx1"/>
              </a:solidFill>
            </a:rPr>
            <a:t>Charles, 3</a:t>
          </a:r>
          <a:r>
            <a:rPr lang="en-GB" baseline="30000" dirty="0">
              <a:solidFill>
                <a:schemeClr val="tx1"/>
              </a:solidFill>
            </a:rPr>
            <a:t>rd</a:t>
          </a:r>
          <a:r>
            <a:rPr lang="en-GB" dirty="0">
              <a:solidFill>
                <a:schemeClr val="tx1"/>
              </a:solidFill>
            </a:rPr>
            <a:t> Earl of Sunderland</a:t>
          </a:r>
        </a:p>
        <a:p>
          <a:r>
            <a:rPr lang="en-GB" dirty="0">
              <a:solidFill>
                <a:schemeClr val="tx1"/>
              </a:solidFill>
            </a:rPr>
            <a:t>1674-1722</a:t>
          </a:r>
        </a:p>
        <a:p>
          <a:r>
            <a:rPr lang="en-GB" dirty="0">
              <a:solidFill>
                <a:schemeClr val="tx1"/>
              </a:solidFill>
            </a:rPr>
            <a:t>M Lady Anne Churchill</a:t>
          </a:r>
        </a:p>
        <a:p>
          <a:r>
            <a:rPr lang="en-GB" dirty="0">
              <a:solidFill>
                <a:schemeClr val="tx1"/>
              </a:solidFill>
            </a:rPr>
            <a:t>1682-1716</a:t>
          </a:r>
        </a:p>
      </dgm:t>
    </dgm:pt>
    <dgm:pt modelId="{7548D72E-B3AD-45CD-A115-1E664D348398}" type="parTrans" cxnId="{FFD60A31-7CF0-4767-89D2-61DC84B1DE97}">
      <dgm:prSet/>
      <dgm:spPr/>
      <dgm:t>
        <a:bodyPr/>
        <a:lstStyle/>
        <a:p>
          <a:endParaRPr lang="en-GB"/>
        </a:p>
      </dgm:t>
    </dgm:pt>
    <dgm:pt modelId="{69092B72-A845-41EB-9550-445A6FB938DD}" type="sibTrans" cxnId="{FFD60A31-7CF0-4767-89D2-61DC84B1DE97}">
      <dgm:prSet/>
      <dgm:spPr/>
      <dgm:t>
        <a:bodyPr/>
        <a:lstStyle/>
        <a:p>
          <a:endParaRPr lang="en-GB"/>
        </a:p>
      </dgm:t>
    </dgm:pt>
    <dgm:pt modelId="{05AAF503-2C91-4E1F-BD9A-A8D5D746D950}">
      <dgm:prSet phldrT="[Text]"/>
      <dgm:spPr>
        <a:solidFill>
          <a:srgbClr val="FFFF00"/>
        </a:solidFill>
      </dgm:spPr>
      <dgm:t>
        <a:bodyPr/>
        <a:lstStyle/>
        <a:p>
          <a:r>
            <a:rPr lang="en-GB" dirty="0">
              <a:solidFill>
                <a:schemeClr val="tx1"/>
              </a:solidFill>
            </a:rPr>
            <a:t>Charles, 3</a:t>
          </a:r>
          <a:r>
            <a:rPr lang="en-GB" baseline="30000" dirty="0">
              <a:solidFill>
                <a:schemeClr val="tx1"/>
              </a:solidFill>
            </a:rPr>
            <a:t>rd</a:t>
          </a:r>
          <a:r>
            <a:rPr lang="en-GB" dirty="0">
              <a:solidFill>
                <a:schemeClr val="tx1"/>
              </a:solidFill>
            </a:rPr>
            <a:t> Duke of Marlborough </a:t>
          </a:r>
        </a:p>
        <a:p>
          <a:r>
            <a:rPr lang="en-GB" dirty="0">
              <a:solidFill>
                <a:schemeClr val="tx1"/>
              </a:solidFill>
            </a:rPr>
            <a:t>1706-58</a:t>
          </a:r>
        </a:p>
        <a:p>
          <a:r>
            <a:rPr lang="en-GB" dirty="0">
              <a:solidFill>
                <a:schemeClr val="tx1"/>
              </a:solidFill>
            </a:rPr>
            <a:t>M Hon. Elizabeth Trevor</a:t>
          </a:r>
        </a:p>
        <a:p>
          <a:r>
            <a:rPr lang="en-GB" dirty="0">
              <a:solidFill>
                <a:schemeClr val="tx1"/>
              </a:solidFill>
            </a:rPr>
            <a:t>-1761</a:t>
          </a:r>
        </a:p>
      </dgm:t>
    </dgm:pt>
    <dgm:pt modelId="{FB14AF45-5ECF-4029-8D27-F0BE641C4A39}" type="parTrans" cxnId="{802FEFB8-99EF-42B4-8322-80B1AFE69151}">
      <dgm:prSet/>
      <dgm:spPr/>
      <dgm:t>
        <a:bodyPr/>
        <a:lstStyle/>
        <a:p>
          <a:endParaRPr lang="en-GB"/>
        </a:p>
      </dgm:t>
    </dgm:pt>
    <dgm:pt modelId="{B5C50298-B4CB-438B-8506-F6ECEB47725B}" type="sibTrans" cxnId="{802FEFB8-99EF-42B4-8322-80B1AFE69151}">
      <dgm:prSet/>
      <dgm:spPr/>
      <dgm:t>
        <a:bodyPr/>
        <a:lstStyle/>
        <a:p>
          <a:endParaRPr lang="en-GB"/>
        </a:p>
      </dgm:t>
    </dgm:pt>
    <dgm:pt modelId="{C2DBF3EF-9256-421D-AF55-A7931E9340F1}">
      <dgm:prSet/>
      <dgm:spPr>
        <a:solidFill>
          <a:srgbClr val="FFFF00"/>
        </a:solidFill>
      </dgm:spPr>
      <dgm:t>
        <a:bodyPr/>
        <a:lstStyle/>
        <a:p>
          <a:r>
            <a:rPr lang="en-GB" dirty="0">
              <a:solidFill>
                <a:schemeClr val="tx1"/>
              </a:solidFill>
            </a:rPr>
            <a:t>Lady Elizabeth 1737-1831</a:t>
          </a:r>
        </a:p>
        <a:p>
          <a:r>
            <a:rPr lang="en-GB" dirty="0">
              <a:solidFill>
                <a:schemeClr val="tx1"/>
              </a:solidFill>
            </a:rPr>
            <a:t>M Henry Herbert, 10</a:t>
          </a:r>
          <a:r>
            <a:rPr lang="en-GB" baseline="30000" dirty="0">
              <a:solidFill>
                <a:schemeClr val="tx1"/>
              </a:solidFill>
            </a:rPr>
            <a:t>th</a:t>
          </a:r>
          <a:r>
            <a:rPr lang="en-GB" dirty="0">
              <a:solidFill>
                <a:schemeClr val="tx1"/>
              </a:solidFill>
            </a:rPr>
            <a:t> Earl of Pembroke</a:t>
          </a:r>
        </a:p>
        <a:p>
          <a:r>
            <a:rPr lang="en-GB" dirty="0">
              <a:solidFill>
                <a:schemeClr val="tx1"/>
              </a:solidFill>
            </a:rPr>
            <a:t>1734-94</a:t>
          </a:r>
        </a:p>
      </dgm:t>
    </dgm:pt>
    <dgm:pt modelId="{68A085F9-6B82-4A46-A431-AD39C2D44966}" type="parTrans" cxnId="{D45F11DC-5C56-4786-B0C7-F20165D421EA}">
      <dgm:prSet/>
      <dgm:spPr/>
      <dgm:t>
        <a:bodyPr/>
        <a:lstStyle/>
        <a:p>
          <a:endParaRPr lang="en-GB"/>
        </a:p>
      </dgm:t>
    </dgm:pt>
    <dgm:pt modelId="{FEF05EFE-F941-4E7B-8345-67337FD9EBF6}" type="sibTrans" cxnId="{D45F11DC-5C56-4786-B0C7-F20165D421EA}">
      <dgm:prSet/>
      <dgm:spPr/>
      <dgm:t>
        <a:bodyPr/>
        <a:lstStyle/>
        <a:p>
          <a:endParaRPr lang="en-GB"/>
        </a:p>
      </dgm:t>
    </dgm:pt>
    <dgm:pt modelId="{9144FF0F-59D8-4666-83D0-57BE2AA47506}">
      <dgm:prSet/>
      <dgm:spPr/>
      <dgm:t>
        <a:bodyPr/>
        <a:lstStyle/>
        <a:p>
          <a:r>
            <a:rPr lang="en-GB" dirty="0"/>
            <a:t>George, 11</a:t>
          </a:r>
          <a:r>
            <a:rPr lang="en-GB" baseline="30000" dirty="0"/>
            <a:t>th</a:t>
          </a:r>
          <a:r>
            <a:rPr lang="en-GB" dirty="0"/>
            <a:t> Earl </a:t>
          </a:r>
        </a:p>
        <a:p>
          <a:r>
            <a:rPr lang="en-GB" dirty="0"/>
            <a:t>1759-1827</a:t>
          </a:r>
        </a:p>
        <a:p>
          <a:r>
            <a:rPr lang="en-GB" dirty="0"/>
            <a:t>M Countess Ekaterina </a:t>
          </a:r>
          <a:r>
            <a:rPr lang="en-GB" dirty="0" err="1"/>
            <a:t>Vorontsova</a:t>
          </a:r>
          <a:endParaRPr lang="en-GB" dirty="0"/>
        </a:p>
        <a:p>
          <a:r>
            <a:rPr lang="en-GB" dirty="0"/>
            <a:t>1783-1856</a:t>
          </a:r>
        </a:p>
      </dgm:t>
    </dgm:pt>
    <dgm:pt modelId="{8AB71229-F9AA-496A-AE18-D6CD92AD5732}" type="parTrans" cxnId="{343A814D-5BE9-45C4-B500-8976F2537978}">
      <dgm:prSet/>
      <dgm:spPr/>
      <dgm:t>
        <a:bodyPr/>
        <a:lstStyle/>
        <a:p>
          <a:endParaRPr lang="en-GB"/>
        </a:p>
      </dgm:t>
    </dgm:pt>
    <dgm:pt modelId="{ADB1DD7B-2073-4D46-856A-F98BE774773E}" type="sibTrans" cxnId="{343A814D-5BE9-45C4-B500-8976F2537978}">
      <dgm:prSet/>
      <dgm:spPr/>
      <dgm:t>
        <a:bodyPr/>
        <a:lstStyle/>
        <a:p>
          <a:endParaRPr lang="en-GB"/>
        </a:p>
      </dgm:t>
    </dgm:pt>
    <dgm:pt modelId="{33D0918E-89C0-4050-98F3-991ABE2F0C0C}">
      <dgm:prSet/>
      <dgm:spPr/>
      <dgm:t>
        <a:bodyPr/>
        <a:lstStyle/>
        <a:p>
          <a:r>
            <a:rPr lang="en-GB" dirty="0"/>
            <a:t>Lady Emma </a:t>
          </a:r>
        </a:p>
        <a:p>
          <a:r>
            <a:rPr lang="en-GB" dirty="0"/>
            <a:t>1819-84</a:t>
          </a:r>
        </a:p>
        <a:p>
          <a:r>
            <a:rPr lang="en-GB" dirty="0"/>
            <a:t>M Thomas Vesey,</a:t>
          </a:r>
        </a:p>
        <a:p>
          <a:r>
            <a:rPr lang="en-GB" dirty="0"/>
            <a:t> 3</a:t>
          </a:r>
          <a:r>
            <a:rPr lang="en-GB" baseline="30000" dirty="0"/>
            <a:t>rd</a:t>
          </a:r>
          <a:r>
            <a:rPr lang="en-GB" dirty="0"/>
            <a:t> Viscount de </a:t>
          </a:r>
          <a:r>
            <a:rPr lang="en-GB" dirty="0" err="1"/>
            <a:t>Vesci</a:t>
          </a:r>
          <a:endParaRPr lang="en-GB" dirty="0"/>
        </a:p>
        <a:p>
          <a:r>
            <a:rPr lang="en-GB" dirty="0"/>
            <a:t>1803-75</a:t>
          </a:r>
        </a:p>
        <a:p>
          <a:endParaRPr lang="en-GB" dirty="0"/>
        </a:p>
      </dgm:t>
    </dgm:pt>
    <dgm:pt modelId="{F676215C-899F-430C-B03C-3C671964650E}" type="parTrans" cxnId="{BDB054AB-8CC6-4895-8497-94FDB22346BA}">
      <dgm:prSet/>
      <dgm:spPr/>
      <dgm:t>
        <a:bodyPr/>
        <a:lstStyle/>
        <a:p>
          <a:endParaRPr lang="en-GB"/>
        </a:p>
      </dgm:t>
    </dgm:pt>
    <dgm:pt modelId="{040B3B07-0B46-41E2-8C40-39CE0EFED193}" type="sibTrans" cxnId="{BDB054AB-8CC6-4895-8497-94FDB22346BA}">
      <dgm:prSet/>
      <dgm:spPr/>
      <dgm:t>
        <a:bodyPr/>
        <a:lstStyle/>
        <a:p>
          <a:endParaRPr lang="en-GB"/>
        </a:p>
      </dgm:t>
    </dgm:pt>
    <dgm:pt modelId="{C2CCACF8-3F34-4C22-BE45-FA96A2FBD82B}">
      <dgm:prSet/>
      <dgm:spPr>
        <a:solidFill>
          <a:srgbClr val="FFC000"/>
        </a:solidFill>
      </dgm:spPr>
      <dgm:t>
        <a:bodyPr/>
        <a:lstStyle/>
        <a:p>
          <a:r>
            <a:rPr lang="en-GB" dirty="0">
              <a:solidFill>
                <a:schemeClr val="tx1"/>
              </a:solidFill>
            </a:rPr>
            <a:t>Hon. Frances1840-1915</a:t>
          </a:r>
        </a:p>
        <a:p>
          <a:r>
            <a:rPr lang="en-GB" dirty="0">
              <a:solidFill>
                <a:schemeClr val="tx1"/>
              </a:solidFill>
            </a:rPr>
            <a:t>M John </a:t>
          </a:r>
          <a:r>
            <a:rPr lang="en-GB" dirty="0" err="1">
              <a:solidFill>
                <a:schemeClr val="tx1"/>
              </a:solidFill>
            </a:rPr>
            <a:t>Thynne</a:t>
          </a:r>
          <a:r>
            <a:rPr lang="en-GB" dirty="0">
              <a:solidFill>
                <a:schemeClr val="tx1"/>
              </a:solidFill>
            </a:rPr>
            <a:t>, 4</a:t>
          </a:r>
          <a:r>
            <a:rPr lang="en-GB" baseline="30000" dirty="0">
              <a:solidFill>
                <a:schemeClr val="tx1"/>
              </a:solidFill>
            </a:rPr>
            <a:t>th</a:t>
          </a:r>
          <a:r>
            <a:rPr lang="en-GB" dirty="0">
              <a:solidFill>
                <a:schemeClr val="tx1"/>
              </a:solidFill>
            </a:rPr>
            <a:t> Marquess of Bath</a:t>
          </a:r>
        </a:p>
        <a:p>
          <a:r>
            <a:rPr lang="en-GB" dirty="0">
              <a:solidFill>
                <a:schemeClr val="tx1"/>
              </a:solidFill>
            </a:rPr>
            <a:t>1831-96</a:t>
          </a:r>
        </a:p>
      </dgm:t>
    </dgm:pt>
    <dgm:pt modelId="{7D602262-B8F5-4FDA-AAE1-4CAA8F2BB507}" type="parTrans" cxnId="{0BF95595-F190-4DCB-9861-4694747D6FF6}">
      <dgm:prSet/>
      <dgm:spPr/>
      <dgm:t>
        <a:bodyPr/>
        <a:lstStyle/>
        <a:p>
          <a:endParaRPr lang="en-GB"/>
        </a:p>
      </dgm:t>
    </dgm:pt>
    <dgm:pt modelId="{D303BB9E-2698-46C6-B953-E6B0246D349C}" type="sibTrans" cxnId="{0BF95595-F190-4DCB-9861-4694747D6FF6}">
      <dgm:prSet/>
      <dgm:spPr/>
      <dgm:t>
        <a:bodyPr/>
        <a:lstStyle/>
        <a:p>
          <a:endParaRPr lang="en-GB"/>
        </a:p>
      </dgm:t>
    </dgm:pt>
    <dgm:pt modelId="{215A0377-A448-4D62-885E-020DB3C47003}">
      <dgm:prSet/>
      <dgm:spPr>
        <a:solidFill>
          <a:srgbClr val="FF0000"/>
        </a:solidFill>
      </dgm:spPr>
      <dgm:t>
        <a:bodyPr/>
        <a:lstStyle/>
        <a:p>
          <a:r>
            <a:rPr lang="en-GB" dirty="0"/>
            <a:t>Thomas, 5</a:t>
          </a:r>
          <a:r>
            <a:rPr lang="en-GB" baseline="30000" dirty="0"/>
            <a:t>th</a:t>
          </a:r>
          <a:r>
            <a:rPr lang="en-GB" dirty="0"/>
            <a:t> Marquess </a:t>
          </a:r>
        </a:p>
        <a:p>
          <a:r>
            <a:rPr lang="en-GB" dirty="0"/>
            <a:t>1862-1946</a:t>
          </a:r>
        </a:p>
        <a:p>
          <a:r>
            <a:rPr lang="en-GB" dirty="0"/>
            <a:t>M Violet Mordaunt</a:t>
          </a:r>
        </a:p>
        <a:p>
          <a:r>
            <a:rPr lang="en-GB" dirty="0"/>
            <a:t>1869-1928</a:t>
          </a:r>
        </a:p>
      </dgm:t>
    </dgm:pt>
    <dgm:pt modelId="{701D652F-3AD3-497A-A527-160A5B857A75}" type="parTrans" cxnId="{1B27C978-CB14-4603-BC02-5A577C2F1508}">
      <dgm:prSet/>
      <dgm:spPr/>
      <dgm:t>
        <a:bodyPr/>
        <a:lstStyle/>
        <a:p>
          <a:endParaRPr lang="en-GB"/>
        </a:p>
      </dgm:t>
    </dgm:pt>
    <dgm:pt modelId="{285C28C9-8E2F-4B11-BEFB-6AC1F1776BCE}" type="sibTrans" cxnId="{1B27C978-CB14-4603-BC02-5A577C2F1508}">
      <dgm:prSet/>
      <dgm:spPr/>
      <dgm:t>
        <a:bodyPr/>
        <a:lstStyle/>
        <a:p>
          <a:endParaRPr lang="en-GB"/>
        </a:p>
      </dgm:t>
    </dgm:pt>
    <dgm:pt modelId="{B0C90AF3-B12D-428A-A1CF-241097E7B5C2}">
      <dgm:prSet/>
      <dgm:spPr>
        <a:solidFill>
          <a:srgbClr val="FF0000"/>
        </a:solidFill>
      </dgm:spPr>
      <dgm:t>
        <a:bodyPr/>
        <a:lstStyle/>
        <a:p>
          <a:r>
            <a:rPr lang="en-GB" dirty="0"/>
            <a:t>Henry, 6</a:t>
          </a:r>
          <a:r>
            <a:rPr lang="en-GB" baseline="30000" dirty="0"/>
            <a:t>th</a:t>
          </a:r>
          <a:r>
            <a:rPr lang="en-GB" dirty="0"/>
            <a:t> Marquess</a:t>
          </a:r>
        </a:p>
        <a:p>
          <a:r>
            <a:rPr lang="en-GB" dirty="0"/>
            <a:t>1905-92</a:t>
          </a:r>
        </a:p>
        <a:p>
          <a:r>
            <a:rPr lang="en-GB" dirty="0"/>
            <a:t>M Hon. Daphne Vivian</a:t>
          </a:r>
        </a:p>
        <a:p>
          <a:r>
            <a:rPr lang="en-GB" dirty="0"/>
            <a:t>1904-97</a:t>
          </a:r>
        </a:p>
      </dgm:t>
    </dgm:pt>
    <dgm:pt modelId="{21150C8C-F2F7-47F8-AF5C-B1336FC7932E}" type="parTrans" cxnId="{894D0A22-E9D0-4355-855D-9E0E72C51254}">
      <dgm:prSet/>
      <dgm:spPr/>
      <dgm:t>
        <a:bodyPr/>
        <a:lstStyle/>
        <a:p>
          <a:endParaRPr lang="en-GB"/>
        </a:p>
      </dgm:t>
    </dgm:pt>
    <dgm:pt modelId="{1D6E6190-4B97-41B2-BC43-FE3AC52EA406}" type="sibTrans" cxnId="{894D0A22-E9D0-4355-855D-9E0E72C51254}">
      <dgm:prSet/>
      <dgm:spPr/>
      <dgm:t>
        <a:bodyPr/>
        <a:lstStyle/>
        <a:p>
          <a:endParaRPr lang="en-GB"/>
        </a:p>
      </dgm:t>
    </dgm:pt>
    <dgm:pt modelId="{FE4B2C1F-B1FE-42A7-8460-BFE6D43907FD}">
      <dgm:prSet/>
      <dgm:spPr>
        <a:solidFill>
          <a:srgbClr val="FF0000"/>
        </a:solidFill>
      </dgm:spPr>
      <dgm:t>
        <a:bodyPr/>
        <a:lstStyle/>
        <a:p>
          <a:r>
            <a:rPr lang="en-GB" dirty="0"/>
            <a:t>Lady Caroline 1929-95</a:t>
          </a:r>
        </a:p>
        <a:p>
          <a:r>
            <a:rPr lang="en-GB" dirty="0"/>
            <a:t>M David Somerset, 11</a:t>
          </a:r>
          <a:r>
            <a:rPr lang="en-GB" baseline="30000" dirty="0"/>
            <a:t>th</a:t>
          </a:r>
          <a:r>
            <a:rPr lang="en-GB" dirty="0"/>
            <a:t> Duke of Beaufort 1</a:t>
          </a:r>
        </a:p>
        <a:p>
          <a:r>
            <a:rPr lang="en-GB" dirty="0"/>
            <a:t>928-2017</a:t>
          </a:r>
        </a:p>
      </dgm:t>
    </dgm:pt>
    <dgm:pt modelId="{2E9CB99C-339C-4D1B-85A7-FCFA3BAC0A49}" type="parTrans" cxnId="{F7E86458-9E65-4EA1-BBA4-6D005BB86945}">
      <dgm:prSet/>
      <dgm:spPr/>
      <dgm:t>
        <a:bodyPr/>
        <a:lstStyle/>
        <a:p>
          <a:endParaRPr lang="en-GB"/>
        </a:p>
      </dgm:t>
    </dgm:pt>
    <dgm:pt modelId="{3DA02D7D-680D-4C86-BF66-AA972722294C}" type="sibTrans" cxnId="{F7E86458-9E65-4EA1-BBA4-6D005BB86945}">
      <dgm:prSet/>
      <dgm:spPr/>
      <dgm:t>
        <a:bodyPr/>
        <a:lstStyle/>
        <a:p>
          <a:endParaRPr lang="en-GB"/>
        </a:p>
      </dgm:t>
    </dgm:pt>
    <dgm:pt modelId="{C2517B21-5BB5-46C8-8BD3-F5F11442FAD1}">
      <dgm:prSet/>
      <dgm:spPr/>
      <dgm:t>
        <a:bodyPr/>
        <a:lstStyle/>
        <a:p>
          <a:r>
            <a:rPr lang="en-GB" dirty="0"/>
            <a:t>LADY ANNE 1955-</a:t>
          </a:r>
        </a:p>
        <a:p>
          <a:r>
            <a:rPr lang="en-GB" dirty="0"/>
            <a:t>M Matthew </a:t>
          </a:r>
          <a:r>
            <a:rPr lang="en-GB" dirty="0" err="1"/>
            <a:t>Carr</a:t>
          </a:r>
          <a:r>
            <a:rPr lang="en-GB" dirty="0"/>
            <a:t> </a:t>
          </a:r>
        </a:p>
        <a:p>
          <a:r>
            <a:rPr lang="en-GB" dirty="0"/>
            <a:t>1953-2011</a:t>
          </a:r>
        </a:p>
      </dgm:t>
    </dgm:pt>
    <dgm:pt modelId="{3D4105E6-47DC-4BAE-B89A-ECC2E3145829}" type="parTrans" cxnId="{30CA1336-92F0-4BBE-AE67-37D01688D9D7}">
      <dgm:prSet/>
      <dgm:spPr/>
      <dgm:t>
        <a:bodyPr/>
        <a:lstStyle/>
        <a:p>
          <a:endParaRPr lang="en-GB"/>
        </a:p>
      </dgm:t>
    </dgm:pt>
    <dgm:pt modelId="{990C3A7E-8B04-43EA-99CD-258E4D4F2EA2}" type="sibTrans" cxnId="{30CA1336-92F0-4BBE-AE67-37D01688D9D7}">
      <dgm:prSet/>
      <dgm:spPr/>
      <dgm:t>
        <a:bodyPr/>
        <a:lstStyle/>
        <a:p>
          <a:endParaRPr lang="en-GB"/>
        </a:p>
      </dgm:t>
    </dgm:pt>
    <dgm:pt modelId="{DFABB440-811A-4DFA-942E-8A6CA4919645}" type="pres">
      <dgm:prSet presAssocID="{17BB90DE-CE3C-4FBC-B7D7-C476812D1E4A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39A6581C-10B5-4F75-8E89-E047C5BABC15}" type="pres">
      <dgm:prSet presAssocID="{3291B176-EB4C-4D91-A3D8-5C55D6B4157E}" presName="hierRoot1" presStyleCnt="0">
        <dgm:presLayoutVars>
          <dgm:hierBranch val="init"/>
        </dgm:presLayoutVars>
      </dgm:prSet>
      <dgm:spPr/>
    </dgm:pt>
    <dgm:pt modelId="{B15E87FA-6D98-4290-8ADB-CE8D9BFD5A5A}" type="pres">
      <dgm:prSet presAssocID="{3291B176-EB4C-4D91-A3D8-5C55D6B4157E}" presName="rootComposite1" presStyleCnt="0"/>
      <dgm:spPr/>
    </dgm:pt>
    <dgm:pt modelId="{02D7F10C-34A9-44D2-88C6-9AB90358B075}" type="pres">
      <dgm:prSet presAssocID="{3291B176-EB4C-4D91-A3D8-5C55D6B4157E}" presName="rootText1" presStyleLbl="node0" presStyleIdx="0" presStyleCnt="1">
        <dgm:presLayoutVars>
          <dgm:chPref val="3"/>
        </dgm:presLayoutVars>
      </dgm:prSet>
      <dgm:spPr/>
    </dgm:pt>
    <dgm:pt modelId="{D557334B-DB9A-4AB7-BE9D-2C62F9AD2B65}" type="pres">
      <dgm:prSet presAssocID="{3291B176-EB4C-4D91-A3D8-5C55D6B4157E}" presName="rootConnector1" presStyleLbl="node1" presStyleIdx="0" presStyleCnt="0"/>
      <dgm:spPr/>
    </dgm:pt>
    <dgm:pt modelId="{8BDB7B17-C229-4C28-826A-635883A43830}" type="pres">
      <dgm:prSet presAssocID="{3291B176-EB4C-4D91-A3D8-5C55D6B4157E}" presName="hierChild2" presStyleCnt="0"/>
      <dgm:spPr/>
    </dgm:pt>
    <dgm:pt modelId="{C55E6ED5-4C97-4E7C-B053-0D5F108E3288}" type="pres">
      <dgm:prSet presAssocID="{FB14AF45-5ECF-4029-8D27-F0BE641C4A39}" presName="Name37" presStyleLbl="parChTrans1D2" presStyleIdx="0" presStyleCnt="1"/>
      <dgm:spPr/>
    </dgm:pt>
    <dgm:pt modelId="{48E522CA-1F8B-4130-B9B5-1D195D775EA2}" type="pres">
      <dgm:prSet presAssocID="{05AAF503-2C91-4E1F-BD9A-A8D5D746D950}" presName="hierRoot2" presStyleCnt="0">
        <dgm:presLayoutVars>
          <dgm:hierBranch val="init"/>
        </dgm:presLayoutVars>
      </dgm:prSet>
      <dgm:spPr/>
    </dgm:pt>
    <dgm:pt modelId="{A2BDE54A-85E8-481F-84D8-1DFD4A9AB272}" type="pres">
      <dgm:prSet presAssocID="{05AAF503-2C91-4E1F-BD9A-A8D5D746D950}" presName="rootComposite" presStyleCnt="0"/>
      <dgm:spPr/>
    </dgm:pt>
    <dgm:pt modelId="{F81491AD-16C5-4BDD-8FE0-8C39B4BB8C80}" type="pres">
      <dgm:prSet presAssocID="{05AAF503-2C91-4E1F-BD9A-A8D5D746D950}" presName="rootText" presStyleLbl="node2" presStyleIdx="0" presStyleCnt="1">
        <dgm:presLayoutVars>
          <dgm:chPref val="3"/>
        </dgm:presLayoutVars>
      </dgm:prSet>
      <dgm:spPr/>
    </dgm:pt>
    <dgm:pt modelId="{75E6C7C4-0235-4E86-BEB9-7C0DD7A27DE9}" type="pres">
      <dgm:prSet presAssocID="{05AAF503-2C91-4E1F-BD9A-A8D5D746D950}" presName="rootConnector" presStyleLbl="node2" presStyleIdx="0" presStyleCnt="1"/>
      <dgm:spPr/>
    </dgm:pt>
    <dgm:pt modelId="{FC398693-66B4-4752-9401-E6445ADDB361}" type="pres">
      <dgm:prSet presAssocID="{05AAF503-2C91-4E1F-BD9A-A8D5D746D950}" presName="hierChild4" presStyleCnt="0"/>
      <dgm:spPr/>
    </dgm:pt>
    <dgm:pt modelId="{8613CDAB-3467-470E-AB7B-3D4FB778DD03}" type="pres">
      <dgm:prSet presAssocID="{68A085F9-6B82-4A46-A431-AD39C2D44966}" presName="Name37" presStyleLbl="parChTrans1D3" presStyleIdx="0" presStyleCnt="1"/>
      <dgm:spPr/>
    </dgm:pt>
    <dgm:pt modelId="{953451D0-0A08-42FB-9FC5-9D084965FE7D}" type="pres">
      <dgm:prSet presAssocID="{C2DBF3EF-9256-421D-AF55-A7931E9340F1}" presName="hierRoot2" presStyleCnt="0">
        <dgm:presLayoutVars>
          <dgm:hierBranch val="init"/>
        </dgm:presLayoutVars>
      </dgm:prSet>
      <dgm:spPr/>
    </dgm:pt>
    <dgm:pt modelId="{71625C20-1699-41F6-8C3A-E11AD01323F6}" type="pres">
      <dgm:prSet presAssocID="{C2DBF3EF-9256-421D-AF55-A7931E9340F1}" presName="rootComposite" presStyleCnt="0"/>
      <dgm:spPr/>
    </dgm:pt>
    <dgm:pt modelId="{BDCA9DBD-8A8E-473C-95A8-A0B3888E861E}" type="pres">
      <dgm:prSet presAssocID="{C2DBF3EF-9256-421D-AF55-A7931E9340F1}" presName="rootText" presStyleLbl="node3" presStyleIdx="0" presStyleCnt="1">
        <dgm:presLayoutVars>
          <dgm:chPref val="3"/>
        </dgm:presLayoutVars>
      </dgm:prSet>
      <dgm:spPr/>
    </dgm:pt>
    <dgm:pt modelId="{E78A6D85-C781-429A-9C0C-281FF81D1A10}" type="pres">
      <dgm:prSet presAssocID="{C2DBF3EF-9256-421D-AF55-A7931E9340F1}" presName="rootConnector" presStyleLbl="node3" presStyleIdx="0" presStyleCnt="1"/>
      <dgm:spPr/>
    </dgm:pt>
    <dgm:pt modelId="{C8C1A134-1BCD-4987-812F-FB9662D86B40}" type="pres">
      <dgm:prSet presAssocID="{C2DBF3EF-9256-421D-AF55-A7931E9340F1}" presName="hierChild4" presStyleCnt="0"/>
      <dgm:spPr/>
    </dgm:pt>
    <dgm:pt modelId="{A262CF11-7A10-4EF7-B34D-E7C0B0CD9DBD}" type="pres">
      <dgm:prSet presAssocID="{8AB71229-F9AA-496A-AE18-D6CD92AD5732}" presName="Name37" presStyleLbl="parChTrans1D4" presStyleIdx="0" presStyleCnt="7"/>
      <dgm:spPr/>
    </dgm:pt>
    <dgm:pt modelId="{F6415948-FC30-4112-A818-0EC97522D844}" type="pres">
      <dgm:prSet presAssocID="{9144FF0F-59D8-4666-83D0-57BE2AA47506}" presName="hierRoot2" presStyleCnt="0">
        <dgm:presLayoutVars>
          <dgm:hierBranch val="init"/>
        </dgm:presLayoutVars>
      </dgm:prSet>
      <dgm:spPr/>
    </dgm:pt>
    <dgm:pt modelId="{5ACF6F91-BFFE-4295-AF72-46E895B04E67}" type="pres">
      <dgm:prSet presAssocID="{9144FF0F-59D8-4666-83D0-57BE2AA47506}" presName="rootComposite" presStyleCnt="0"/>
      <dgm:spPr/>
    </dgm:pt>
    <dgm:pt modelId="{C3CE7715-1157-4A94-BB85-35998D44E9C4}" type="pres">
      <dgm:prSet presAssocID="{9144FF0F-59D8-4666-83D0-57BE2AA47506}" presName="rootText" presStyleLbl="node4" presStyleIdx="0" presStyleCnt="7">
        <dgm:presLayoutVars>
          <dgm:chPref val="3"/>
        </dgm:presLayoutVars>
      </dgm:prSet>
      <dgm:spPr/>
    </dgm:pt>
    <dgm:pt modelId="{52B02931-59A8-45E9-B841-94100DD41004}" type="pres">
      <dgm:prSet presAssocID="{9144FF0F-59D8-4666-83D0-57BE2AA47506}" presName="rootConnector" presStyleLbl="node4" presStyleIdx="0" presStyleCnt="7"/>
      <dgm:spPr/>
    </dgm:pt>
    <dgm:pt modelId="{AC3FA00C-33B1-418C-ADF8-6B0B2EE4636A}" type="pres">
      <dgm:prSet presAssocID="{9144FF0F-59D8-4666-83D0-57BE2AA47506}" presName="hierChild4" presStyleCnt="0"/>
      <dgm:spPr/>
    </dgm:pt>
    <dgm:pt modelId="{7A5A2D80-9441-4D40-8F08-55985FE9CF35}" type="pres">
      <dgm:prSet presAssocID="{F676215C-899F-430C-B03C-3C671964650E}" presName="Name37" presStyleLbl="parChTrans1D4" presStyleIdx="1" presStyleCnt="7"/>
      <dgm:spPr/>
    </dgm:pt>
    <dgm:pt modelId="{F1D9D8B9-3C23-4907-A4F8-93A07DD12B90}" type="pres">
      <dgm:prSet presAssocID="{33D0918E-89C0-4050-98F3-991ABE2F0C0C}" presName="hierRoot2" presStyleCnt="0">
        <dgm:presLayoutVars>
          <dgm:hierBranch val="init"/>
        </dgm:presLayoutVars>
      </dgm:prSet>
      <dgm:spPr/>
    </dgm:pt>
    <dgm:pt modelId="{F8180C8D-F8F1-454B-901A-C810AC425803}" type="pres">
      <dgm:prSet presAssocID="{33D0918E-89C0-4050-98F3-991ABE2F0C0C}" presName="rootComposite" presStyleCnt="0"/>
      <dgm:spPr/>
    </dgm:pt>
    <dgm:pt modelId="{74807FDC-DB98-4C98-8AD8-98BC284D8362}" type="pres">
      <dgm:prSet presAssocID="{33D0918E-89C0-4050-98F3-991ABE2F0C0C}" presName="rootText" presStyleLbl="node4" presStyleIdx="1" presStyleCnt="7">
        <dgm:presLayoutVars>
          <dgm:chPref val="3"/>
        </dgm:presLayoutVars>
      </dgm:prSet>
      <dgm:spPr/>
    </dgm:pt>
    <dgm:pt modelId="{997978A8-6AC2-4E5F-82B4-3534B904EDB4}" type="pres">
      <dgm:prSet presAssocID="{33D0918E-89C0-4050-98F3-991ABE2F0C0C}" presName="rootConnector" presStyleLbl="node4" presStyleIdx="1" presStyleCnt="7"/>
      <dgm:spPr/>
    </dgm:pt>
    <dgm:pt modelId="{D631C2D3-CA3A-4123-BD28-CB0AEA7F30DD}" type="pres">
      <dgm:prSet presAssocID="{33D0918E-89C0-4050-98F3-991ABE2F0C0C}" presName="hierChild4" presStyleCnt="0"/>
      <dgm:spPr/>
    </dgm:pt>
    <dgm:pt modelId="{D3E9DDE6-7622-44B6-9ACB-DF71CAF57B30}" type="pres">
      <dgm:prSet presAssocID="{7D602262-B8F5-4FDA-AAE1-4CAA8F2BB507}" presName="Name37" presStyleLbl="parChTrans1D4" presStyleIdx="2" presStyleCnt="7"/>
      <dgm:spPr/>
    </dgm:pt>
    <dgm:pt modelId="{527527E9-1208-48C4-8EFA-6E04B2E2B3E1}" type="pres">
      <dgm:prSet presAssocID="{C2CCACF8-3F34-4C22-BE45-FA96A2FBD82B}" presName="hierRoot2" presStyleCnt="0">
        <dgm:presLayoutVars>
          <dgm:hierBranch val="init"/>
        </dgm:presLayoutVars>
      </dgm:prSet>
      <dgm:spPr/>
    </dgm:pt>
    <dgm:pt modelId="{F1645A50-EC01-44E1-828B-907503AE061F}" type="pres">
      <dgm:prSet presAssocID="{C2CCACF8-3F34-4C22-BE45-FA96A2FBD82B}" presName="rootComposite" presStyleCnt="0"/>
      <dgm:spPr/>
    </dgm:pt>
    <dgm:pt modelId="{6E671D5C-E857-4505-84C6-361CBB614C4C}" type="pres">
      <dgm:prSet presAssocID="{C2CCACF8-3F34-4C22-BE45-FA96A2FBD82B}" presName="rootText" presStyleLbl="node4" presStyleIdx="2" presStyleCnt="7" custLinFactNeighborX="-887" custLinFactNeighborY="-5324">
        <dgm:presLayoutVars>
          <dgm:chPref val="3"/>
        </dgm:presLayoutVars>
      </dgm:prSet>
      <dgm:spPr/>
    </dgm:pt>
    <dgm:pt modelId="{EB27DAEA-5687-4124-ACDA-95B9C2D5FDE8}" type="pres">
      <dgm:prSet presAssocID="{C2CCACF8-3F34-4C22-BE45-FA96A2FBD82B}" presName="rootConnector" presStyleLbl="node4" presStyleIdx="2" presStyleCnt="7"/>
      <dgm:spPr/>
    </dgm:pt>
    <dgm:pt modelId="{334D8F09-AF47-4C0B-9D63-B6AF8C3CD4F0}" type="pres">
      <dgm:prSet presAssocID="{C2CCACF8-3F34-4C22-BE45-FA96A2FBD82B}" presName="hierChild4" presStyleCnt="0"/>
      <dgm:spPr/>
    </dgm:pt>
    <dgm:pt modelId="{07748414-EFA8-43B8-85B2-E4BB502D2878}" type="pres">
      <dgm:prSet presAssocID="{701D652F-3AD3-497A-A527-160A5B857A75}" presName="Name37" presStyleLbl="parChTrans1D4" presStyleIdx="3" presStyleCnt="7"/>
      <dgm:spPr/>
    </dgm:pt>
    <dgm:pt modelId="{052C8622-2D43-4F56-A0D5-E3C55CB191FA}" type="pres">
      <dgm:prSet presAssocID="{215A0377-A448-4D62-885E-020DB3C47003}" presName="hierRoot2" presStyleCnt="0">
        <dgm:presLayoutVars>
          <dgm:hierBranch val="init"/>
        </dgm:presLayoutVars>
      </dgm:prSet>
      <dgm:spPr/>
    </dgm:pt>
    <dgm:pt modelId="{24FEBFE7-187E-40F4-8045-B3B24AB09FD2}" type="pres">
      <dgm:prSet presAssocID="{215A0377-A448-4D62-885E-020DB3C47003}" presName="rootComposite" presStyleCnt="0"/>
      <dgm:spPr/>
    </dgm:pt>
    <dgm:pt modelId="{5AAC9293-19C1-4BDC-801D-1068C79C65C2}" type="pres">
      <dgm:prSet presAssocID="{215A0377-A448-4D62-885E-020DB3C47003}" presName="rootText" presStyleLbl="node4" presStyleIdx="3" presStyleCnt="7" custLinFactNeighborX="-1043" custLinFactNeighborY="-2087">
        <dgm:presLayoutVars>
          <dgm:chPref val="3"/>
        </dgm:presLayoutVars>
      </dgm:prSet>
      <dgm:spPr/>
    </dgm:pt>
    <dgm:pt modelId="{DBF1066E-7213-4565-B75D-456D59E87B4B}" type="pres">
      <dgm:prSet presAssocID="{215A0377-A448-4D62-885E-020DB3C47003}" presName="rootConnector" presStyleLbl="node4" presStyleIdx="3" presStyleCnt="7"/>
      <dgm:spPr/>
    </dgm:pt>
    <dgm:pt modelId="{1B4696DD-FF70-4436-8B37-CBA44BD064C3}" type="pres">
      <dgm:prSet presAssocID="{215A0377-A448-4D62-885E-020DB3C47003}" presName="hierChild4" presStyleCnt="0"/>
      <dgm:spPr/>
    </dgm:pt>
    <dgm:pt modelId="{448ECDAD-E9D4-492F-9563-72FCEB9EEC62}" type="pres">
      <dgm:prSet presAssocID="{21150C8C-F2F7-47F8-AF5C-B1336FC7932E}" presName="Name37" presStyleLbl="parChTrans1D4" presStyleIdx="4" presStyleCnt="7"/>
      <dgm:spPr/>
    </dgm:pt>
    <dgm:pt modelId="{EEE99220-D64A-4975-A467-18663E55F27A}" type="pres">
      <dgm:prSet presAssocID="{B0C90AF3-B12D-428A-A1CF-241097E7B5C2}" presName="hierRoot2" presStyleCnt="0">
        <dgm:presLayoutVars>
          <dgm:hierBranch val="init"/>
        </dgm:presLayoutVars>
      </dgm:prSet>
      <dgm:spPr/>
    </dgm:pt>
    <dgm:pt modelId="{BF5F9FF2-C3C3-45BD-9588-7727D2FC8B45}" type="pres">
      <dgm:prSet presAssocID="{B0C90AF3-B12D-428A-A1CF-241097E7B5C2}" presName="rootComposite" presStyleCnt="0"/>
      <dgm:spPr/>
    </dgm:pt>
    <dgm:pt modelId="{68261088-0094-4D8E-BA13-8EFD14A0DFA7}" type="pres">
      <dgm:prSet presAssocID="{B0C90AF3-B12D-428A-A1CF-241097E7B5C2}" presName="rootText" presStyleLbl="node4" presStyleIdx="4" presStyleCnt="7">
        <dgm:presLayoutVars>
          <dgm:chPref val="3"/>
        </dgm:presLayoutVars>
      </dgm:prSet>
      <dgm:spPr/>
    </dgm:pt>
    <dgm:pt modelId="{19874B01-7440-4F89-BEC7-768050E15201}" type="pres">
      <dgm:prSet presAssocID="{B0C90AF3-B12D-428A-A1CF-241097E7B5C2}" presName="rootConnector" presStyleLbl="node4" presStyleIdx="4" presStyleCnt="7"/>
      <dgm:spPr/>
    </dgm:pt>
    <dgm:pt modelId="{29E5CF76-DF3E-4D52-A706-4842B6987378}" type="pres">
      <dgm:prSet presAssocID="{B0C90AF3-B12D-428A-A1CF-241097E7B5C2}" presName="hierChild4" presStyleCnt="0"/>
      <dgm:spPr/>
    </dgm:pt>
    <dgm:pt modelId="{1BC2227A-1E5A-43AC-BBA4-8155B946E16D}" type="pres">
      <dgm:prSet presAssocID="{2E9CB99C-339C-4D1B-85A7-FCFA3BAC0A49}" presName="Name37" presStyleLbl="parChTrans1D4" presStyleIdx="5" presStyleCnt="7"/>
      <dgm:spPr/>
    </dgm:pt>
    <dgm:pt modelId="{888F9659-21C9-4246-BAFB-2D60FB3F6546}" type="pres">
      <dgm:prSet presAssocID="{FE4B2C1F-B1FE-42A7-8460-BFE6D43907FD}" presName="hierRoot2" presStyleCnt="0">
        <dgm:presLayoutVars>
          <dgm:hierBranch val="init"/>
        </dgm:presLayoutVars>
      </dgm:prSet>
      <dgm:spPr/>
    </dgm:pt>
    <dgm:pt modelId="{2EBEC25A-93EF-4395-A2E9-1A7E23EF3360}" type="pres">
      <dgm:prSet presAssocID="{FE4B2C1F-B1FE-42A7-8460-BFE6D43907FD}" presName="rootComposite" presStyleCnt="0"/>
      <dgm:spPr/>
    </dgm:pt>
    <dgm:pt modelId="{4C8FA90F-37D5-44F1-84E3-5E143D3CD678}" type="pres">
      <dgm:prSet presAssocID="{FE4B2C1F-B1FE-42A7-8460-BFE6D43907FD}" presName="rootText" presStyleLbl="node4" presStyleIdx="5" presStyleCnt="7">
        <dgm:presLayoutVars>
          <dgm:chPref val="3"/>
        </dgm:presLayoutVars>
      </dgm:prSet>
      <dgm:spPr/>
    </dgm:pt>
    <dgm:pt modelId="{F8829026-1286-42AE-AC5A-77CBB823B5F0}" type="pres">
      <dgm:prSet presAssocID="{FE4B2C1F-B1FE-42A7-8460-BFE6D43907FD}" presName="rootConnector" presStyleLbl="node4" presStyleIdx="5" presStyleCnt="7"/>
      <dgm:spPr/>
    </dgm:pt>
    <dgm:pt modelId="{D6D26749-0101-4A1F-A612-7F0421C731D2}" type="pres">
      <dgm:prSet presAssocID="{FE4B2C1F-B1FE-42A7-8460-BFE6D43907FD}" presName="hierChild4" presStyleCnt="0"/>
      <dgm:spPr/>
    </dgm:pt>
    <dgm:pt modelId="{13425F8A-070F-404F-8F99-D8C9A5380CAB}" type="pres">
      <dgm:prSet presAssocID="{3D4105E6-47DC-4BAE-B89A-ECC2E3145829}" presName="Name37" presStyleLbl="parChTrans1D4" presStyleIdx="6" presStyleCnt="7"/>
      <dgm:spPr/>
    </dgm:pt>
    <dgm:pt modelId="{BC78FFDF-C25E-4E13-8296-61EC56DF9BDC}" type="pres">
      <dgm:prSet presAssocID="{C2517B21-5BB5-46C8-8BD3-F5F11442FAD1}" presName="hierRoot2" presStyleCnt="0">
        <dgm:presLayoutVars>
          <dgm:hierBranch val="init"/>
        </dgm:presLayoutVars>
      </dgm:prSet>
      <dgm:spPr/>
    </dgm:pt>
    <dgm:pt modelId="{4C855788-B156-4591-A077-FBAC3C2B23A7}" type="pres">
      <dgm:prSet presAssocID="{C2517B21-5BB5-46C8-8BD3-F5F11442FAD1}" presName="rootComposite" presStyleCnt="0"/>
      <dgm:spPr/>
    </dgm:pt>
    <dgm:pt modelId="{6C706C81-5E00-432F-96CC-1B3395E652D3}" type="pres">
      <dgm:prSet presAssocID="{C2517B21-5BB5-46C8-8BD3-F5F11442FAD1}" presName="rootText" presStyleLbl="node4" presStyleIdx="6" presStyleCnt="7">
        <dgm:presLayoutVars>
          <dgm:chPref val="3"/>
        </dgm:presLayoutVars>
      </dgm:prSet>
      <dgm:spPr/>
    </dgm:pt>
    <dgm:pt modelId="{3C8979DE-FCB9-41BA-BE66-C9FB9000D771}" type="pres">
      <dgm:prSet presAssocID="{C2517B21-5BB5-46C8-8BD3-F5F11442FAD1}" presName="rootConnector" presStyleLbl="node4" presStyleIdx="6" presStyleCnt="7"/>
      <dgm:spPr/>
    </dgm:pt>
    <dgm:pt modelId="{CA16F7C0-FE76-4569-AB12-03FFF3685FE6}" type="pres">
      <dgm:prSet presAssocID="{C2517B21-5BB5-46C8-8BD3-F5F11442FAD1}" presName="hierChild4" presStyleCnt="0"/>
      <dgm:spPr/>
    </dgm:pt>
    <dgm:pt modelId="{6CEE0FF0-94E2-4FB9-809A-8B30504586F2}" type="pres">
      <dgm:prSet presAssocID="{C2517B21-5BB5-46C8-8BD3-F5F11442FAD1}" presName="hierChild5" presStyleCnt="0"/>
      <dgm:spPr/>
    </dgm:pt>
    <dgm:pt modelId="{B691C0B1-7173-4798-A1D9-3BCD82D28AA5}" type="pres">
      <dgm:prSet presAssocID="{FE4B2C1F-B1FE-42A7-8460-BFE6D43907FD}" presName="hierChild5" presStyleCnt="0"/>
      <dgm:spPr/>
    </dgm:pt>
    <dgm:pt modelId="{6C12F069-8774-47C7-A8CD-4951677F1964}" type="pres">
      <dgm:prSet presAssocID="{B0C90AF3-B12D-428A-A1CF-241097E7B5C2}" presName="hierChild5" presStyleCnt="0"/>
      <dgm:spPr/>
    </dgm:pt>
    <dgm:pt modelId="{58EA0973-AAD4-40F6-BC43-E76207E2D209}" type="pres">
      <dgm:prSet presAssocID="{215A0377-A448-4D62-885E-020DB3C47003}" presName="hierChild5" presStyleCnt="0"/>
      <dgm:spPr/>
    </dgm:pt>
    <dgm:pt modelId="{BB2794E0-E1B6-4AB1-B3A1-BDF8399A2C72}" type="pres">
      <dgm:prSet presAssocID="{C2CCACF8-3F34-4C22-BE45-FA96A2FBD82B}" presName="hierChild5" presStyleCnt="0"/>
      <dgm:spPr/>
    </dgm:pt>
    <dgm:pt modelId="{4DABD4F3-E3F3-4A42-8AF7-018208A9B2FB}" type="pres">
      <dgm:prSet presAssocID="{33D0918E-89C0-4050-98F3-991ABE2F0C0C}" presName="hierChild5" presStyleCnt="0"/>
      <dgm:spPr/>
    </dgm:pt>
    <dgm:pt modelId="{ECCC494B-5FA5-406E-9D19-424339A94FC2}" type="pres">
      <dgm:prSet presAssocID="{9144FF0F-59D8-4666-83D0-57BE2AA47506}" presName="hierChild5" presStyleCnt="0"/>
      <dgm:spPr/>
    </dgm:pt>
    <dgm:pt modelId="{F039C493-2124-4C12-8FD4-C0C37F47E2BB}" type="pres">
      <dgm:prSet presAssocID="{C2DBF3EF-9256-421D-AF55-A7931E9340F1}" presName="hierChild5" presStyleCnt="0"/>
      <dgm:spPr/>
    </dgm:pt>
    <dgm:pt modelId="{42793CEC-A418-48D5-8B8F-EC158EC9E51F}" type="pres">
      <dgm:prSet presAssocID="{05AAF503-2C91-4E1F-BD9A-A8D5D746D950}" presName="hierChild5" presStyleCnt="0"/>
      <dgm:spPr/>
    </dgm:pt>
    <dgm:pt modelId="{8919E76B-D950-4A96-B53A-BCAD844FD5BB}" type="pres">
      <dgm:prSet presAssocID="{3291B176-EB4C-4D91-A3D8-5C55D6B4157E}" presName="hierChild3" presStyleCnt="0"/>
      <dgm:spPr/>
    </dgm:pt>
  </dgm:ptLst>
  <dgm:cxnLst>
    <dgm:cxn modelId="{45513E13-9BA7-4F51-8349-F55393A3D30F}" type="presOf" srcId="{33D0918E-89C0-4050-98F3-991ABE2F0C0C}" destId="{74807FDC-DB98-4C98-8AD8-98BC284D8362}" srcOrd="0" destOrd="0" presId="urn:microsoft.com/office/officeart/2005/8/layout/orgChart1"/>
    <dgm:cxn modelId="{2A42FA18-06E9-4FD1-A7E0-FD44AA6CFBD0}" type="presOf" srcId="{3291B176-EB4C-4D91-A3D8-5C55D6B4157E}" destId="{02D7F10C-34A9-44D2-88C6-9AB90358B075}" srcOrd="0" destOrd="0" presId="urn:microsoft.com/office/officeart/2005/8/layout/orgChart1"/>
    <dgm:cxn modelId="{FB41B620-ABF0-4E26-A904-A59D96083501}" type="presOf" srcId="{33D0918E-89C0-4050-98F3-991ABE2F0C0C}" destId="{997978A8-6AC2-4E5F-82B4-3534B904EDB4}" srcOrd="1" destOrd="0" presId="urn:microsoft.com/office/officeart/2005/8/layout/orgChart1"/>
    <dgm:cxn modelId="{894D0A22-E9D0-4355-855D-9E0E72C51254}" srcId="{215A0377-A448-4D62-885E-020DB3C47003}" destId="{B0C90AF3-B12D-428A-A1CF-241097E7B5C2}" srcOrd="0" destOrd="0" parTransId="{21150C8C-F2F7-47F8-AF5C-B1336FC7932E}" sibTransId="{1D6E6190-4B97-41B2-BC43-FE3AC52EA406}"/>
    <dgm:cxn modelId="{1DC6BA2C-FF00-42E0-A35C-6879F1775F88}" type="presOf" srcId="{7D602262-B8F5-4FDA-AAE1-4CAA8F2BB507}" destId="{D3E9DDE6-7622-44B6-9ACB-DF71CAF57B30}" srcOrd="0" destOrd="0" presId="urn:microsoft.com/office/officeart/2005/8/layout/orgChart1"/>
    <dgm:cxn modelId="{CB5DD82F-BF32-49C5-B2B9-B9C6A924078F}" type="presOf" srcId="{FE4B2C1F-B1FE-42A7-8460-BFE6D43907FD}" destId="{4C8FA90F-37D5-44F1-84E3-5E143D3CD678}" srcOrd="0" destOrd="0" presId="urn:microsoft.com/office/officeart/2005/8/layout/orgChart1"/>
    <dgm:cxn modelId="{FFD60A31-7CF0-4767-89D2-61DC84B1DE97}" srcId="{17BB90DE-CE3C-4FBC-B7D7-C476812D1E4A}" destId="{3291B176-EB4C-4D91-A3D8-5C55D6B4157E}" srcOrd="0" destOrd="0" parTransId="{7548D72E-B3AD-45CD-A115-1E664D348398}" sibTransId="{69092B72-A845-41EB-9550-445A6FB938DD}"/>
    <dgm:cxn modelId="{30CA1336-92F0-4BBE-AE67-37D01688D9D7}" srcId="{FE4B2C1F-B1FE-42A7-8460-BFE6D43907FD}" destId="{C2517B21-5BB5-46C8-8BD3-F5F11442FAD1}" srcOrd="0" destOrd="0" parTransId="{3D4105E6-47DC-4BAE-B89A-ECC2E3145829}" sibTransId="{990C3A7E-8B04-43EA-99CD-258E4D4F2EA2}"/>
    <dgm:cxn modelId="{04ABCA36-7899-4CB5-8C00-5910F9C57F4B}" type="presOf" srcId="{C2CCACF8-3F34-4C22-BE45-FA96A2FBD82B}" destId="{6E671D5C-E857-4505-84C6-361CBB614C4C}" srcOrd="0" destOrd="0" presId="urn:microsoft.com/office/officeart/2005/8/layout/orgChart1"/>
    <dgm:cxn modelId="{60540037-2357-4AE5-8D1D-6692D399C9F8}" type="presOf" srcId="{215A0377-A448-4D62-885E-020DB3C47003}" destId="{5AAC9293-19C1-4BDC-801D-1068C79C65C2}" srcOrd="0" destOrd="0" presId="urn:microsoft.com/office/officeart/2005/8/layout/orgChart1"/>
    <dgm:cxn modelId="{3DA62462-165A-4416-A3F2-8BD76150499E}" type="presOf" srcId="{2E9CB99C-339C-4D1B-85A7-FCFA3BAC0A49}" destId="{1BC2227A-1E5A-43AC-BBA4-8155B946E16D}" srcOrd="0" destOrd="0" presId="urn:microsoft.com/office/officeart/2005/8/layout/orgChart1"/>
    <dgm:cxn modelId="{95B5D343-D062-473C-8C4E-93FC77878E22}" type="presOf" srcId="{8AB71229-F9AA-496A-AE18-D6CD92AD5732}" destId="{A262CF11-7A10-4EF7-B34D-E7C0B0CD9DBD}" srcOrd="0" destOrd="0" presId="urn:microsoft.com/office/officeart/2005/8/layout/orgChart1"/>
    <dgm:cxn modelId="{D878E643-530E-453F-9FD9-43C854B081B0}" type="presOf" srcId="{B0C90AF3-B12D-428A-A1CF-241097E7B5C2}" destId="{19874B01-7440-4F89-BEC7-768050E15201}" srcOrd="1" destOrd="0" presId="urn:microsoft.com/office/officeart/2005/8/layout/orgChart1"/>
    <dgm:cxn modelId="{B87DD764-DF75-4F75-8142-491160A70209}" type="presOf" srcId="{215A0377-A448-4D62-885E-020DB3C47003}" destId="{DBF1066E-7213-4565-B75D-456D59E87B4B}" srcOrd="1" destOrd="0" presId="urn:microsoft.com/office/officeart/2005/8/layout/orgChart1"/>
    <dgm:cxn modelId="{16859347-E79E-4F5E-8924-9F92BBFA1C01}" type="presOf" srcId="{17BB90DE-CE3C-4FBC-B7D7-C476812D1E4A}" destId="{DFABB440-811A-4DFA-942E-8A6CA4919645}" srcOrd="0" destOrd="0" presId="urn:microsoft.com/office/officeart/2005/8/layout/orgChart1"/>
    <dgm:cxn modelId="{F2046968-AA3C-47E4-B76B-EA4173B40E23}" type="presOf" srcId="{3D4105E6-47DC-4BAE-B89A-ECC2E3145829}" destId="{13425F8A-070F-404F-8F99-D8C9A5380CAB}" srcOrd="0" destOrd="0" presId="urn:microsoft.com/office/officeart/2005/8/layout/orgChart1"/>
    <dgm:cxn modelId="{343A814D-5BE9-45C4-B500-8976F2537978}" srcId="{C2DBF3EF-9256-421D-AF55-A7931E9340F1}" destId="{9144FF0F-59D8-4666-83D0-57BE2AA47506}" srcOrd="0" destOrd="0" parTransId="{8AB71229-F9AA-496A-AE18-D6CD92AD5732}" sibTransId="{ADB1DD7B-2073-4D46-856A-F98BE774773E}"/>
    <dgm:cxn modelId="{8F79C16E-9D82-429F-87DF-A1CAE6727176}" type="presOf" srcId="{68A085F9-6B82-4A46-A431-AD39C2D44966}" destId="{8613CDAB-3467-470E-AB7B-3D4FB778DD03}" srcOrd="0" destOrd="0" presId="urn:microsoft.com/office/officeart/2005/8/layout/orgChart1"/>
    <dgm:cxn modelId="{24E0204F-DA15-4848-BC05-1B58191EC3D6}" type="presOf" srcId="{C2DBF3EF-9256-421D-AF55-A7931E9340F1}" destId="{E78A6D85-C781-429A-9C0C-281FF81D1A10}" srcOrd="1" destOrd="0" presId="urn:microsoft.com/office/officeart/2005/8/layout/orgChart1"/>
    <dgm:cxn modelId="{F7E86458-9E65-4EA1-BBA4-6D005BB86945}" srcId="{B0C90AF3-B12D-428A-A1CF-241097E7B5C2}" destId="{FE4B2C1F-B1FE-42A7-8460-BFE6D43907FD}" srcOrd="0" destOrd="0" parTransId="{2E9CB99C-339C-4D1B-85A7-FCFA3BAC0A49}" sibTransId="{3DA02D7D-680D-4C86-BF66-AA972722294C}"/>
    <dgm:cxn modelId="{1B27C978-CB14-4603-BC02-5A577C2F1508}" srcId="{C2CCACF8-3F34-4C22-BE45-FA96A2FBD82B}" destId="{215A0377-A448-4D62-885E-020DB3C47003}" srcOrd="0" destOrd="0" parTransId="{701D652F-3AD3-497A-A527-160A5B857A75}" sibTransId="{285C28C9-8E2F-4B11-BEFB-6AC1F1776BCE}"/>
    <dgm:cxn modelId="{189CCC79-8B20-4AE6-B996-0E9034719CA0}" type="presOf" srcId="{FB14AF45-5ECF-4029-8D27-F0BE641C4A39}" destId="{C55E6ED5-4C97-4E7C-B053-0D5F108E3288}" srcOrd="0" destOrd="0" presId="urn:microsoft.com/office/officeart/2005/8/layout/orgChart1"/>
    <dgm:cxn modelId="{051BB481-0DB4-4985-B007-A9FB40F7E8E0}" type="presOf" srcId="{9144FF0F-59D8-4666-83D0-57BE2AA47506}" destId="{52B02931-59A8-45E9-B841-94100DD41004}" srcOrd="1" destOrd="0" presId="urn:microsoft.com/office/officeart/2005/8/layout/orgChart1"/>
    <dgm:cxn modelId="{DC86D688-96C2-4437-B03A-4396A3E8E49D}" type="presOf" srcId="{C2CCACF8-3F34-4C22-BE45-FA96A2FBD82B}" destId="{EB27DAEA-5687-4124-ACDA-95B9C2D5FDE8}" srcOrd="1" destOrd="0" presId="urn:microsoft.com/office/officeart/2005/8/layout/orgChart1"/>
    <dgm:cxn modelId="{0BF95595-F190-4DCB-9861-4694747D6FF6}" srcId="{33D0918E-89C0-4050-98F3-991ABE2F0C0C}" destId="{C2CCACF8-3F34-4C22-BE45-FA96A2FBD82B}" srcOrd="0" destOrd="0" parTransId="{7D602262-B8F5-4FDA-AAE1-4CAA8F2BB507}" sibTransId="{D303BB9E-2698-46C6-B953-E6B0246D349C}"/>
    <dgm:cxn modelId="{C4F33A99-CC2C-42D8-9363-40C2C1D48E4B}" type="presOf" srcId="{3291B176-EB4C-4D91-A3D8-5C55D6B4157E}" destId="{D557334B-DB9A-4AB7-BE9D-2C62F9AD2B65}" srcOrd="1" destOrd="0" presId="urn:microsoft.com/office/officeart/2005/8/layout/orgChart1"/>
    <dgm:cxn modelId="{CDDF689B-A375-49FF-8DCE-60A2605EFC5D}" type="presOf" srcId="{701D652F-3AD3-497A-A527-160A5B857A75}" destId="{07748414-EFA8-43B8-85B2-E4BB502D2878}" srcOrd="0" destOrd="0" presId="urn:microsoft.com/office/officeart/2005/8/layout/orgChart1"/>
    <dgm:cxn modelId="{93015FA1-B416-4ABF-A76E-8F81965799DA}" type="presOf" srcId="{05AAF503-2C91-4E1F-BD9A-A8D5D746D950}" destId="{75E6C7C4-0235-4E86-BEB9-7C0DD7A27DE9}" srcOrd="1" destOrd="0" presId="urn:microsoft.com/office/officeart/2005/8/layout/orgChart1"/>
    <dgm:cxn modelId="{72BBFAA6-0B0E-4FC5-B42A-BC83637B9D64}" type="presOf" srcId="{C2517B21-5BB5-46C8-8BD3-F5F11442FAD1}" destId="{6C706C81-5E00-432F-96CC-1B3395E652D3}" srcOrd="0" destOrd="0" presId="urn:microsoft.com/office/officeart/2005/8/layout/orgChart1"/>
    <dgm:cxn modelId="{BDB054AB-8CC6-4895-8497-94FDB22346BA}" srcId="{9144FF0F-59D8-4666-83D0-57BE2AA47506}" destId="{33D0918E-89C0-4050-98F3-991ABE2F0C0C}" srcOrd="0" destOrd="0" parTransId="{F676215C-899F-430C-B03C-3C671964650E}" sibTransId="{040B3B07-0B46-41E2-8C40-39CE0EFED193}"/>
    <dgm:cxn modelId="{2E2A2CB6-7147-4257-B271-050CB48D3155}" type="presOf" srcId="{9144FF0F-59D8-4666-83D0-57BE2AA47506}" destId="{C3CE7715-1157-4A94-BB85-35998D44E9C4}" srcOrd="0" destOrd="0" presId="urn:microsoft.com/office/officeart/2005/8/layout/orgChart1"/>
    <dgm:cxn modelId="{802FEFB8-99EF-42B4-8322-80B1AFE69151}" srcId="{3291B176-EB4C-4D91-A3D8-5C55D6B4157E}" destId="{05AAF503-2C91-4E1F-BD9A-A8D5D746D950}" srcOrd="0" destOrd="0" parTransId="{FB14AF45-5ECF-4029-8D27-F0BE641C4A39}" sibTransId="{B5C50298-B4CB-438B-8506-F6ECEB47725B}"/>
    <dgm:cxn modelId="{24B5A7BA-2459-425D-9CBC-75A7D78CFECD}" type="presOf" srcId="{21150C8C-F2F7-47F8-AF5C-B1336FC7932E}" destId="{448ECDAD-E9D4-492F-9563-72FCEB9EEC62}" srcOrd="0" destOrd="0" presId="urn:microsoft.com/office/officeart/2005/8/layout/orgChart1"/>
    <dgm:cxn modelId="{409A1EC0-2D30-44A9-8194-65EF26216942}" type="presOf" srcId="{C2DBF3EF-9256-421D-AF55-A7931E9340F1}" destId="{BDCA9DBD-8A8E-473C-95A8-A0B3888E861E}" srcOrd="0" destOrd="0" presId="urn:microsoft.com/office/officeart/2005/8/layout/orgChart1"/>
    <dgm:cxn modelId="{0B4F78CA-DAE6-4573-9BC0-434626567C19}" type="presOf" srcId="{05AAF503-2C91-4E1F-BD9A-A8D5D746D950}" destId="{F81491AD-16C5-4BDD-8FE0-8C39B4BB8C80}" srcOrd="0" destOrd="0" presId="urn:microsoft.com/office/officeart/2005/8/layout/orgChart1"/>
    <dgm:cxn modelId="{32923CCE-67C1-4440-9898-AB43FF6023C5}" type="presOf" srcId="{C2517B21-5BB5-46C8-8BD3-F5F11442FAD1}" destId="{3C8979DE-FCB9-41BA-BE66-C9FB9000D771}" srcOrd="1" destOrd="0" presId="urn:microsoft.com/office/officeart/2005/8/layout/orgChart1"/>
    <dgm:cxn modelId="{395EE1D1-DA91-478D-AFDB-EC13F347FF71}" type="presOf" srcId="{F676215C-899F-430C-B03C-3C671964650E}" destId="{7A5A2D80-9441-4D40-8F08-55985FE9CF35}" srcOrd="0" destOrd="0" presId="urn:microsoft.com/office/officeart/2005/8/layout/orgChart1"/>
    <dgm:cxn modelId="{D45F11DC-5C56-4786-B0C7-F20165D421EA}" srcId="{05AAF503-2C91-4E1F-BD9A-A8D5D746D950}" destId="{C2DBF3EF-9256-421D-AF55-A7931E9340F1}" srcOrd="0" destOrd="0" parTransId="{68A085F9-6B82-4A46-A431-AD39C2D44966}" sibTransId="{FEF05EFE-F941-4E7B-8345-67337FD9EBF6}"/>
    <dgm:cxn modelId="{9D112AF5-170B-4F01-B426-E74D056134E7}" type="presOf" srcId="{FE4B2C1F-B1FE-42A7-8460-BFE6D43907FD}" destId="{F8829026-1286-42AE-AC5A-77CBB823B5F0}" srcOrd="1" destOrd="0" presId="urn:microsoft.com/office/officeart/2005/8/layout/orgChart1"/>
    <dgm:cxn modelId="{289887F8-BE91-4B7C-A992-6A6A9DEFE41D}" type="presOf" srcId="{B0C90AF3-B12D-428A-A1CF-241097E7B5C2}" destId="{68261088-0094-4D8E-BA13-8EFD14A0DFA7}" srcOrd="0" destOrd="0" presId="urn:microsoft.com/office/officeart/2005/8/layout/orgChart1"/>
    <dgm:cxn modelId="{A5F3424E-A1BB-4113-8EFF-66B1CE3E382E}" type="presParOf" srcId="{DFABB440-811A-4DFA-942E-8A6CA4919645}" destId="{39A6581C-10B5-4F75-8E89-E047C5BABC15}" srcOrd="0" destOrd="0" presId="urn:microsoft.com/office/officeart/2005/8/layout/orgChart1"/>
    <dgm:cxn modelId="{7FE3E34C-1C77-410C-BDD8-2C2EBE0BB0EF}" type="presParOf" srcId="{39A6581C-10B5-4F75-8E89-E047C5BABC15}" destId="{B15E87FA-6D98-4290-8ADB-CE8D9BFD5A5A}" srcOrd="0" destOrd="0" presId="urn:microsoft.com/office/officeart/2005/8/layout/orgChart1"/>
    <dgm:cxn modelId="{813A1589-E2A4-4BCB-A35A-6C0789C8E38B}" type="presParOf" srcId="{B15E87FA-6D98-4290-8ADB-CE8D9BFD5A5A}" destId="{02D7F10C-34A9-44D2-88C6-9AB90358B075}" srcOrd="0" destOrd="0" presId="urn:microsoft.com/office/officeart/2005/8/layout/orgChart1"/>
    <dgm:cxn modelId="{643157DB-4F05-44B8-A4C1-B5415CB301C0}" type="presParOf" srcId="{B15E87FA-6D98-4290-8ADB-CE8D9BFD5A5A}" destId="{D557334B-DB9A-4AB7-BE9D-2C62F9AD2B65}" srcOrd="1" destOrd="0" presId="urn:microsoft.com/office/officeart/2005/8/layout/orgChart1"/>
    <dgm:cxn modelId="{096E693C-5465-4724-B288-6DBB1405392A}" type="presParOf" srcId="{39A6581C-10B5-4F75-8E89-E047C5BABC15}" destId="{8BDB7B17-C229-4C28-826A-635883A43830}" srcOrd="1" destOrd="0" presId="urn:microsoft.com/office/officeart/2005/8/layout/orgChart1"/>
    <dgm:cxn modelId="{91496B45-C1F7-44AD-9A66-08403ECA1ACF}" type="presParOf" srcId="{8BDB7B17-C229-4C28-826A-635883A43830}" destId="{C55E6ED5-4C97-4E7C-B053-0D5F108E3288}" srcOrd="0" destOrd="0" presId="urn:microsoft.com/office/officeart/2005/8/layout/orgChart1"/>
    <dgm:cxn modelId="{E0FE3CD6-997F-4C1F-9517-282564B853A4}" type="presParOf" srcId="{8BDB7B17-C229-4C28-826A-635883A43830}" destId="{48E522CA-1F8B-4130-B9B5-1D195D775EA2}" srcOrd="1" destOrd="0" presId="urn:microsoft.com/office/officeart/2005/8/layout/orgChart1"/>
    <dgm:cxn modelId="{DD978381-36DC-470B-B459-3E7876849D25}" type="presParOf" srcId="{48E522CA-1F8B-4130-B9B5-1D195D775EA2}" destId="{A2BDE54A-85E8-481F-84D8-1DFD4A9AB272}" srcOrd="0" destOrd="0" presId="urn:microsoft.com/office/officeart/2005/8/layout/orgChart1"/>
    <dgm:cxn modelId="{CA2D5C62-2BA4-45BA-9E24-AB260FC383DC}" type="presParOf" srcId="{A2BDE54A-85E8-481F-84D8-1DFD4A9AB272}" destId="{F81491AD-16C5-4BDD-8FE0-8C39B4BB8C80}" srcOrd="0" destOrd="0" presId="urn:microsoft.com/office/officeart/2005/8/layout/orgChart1"/>
    <dgm:cxn modelId="{9FA582D2-E57D-46FE-A2FC-679EDDEBAA8A}" type="presParOf" srcId="{A2BDE54A-85E8-481F-84D8-1DFD4A9AB272}" destId="{75E6C7C4-0235-4E86-BEB9-7C0DD7A27DE9}" srcOrd="1" destOrd="0" presId="urn:microsoft.com/office/officeart/2005/8/layout/orgChart1"/>
    <dgm:cxn modelId="{AB45E7E6-EB66-4C93-9187-40CA6A7E386E}" type="presParOf" srcId="{48E522CA-1F8B-4130-B9B5-1D195D775EA2}" destId="{FC398693-66B4-4752-9401-E6445ADDB361}" srcOrd="1" destOrd="0" presId="urn:microsoft.com/office/officeart/2005/8/layout/orgChart1"/>
    <dgm:cxn modelId="{C7E69E24-9089-4CCE-8209-A818F8E435A7}" type="presParOf" srcId="{FC398693-66B4-4752-9401-E6445ADDB361}" destId="{8613CDAB-3467-470E-AB7B-3D4FB778DD03}" srcOrd="0" destOrd="0" presId="urn:microsoft.com/office/officeart/2005/8/layout/orgChart1"/>
    <dgm:cxn modelId="{47A5DB6A-31B7-424B-B026-7023EC109271}" type="presParOf" srcId="{FC398693-66B4-4752-9401-E6445ADDB361}" destId="{953451D0-0A08-42FB-9FC5-9D084965FE7D}" srcOrd="1" destOrd="0" presId="urn:microsoft.com/office/officeart/2005/8/layout/orgChart1"/>
    <dgm:cxn modelId="{63E3040F-6B34-4EC8-83C5-243E38DAF727}" type="presParOf" srcId="{953451D0-0A08-42FB-9FC5-9D084965FE7D}" destId="{71625C20-1699-41F6-8C3A-E11AD01323F6}" srcOrd="0" destOrd="0" presId="urn:microsoft.com/office/officeart/2005/8/layout/orgChart1"/>
    <dgm:cxn modelId="{341BEB9E-82F7-40E6-8F19-892BFC0DDE2B}" type="presParOf" srcId="{71625C20-1699-41F6-8C3A-E11AD01323F6}" destId="{BDCA9DBD-8A8E-473C-95A8-A0B3888E861E}" srcOrd="0" destOrd="0" presId="urn:microsoft.com/office/officeart/2005/8/layout/orgChart1"/>
    <dgm:cxn modelId="{976931C2-B855-4486-B5A7-0AEFFE727D11}" type="presParOf" srcId="{71625C20-1699-41F6-8C3A-E11AD01323F6}" destId="{E78A6D85-C781-429A-9C0C-281FF81D1A10}" srcOrd="1" destOrd="0" presId="urn:microsoft.com/office/officeart/2005/8/layout/orgChart1"/>
    <dgm:cxn modelId="{80F759C3-80A0-4AFA-B8CA-EE28C92721C2}" type="presParOf" srcId="{953451D0-0A08-42FB-9FC5-9D084965FE7D}" destId="{C8C1A134-1BCD-4987-812F-FB9662D86B40}" srcOrd="1" destOrd="0" presId="urn:microsoft.com/office/officeart/2005/8/layout/orgChart1"/>
    <dgm:cxn modelId="{69950D80-1131-431C-B63B-8E11F730BCA7}" type="presParOf" srcId="{C8C1A134-1BCD-4987-812F-FB9662D86B40}" destId="{A262CF11-7A10-4EF7-B34D-E7C0B0CD9DBD}" srcOrd="0" destOrd="0" presId="urn:microsoft.com/office/officeart/2005/8/layout/orgChart1"/>
    <dgm:cxn modelId="{026F2A37-0CAA-4032-96A0-E06C51CBB60B}" type="presParOf" srcId="{C8C1A134-1BCD-4987-812F-FB9662D86B40}" destId="{F6415948-FC30-4112-A818-0EC97522D844}" srcOrd="1" destOrd="0" presId="urn:microsoft.com/office/officeart/2005/8/layout/orgChart1"/>
    <dgm:cxn modelId="{E98394F2-F734-4144-B9A4-8A7D10A6E1D5}" type="presParOf" srcId="{F6415948-FC30-4112-A818-0EC97522D844}" destId="{5ACF6F91-BFFE-4295-AF72-46E895B04E67}" srcOrd="0" destOrd="0" presId="urn:microsoft.com/office/officeart/2005/8/layout/orgChart1"/>
    <dgm:cxn modelId="{D216E927-C2F7-4EA7-A9F7-594E72DC7D33}" type="presParOf" srcId="{5ACF6F91-BFFE-4295-AF72-46E895B04E67}" destId="{C3CE7715-1157-4A94-BB85-35998D44E9C4}" srcOrd="0" destOrd="0" presId="urn:microsoft.com/office/officeart/2005/8/layout/orgChart1"/>
    <dgm:cxn modelId="{EB70B414-8A75-433D-9537-565428C759F1}" type="presParOf" srcId="{5ACF6F91-BFFE-4295-AF72-46E895B04E67}" destId="{52B02931-59A8-45E9-B841-94100DD41004}" srcOrd="1" destOrd="0" presId="urn:microsoft.com/office/officeart/2005/8/layout/orgChart1"/>
    <dgm:cxn modelId="{EF60E47E-18FD-4AA2-AACC-C97D1D98D5B0}" type="presParOf" srcId="{F6415948-FC30-4112-A818-0EC97522D844}" destId="{AC3FA00C-33B1-418C-ADF8-6B0B2EE4636A}" srcOrd="1" destOrd="0" presId="urn:microsoft.com/office/officeart/2005/8/layout/orgChart1"/>
    <dgm:cxn modelId="{CF036DC6-8E9E-43B8-9808-01B0DE345598}" type="presParOf" srcId="{AC3FA00C-33B1-418C-ADF8-6B0B2EE4636A}" destId="{7A5A2D80-9441-4D40-8F08-55985FE9CF35}" srcOrd="0" destOrd="0" presId="urn:microsoft.com/office/officeart/2005/8/layout/orgChart1"/>
    <dgm:cxn modelId="{1414B35E-E6A4-452F-B8B9-616084ECADC6}" type="presParOf" srcId="{AC3FA00C-33B1-418C-ADF8-6B0B2EE4636A}" destId="{F1D9D8B9-3C23-4907-A4F8-93A07DD12B90}" srcOrd="1" destOrd="0" presId="urn:microsoft.com/office/officeart/2005/8/layout/orgChart1"/>
    <dgm:cxn modelId="{9B61B969-2605-4DC7-BF57-AD979A785367}" type="presParOf" srcId="{F1D9D8B9-3C23-4907-A4F8-93A07DD12B90}" destId="{F8180C8D-F8F1-454B-901A-C810AC425803}" srcOrd="0" destOrd="0" presId="urn:microsoft.com/office/officeart/2005/8/layout/orgChart1"/>
    <dgm:cxn modelId="{B575BC77-2602-4F0B-BC17-7417F350CBDF}" type="presParOf" srcId="{F8180C8D-F8F1-454B-901A-C810AC425803}" destId="{74807FDC-DB98-4C98-8AD8-98BC284D8362}" srcOrd="0" destOrd="0" presId="urn:microsoft.com/office/officeart/2005/8/layout/orgChart1"/>
    <dgm:cxn modelId="{2D8BE3EE-A4F8-4EB2-B062-93E00AA4971D}" type="presParOf" srcId="{F8180C8D-F8F1-454B-901A-C810AC425803}" destId="{997978A8-6AC2-4E5F-82B4-3534B904EDB4}" srcOrd="1" destOrd="0" presId="urn:microsoft.com/office/officeart/2005/8/layout/orgChart1"/>
    <dgm:cxn modelId="{FA3E7F2C-C097-4316-B712-AF38AC8EC2D0}" type="presParOf" srcId="{F1D9D8B9-3C23-4907-A4F8-93A07DD12B90}" destId="{D631C2D3-CA3A-4123-BD28-CB0AEA7F30DD}" srcOrd="1" destOrd="0" presId="urn:microsoft.com/office/officeart/2005/8/layout/orgChart1"/>
    <dgm:cxn modelId="{F868369F-4095-4374-96C4-348D6DC4256A}" type="presParOf" srcId="{D631C2D3-CA3A-4123-BD28-CB0AEA7F30DD}" destId="{D3E9DDE6-7622-44B6-9ACB-DF71CAF57B30}" srcOrd="0" destOrd="0" presId="urn:microsoft.com/office/officeart/2005/8/layout/orgChart1"/>
    <dgm:cxn modelId="{3BE2FF50-1153-4E5F-BDCB-C278ADEEF6C4}" type="presParOf" srcId="{D631C2D3-CA3A-4123-BD28-CB0AEA7F30DD}" destId="{527527E9-1208-48C4-8EFA-6E04B2E2B3E1}" srcOrd="1" destOrd="0" presId="urn:microsoft.com/office/officeart/2005/8/layout/orgChart1"/>
    <dgm:cxn modelId="{8B05878E-85B7-4C19-BCDD-216B65AF524A}" type="presParOf" srcId="{527527E9-1208-48C4-8EFA-6E04B2E2B3E1}" destId="{F1645A50-EC01-44E1-828B-907503AE061F}" srcOrd="0" destOrd="0" presId="urn:microsoft.com/office/officeart/2005/8/layout/orgChart1"/>
    <dgm:cxn modelId="{4F721E27-42BD-4859-A9DA-4C1DF35CFA4A}" type="presParOf" srcId="{F1645A50-EC01-44E1-828B-907503AE061F}" destId="{6E671D5C-E857-4505-84C6-361CBB614C4C}" srcOrd="0" destOrd="0" presId="urn:microsoft.com/office/officeart/2005/8/layout/orgChart1"/>
    <dgm:cxn modelId="{9C21FEC7-1E65-4AA2-8A22-BFFE444DFC24}" type="presParOf" srcId="{F1645A50-EC01-44E1-828B-907503AE061F}" destId="{EB27DAEA-5687-4124-ACDA-95B9C2D5FDE8}" srcOrd="1" destOrd="0" presId="urn:microsoft.com/office/officeart/2005/8/layout/orgChart1"/>
    <dgm:cxn modelId="{A056FD72-C6B6-4E00-88EC-16CD22A56CE8}" type="presParOf" srcId="{527527E9-1208-48C4-8EFA-6E04B2E2B3E1}" destId="{334D8F09-AF47-4C0B-9D63-B6AF8C3CD4F0}" srcOrd="1" destOrd="0" presId="urn:microsoft.com/office/officeart/2005/8/layout/orgChart1"/>
    <dgm:cxn modelId="{9C4B2BD9-E801-4283-AB4D-6053E448ECF4}" type="presParOf" srcId="{334D8F09-AF47-4C0B-9D63-B6AF8C3CD4F0}" destId="{07748414-EFA8-43B8-85B2-E4BB502D2878}" srcOrd="0" destOrd="0" presId="urn:microsoft.com/office/officeart/2005/8/layout/orgChart1"/>
    <dgm:cxn modelId="{192C560B-C5A3-4472-BB85-0E414FF16AF5}" type="presParOf" srcId="{334D8F09-AF47-4C0B-9D63-B6AF8C3CD4F0}" destId="{052C8622-2D43-4F56-A0D5-E3C55CB191FA}" srcOrd="1" destOrd="0" presId="urn:microsoft.com/office/officeart/2005/8/layout/orgChart1"/>
    <dgm:cxn modelId="{309F1080-2F25-4981-8998-05A4FD912BC6}" type="presParOf" srcId="{052C8622-2D43-4F56-A0D5-E3C55CB191FA}" destId="{24FEBFE7-187E-40F4-8045-B3B24AB09FD2}" srcOrd="0" destOrd="0" presId="urn:microsoft.com/office/officeart/2005/8/layout/orgChart1"/>
    <dgm:cxn modelId="{9CEB1073-2F13-437A-9269-0AC32C92FB74}" type="presParOf" srcId="{24FEBFE7-187E-40F4-8045-B3B24AB09FD2}" destId="{5AAC9293-19C1-4BDC-801D-1068C79C65C2}" srcOrd="0" destOrd="0" presId="urn:microsoft.com/office/officeart/2005/8/layout/orgChart1"/>
    <dgm:cxn modelId="{A3AB9C1B-7B00-4398-881A-1AD6E9DA71EF}" type="presParOf" srcId="{24FEBFE7-187E-40F4-8045-B3B24AB09FD2}" destId="{DBF1066E-7213-4565-B75D-456D59E87B4B}" srcOrd="1" destOrd="0" presId="urn:microsoft.com/office/officeart/2005/8/layout/orgChart1"/>
    <dgm:cxn modelId="{D488EC72-D3E2-4527-A384-6CCAB8AEACC8}" type="presParOf" srcId="{052C8622-2D43-4F56-A0D5-E3C55CB191FA}" destId="{1B4696DD-FF70-4436-8B37-CBA44BD064C3}" srcOrd="1" destOrd="0" presId="urn:microsoft.com/office/officeart/2005/8/layout/orgChart1"/>
    <dgm:cxn modelId="{F0497E76-9146-47F2-824B-9BF14E9ADE1B}" type="presParOf" srcId="{1B4696DD-FF70-4436-8B37-CBA44BD064C3}" destId="{448ECDAD-E9D4-492F-9563-72FCEB9EEC62}" srcOrd="0" destOrd="0" presId="urn:microsoft.com/office/officeart/2005/8/layout/orgChart1"/>
    <dgm:cxn modelId="{92C69806-1E14-4C20-B8FA-DAA3C07D21F0}" type="presParOf" srcId="{1B4696DD-FF70-4436-8B37-CBA44BD064C3}" destId="{EEE99220-D64A-4975-A467-18663E55F27A}" srcOrd="1" destOrd="0" presId="urn:microsoft.com/office/officeart/2005/8/layout/orgChart1"/>
    <dgm:cxn modelId="{0E1F4DAC-4D76-4A18-961E-4A72A38D0A73}" type="presParOf" srcId="{EEE99220-D64A-4975-A467-18663E55F27A}" destId="{BF5F9FF2-C3C3-45BD-9588-7727D2FC8B45}" srcOrd="0" destOrd="0" presId="urn:microsoft.com/office/officeart/2005/8/layout/orgChart1"/>
    <dgm:cxn modelId="{ACEA69DE-BB58-4156-B1D1-EE517C630364}" type="presParOf" srcId="{BF5F9FF2-C3C3-45BD-9588-7727D2FC8B45}" destId="{68261088-0094-4D8E-BA13-8EFD14A0DFA7}" srcOrd="0" destOrd="0" presId="urn:microsoft.com/office/officeart/2005/8/layout/orgChart1"/>
    <dgm:cxn modelId="{60488C0A-F404-400F-890A-1CE3AD932E8A}" type="presParOf" srcId="{BF5F9FF2-C3C3-45BD-9588-7727D2FC8B45}" destId="{19874B01-7440-4F89-BEC7-768050E15201}" srcOrd="1" destOrd="0" presId="urn:microsoft.com/office/officeart/2005/8/layout/orgChart1"/>
    <dgm:cxn modelId="{F13C88B9-FA13-4377-B46B-6C03B174D0CF}" type="presParOf" srcId="{EEE99220-D64A-4975-A467-18663E55F27A}" destId="{29E5CF76-DF3E-4D52-A706-4842B6987378}" srcOrd="1" destOrd="0" presId="urn:microsoft.com/office/officeart/2005/8/layout/orgChart1"/>
    <dgm:cxn modelId="{343B5F9A-5A48-4A3C-BCA0-56974DA8AE98}" type="presParOf" srcId="{29E5CF76-DF3E-4D52-A706-4842B6987378}" destId="{1BC2227A-1E5A-43AC-BBA4-8155B946E16D}" srcOrd="0" destOrd="0" presId="urn:microsoft.com/office/officeart/2005/8/layout/orgChart1"/>
    <dgm:cxn modelId="{FBD7D072-E083-4CE5-9835-FEA0432DB137}" type="presParOf" srcId="{29E5CF76-DF3E-4D52-A706-4842B6987378}" destId="{888F9659-21C9-4246-BAFB-2D60FB3F6546}" srcOrd="1" destOrd="0" presId="urn:microsoft.com/office/officeart/2005/8/layout/orgChart1"/>
    <dgm:cxn modelId="{357650F7-FE36-4B30-9B50-C52DB54BB5DC}" type="presParOf" srcId="{888F9659-21C9-4246-BAFB-2D60FB3F6546}" destId="{2EBEC25A-93EF-4395-A2E9-1A7E23EF3360}" srcOrd="0" destOrd="0" presId="urn:microsoft.com/office/officeart/2005/8/layout/orgChart1"/>
    <dgm:cxn modelId="{93D716CA-5F36-477F-A31A-6B3BE723BCCE}" type="presParOf" srcId="{2EBEC25A-93EF-4395-A2E9-1A7E23EF3360}" destId="{4C8FA90F-37D5-44F1-84E3-5E143D3CD678}" srcOrd="0" destOrd="0" presId="urn:microsoft.com/office/officeart/2005/8/layout/orgChart1"/>
    <dgm:cxn modelId="{859E5C00-08D9-4AD5-97C9-370F3EF89F1D}" type="presParOf" srcId="{2EBEC25A-93EF-4395-A2E9-1A7E23EF3360}" destId="{F8829026-1286-42AE-AC5A-77CBB823B5F0}" srcOrd="1" destOrd="0" presId="urn:microsoft.com/office/officeart/2005/8/layout/orgChart1"/>
    <dgm:cxn modelId="{0DD5FF38-1055-430B-80E6-2926711BE18B}" type="presParOf" srcId="{888F9659-21C9-4246-BAFB-2D60FB3F6546}" destId="{D6D26749-0101-4A1F-A612-7F0421C731D2}" srcOrd="1" destOrd="0" presId="urn:microsoft.com/office/officeart/2005/8/layout/orgChart1"/>
    <dgm:cxn modelId="{40D987D4-380A-430C-83B8-C621CD700E3F}" type="presParOf" srcId="{D6D26749-0101-4A1F-A612-7F0421C731D2}" destId="{13425F8A-070F-404F-8F99-D8C9A5380CAB}" srcOrd="0" destOrd="0" presId="urn:microsoft.com/office/officeart/2005/8/layout/orgChart1"/>
    <dgm:cxn modelId="{67AD5262-9DCE-4737-87BB-CE897DD840CC}" type="presParOf" srcId="{D6D26749-0101-4A1F-A612-7F0421C731D2}" destId="{BC78FFDF-C25E-4E13-8296-61EC56DF9BDC}" srcOrd="1" destOrd="0" presId="urn:microsoft.com/office/officeart/2005/8/layout/orgChart1"/>
    <dgm:cxn modelId="{67C883C2-6772-4A43-8582-C6816CCDDF4D}" type="presParOf" srcId="{BC78FFDF-C25E-4E13-8296-61EC56DF9BDC}" destId="{4C855788-B156-4591-A077-FBAC3C2B23A7}" srcOrd="0" destOrd="0" presId="urn:microsoft.com/office/officeart/2005/8/layout/orgChart1"/>
    <dgm:cxn modelId="{7E7A8199-90F9-434E-BD41-5D78A91BC5BB}" type="presParOf" srcId="{4C855788-B156-4591-A077-FBAC3C2B23A7}" destId="{6C706C81-5E00-432F-96CC-1B3395E652D3}" srcOrd="0" destOrd="0" presId="urn:microsoft.com/office/officeart/2005/8/layout/orgChart1"/>
    <dgm:cxn modelId="{07A07024-D4E0-4342-9CEE-F1C2A530B996}" type="presParOf" srcId="{4C855788-B156-4591-A077-FBAC3C2B23A7}" destId="{3C8979DE-FCB9-41BA-BE66-C9FB9000D771}" srcOrd="1" destOrd="0" presId="urn:microsoft.com/office/officeart/2005/8/layout/orgChart1"/>
    <dgm:cxn modelId="{504FDB6C-D992-4B44-B1A7-64ED764B0F30}" type="presParOf" srcId="{BC78FFDF-C25E-4E13-8296-61EC56DF9BDC}" destId="{CA16F7C0-FE76-4569-AB12-03FFF3685FE6}" srcOrd="1" destOrd="0" presId="urn:microsoft.com/office/officeart/2005/8/layout/orgChart1"/>
    <dgm:cxn modelId="{284B8274-0700-4A6D-B9E7-54AB44466DA4}" type="presParOf" srcId="{BC78FFDF-C25E-4E13-8296-61EC56DF9BDC}" destId="{6CEE0FF0-94E2-4FB9-809A-8B30504586F2}" srcOrd="2" destOrd="0" presId="urn:microsoft.com/office/officeart/2005/8/layout/orgChart1"/>
    <dgm:cxn modelId="{B8D51721-2BE9-492A-84DA-2F078DBB9E5E}" type="presParOf" srcId="{888F9659-21C9-4246-BAFB-2D60FB3F6546}" destId="{B691C0B1-7173-4798-A1D9-3BCD82D28AA5}" srcOrd="2" destOrd="0" presId="urn:microsoft.com/office/officeart/2005/8/layout/orgChart1"/>
    <dgm:cxn modelId="{39114098-D63B-4E27-B420-784A92B5176C}" type="presParOf" srcId="{EEE99220-D64A-4975-A467-18663E55F27A}" destId="{6C12F069-8774-47C7-A8CD-4951677F1964}" srcOrd="2" destOrd="0" presId="urn:microsoft.com/office/officeart/2005/8/layout/orgChart1"/>
    <dgm:cxn modelId="{4A0E061D-EF0D-4202-93A0-8E4D435A0D10}" type="presParOf" srcId="{052C8622-2D43-4F56-A0D5-E3C55CB191FA}" destId="{58EA0973-AAD4-40F6-BC43-E76207E2D209}" srcOrd="2" destOrd="0" presId="urn:microsoft.com/office/officeart/2005/8/layout/orgChart1"/>
    <dgm:cxn modelId="{C265706C-70A4-48D5-B3EB-735ADA887307}" type="presParOf" srcId="{527527E9-1208-48C4-8EFA-6E04B2E2B3E1}" destId="{BB2794E0-E1B6-4AB1-B3A1-BDF8399A2C72}" srcOrd="2" destOrd="0" presId="urn:microsoft.com/office/officeart/2005/8/layout/orgChart1"/>
    <dgm:cxn modelId="{C1C1D0D5-0FC9-405B-A644-6DDC2708467E}" type="presParOf" srcId="{F1D9D8B9-3C23-4907-A4F8-93A07DD12B90}" destId="{4DABD4F3-E3F3-4A42-8AF7-018208A9B2FB}" srcOrd="2" destOrd="0" presId="urn:microsoft.com/office/officeart/2005/8/layout/orgChart1"/>
    <dgm:cxn modelId="{3034034F-8361-4A6B-93D2-86E5A7FC8CA5}" type="presParOf" srcId="{F6415948-FC30-4112-A818-0EC97522D844}" destId="{ECCC494B-5FA5-406E-9D19-424339A94FC2}" srcOrd="2" destOrd="0" presId="urn:microsoft.com/office/officeart/2005/8/layout/orgChart1"/>
    <dgm:cxn modelId="{2489B09C-FEEB-4E9D-A637-58E241D33B5C}" type="presParOf" srcId="{953451D0-0A08-42FB-9FC5-9D084965FE7D}" destId="{F039C493-2124-4C12-8FD4-C0C37F47E2BB}" srcOrd="2" destOrd="0" presId="urn:microsoft.com/office/officeart/2005/8/layout/orgChart1"/>
    <dgm:cxn modelId="{D7320EA9-DEAC-4A0A-950B-A9DDB0D30642}" type="presParOf" srcId="{48E522CA-1F8B-4130-B9B5-1D195D775EA2}" destId="{42793CEC-A418-48D5-8B8F-EC158EC9E51F}" srcOrd="2" destOrd="0" presId="urn:microsoft.com/office/officeart/2005/8/layout/orgChart1"/>
    <dgm:cxn modelId="{841CEFA0-4C79-467B-92CE-CF5423404D33}" type="presParOf" srcId="{39A6581C-10B5-4F75-8E89-E047C5BABC15}" destId="{8919E76B-D950-4A96-B53A-BCAD844FD5B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AE8B35D-CB62-4972-BE63-2354CF4A5EFA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FAFA86E1-D6C0-49B1-B235-DB5F832A4CFC}">
      <dgm:prSet phldrT="[Text]"/>
      <dgm:spPr/>
      <dgm:t>
        <a:bodyPr/>
        <a:lstStyle/>
        <a:p>
          <a:r>
            <a:rPr lang="en-GB" dirty="0"/>
            <a:t>Lucy Montagu 1679-1720</a:t>
          </a:r>
        </a:p>
        <a:p>
          <a:r>
            <a:rPr lang="en-GB" dirty="0"/>
            <a:t>M John Trevor 1681-1719</a:t>
          </a:r>
        </a:p>
      </dgm:t>
    </dgm:pt>
    <dgm:pt modelId="{6E84899C-DE32-40AF-BF85-046203648991}" type="parTrans" cxnId="{B835E712-217F-44A7-BFD4-01CD2BB1E471}">
      <dgm:prSet/>
      <dgm:spPr/>
      <dgm:t>
        <a:bodyPr/>
        <a:lstStyle/>
        <a:p>
          <a:endParaRPr lang="en-GB"/>
        </a:p>
      </dgm:t>
    </dgm:pt>
    <dgm:pt modelId="{C354A32B-197A-456C-9FF1-62D0768F2747}" type="sibTrans" cxnId="{B835E712-217F-44A7-BFD4-01CD2BB1E471}">
      <dgm:prSet/>
      <dgm:spPr/>
      <dgm:t>
        <a:bodyPr/>
        <a:lstStyle/>
        <a:p>
          <a:endParaRPr lang="en-GB"/>
        </a:p>
      </dgm:t>
    </dgm:pt>
    <dgm:pt modelId="{2692AE51-00E4-4787-8564-D2E6694ECADA}">
      <dgm:prSet phldrT="[Text]"/>
      <dgm:spPr/>
      <dgm:t>
        <a:bodyPr/>
        <a:lstStyle/>
        <a:p>
          <a:r>
            <a:rPr lang="en-GB" dirty="0"/>
            <a:t>Grace 1706-</a:t>
          </a:r>
        </a:p>
        <a:p>
          <a:r>
            <a:rPr lang="en-GB" dirty="0"/>
            <a:t>M Edward Rice -1727</a:t>
          </a:r>
        </a:p>
      </dgm:t>
    </dgm:pt>
    <dgm:pt modelId="{F375CAD9-0E70-4C6A-BBCF-A08C2F85A8E6}" type="parTrans" cxnId="{6F181F38-975D-4128-B723-BAD6BD33C5AE}">
      <dgm:prSet/>
      <dgm:spPr/>
      <dgm:t>
        <a:bodyPr/>
        <a:lstStyle/>
        <a:p>
          <a:endParaRPr lang="en-GB"/>
        </a:p>
      </dgm:t>
    </dgm:pt>
    <dgm:pt modelId="{10F7B5B1-4874-4A43-BCEB-47A8FC50DF24}" type="sibTrans" cxnId="{6F181F38-975D-4128-B723-BAD6BD33C5AE}">
      <dgm:prSet/>
      <dgm:spPr/>
      <dgm:t>
        <a:bodyPr/>
        <a:lstStyle/>
        <a:p>
          <a:endParaRPr lang="en-GB"/>
        </a:p>
      </dgm:t>
    </dgm:pt>
    <dgm:pt modelId="{6A4A5B81-39F8-4A1F-9700-CBCB4AA0FD21}">
      <dgm:prSet/>
      <dgm:spPr/>
      <dgm:t>
        <a:bodyPr/>
        <a:lstStyle/>
        <a:p>
          <a:r>
            <a:rPr lang="en-GB" dirty="0"/>
            <a:t>George -1779</a:t>
          </a:r>
        </a:p>
        <a:p>
          <a:r>
            <a:rPr lang="en-GB" dirty="0"/>
            <a:t>M Cecil Talbot, Baroness </a:t>
          </a:r>
          <a:r>
            <a:rPr lang="en-GB" dirty="0" err="1"/>
            <a:t>Dynevor</a:t>
          </a:r>
          <a:r>
            <a:rPr lang="en-GB" dirty="0"/>
            <a:t> 1735-93</a:t>
          </a:r>
        </a:p>
      </dgm:t>
    </dgm:pt>
    <dgm:pt modelId="{C2677F67-B932-4C2C-A301-E3B50E490D20}" type="parTrans" cxnId="{B33DD365-4E38-46CA-B5D9-FFE83AA4B129}">
      <dgm:prSet/>
      <dgm:spPr/>
      <dgm:t>
        <a:bodyPr/>
        <a:lstStyle/>
        <a:p>
          <a:endParaRPr lang="en-GB"/>
        </a:p>
      </dgm:t>
    </dgm:pt>
    <dgm:pt modelId="{32C53637-8C66-47BC-8928-380C51C44319}" type="sibTrans" cxnId="{B33DD365-4E38-46CA-B5D9-FFE83AA4B129}">
      <dgm:prSet/>
      <dgm:spPr/>
      <dgm:t>
        <a:bodyPr/>
        <a:lstStyle/>
        <a:p>
          <a:endParaRPr lang="en-GB"/>
        </a:p>
      </dgm:t>
    </dgm:pt>
    <dgm:pt modelId="{9A705794-756E-4735-A313-7F444BE5696D}">
      <dgm:prSet/>
      <dgm:spPr>
        <a:solidFill>
          <a:srgbClr val="FF0000"/>
        </a:solidFill>
      </dgm:spPr>
      <dgm:t>
        <a:bodyPr/>
        <a:lstStyle/>
        <a:p>
          <a:r>
            <a:rPr lang="en-GB" dirty="0"/>
            <a:t>George Talbot Rice, 3</a:t>
          </a:r>
          <a:r>
            <a:rPr lang="en-GB" baseline="30000" dirty="0"/>
            <a:t>rd</a:t>
          </a:r>
          <a:r>
            <a:rPr lang="en-GB" dirty="0"/>
            <a:t> Baron </a:t>
          </a:r>
          <a:r>
            <a:rPr lang="en-GB" dirty="0" err="1"/>
            <a:t>Dynevor</a:t>
          </a:r>
          <a:r>
            <a:rPr lang="en-GB" dirty="0"/>
            <a:t> 1765-1852</a:t>
          </a:r>
        </a:p>
        <a:p>
          <a:r>
            <a:rPr lang="en-GB" dirty="0"/>
            <a:t>M Hon. Frances Townshend 1772-1854 </a:t>
          </a:r>
        </a:p>
      </dgm:t>
    </dgm:pt>
    <dgm:pt modelId="{69927361-993F-44B6-9456-D04B817A017C}" type="parTrans" cxnId="{65B61952-361D-4030-BBE5-5939DCE188D6}">
      <dgm:prSet/>
      <dgm:spPr/>
      <dgm:t>
        <a:bodyPr/>
        <a:lstStyle/>
        <a:p>
          <a:endParaRPr lang="en-GB"/>
        </a:p>
      </dgm:t>
    </dgm:pt>
    <dgm:pt modelId="{CD927BBA-307F-4B89-9120-1634E36D9705}" type="sibTrans" cxnId="{65B61952-361D-4030-BBE5-5939DCE188D6}">
      <dgm:prSet/>
      <dgm:spPr/>
      <dgm:t>
        <a:bodyPr/>
        <a:lstStyle/>
        <a:p>
          <a:endParaRPr lang="en-GB"/>
        </a:p>
      </dgm:t>
    </dgm:pt>
    <dgm:pt modelId="{6A3DDEE2-48E1-4B78-B19D-01A60996A07C}">
      <dgm:prSet/>
      <dgm:spPr>
        <a:solidFill>
          <a:srgbClr val="FF0000"/>
        </a:solidFill>
      </dgm:spPr>
      <dgm:t>
        <a:bodyPr/>
        <a:lstStyle/>
        <a:p>
          <a:r>
            <a:rPr lang="en-GB" dirty="0"/>
            <a:t>George, 4</a:t>
          </a:r>
          <a:r>
            <a:rPr lang="en-GB" baseline="30000" dirty="0"/>
            <a:t>th</a:t>
          </a:r>
          <a:r>
            <a:rPr lang="en-GB" dirty="0"/>
            <a:t> baron </a:t>
          </a:r>
        </a:p>
        <a:p>
          <a:r>
            <a:rPr lang="en-GB" dirty="0"/>
            <a:t>1795-1869</a:t>
          </a:r>
        </a:p>
        <a:p>
          <a:r>
            <a:rPr lang="en-GB" dirty="0"/>
            <a:t>M Frances Fitzroy </a:t>
          </a:r>
        </a:p>
        <a:p>
          <a:r>
            <a:rPr lang="en-GB" dirty="0"/>
            <a:t>1803-78</a:t>
          </a:r>
        </a:p>
      </dgm:t>
    </dgm:pt>
    <dgm:pt modelId="{03452DEE-9C00-4220-A5AA-5BBFF1C4C13C}" type="parTrans" cxnId="{30F0BCF9-73FD-48CE-B517-2DE0DAAFE24E}">
      <dgm:prSet/>
      <dgm:spPr/>
      <dgm:t>
        <a:bodyPr/>
        <a:lstStyle/>
        <a:p>
          <a:endParaRPr lang="en-GB"/>
        </a:p>
      </dgm:t>
    </dgm:pt>
    <dgm:pt modelId="{750E24F5-5B8E-478F-9A70-FB809DF505F7}" type="sibTrans" cxnId="{30F0BCF9-73FD-48CE-B517-2DE0DAAFE24E}">
      <dgm:prSet/>
      <dgm:spPr/>
      <dgm:t>
        <a:bodyPr/>
        <a:lstStyle/>
        <a:p>
          <a:endParaRPr lang="en-GB"/>
        </a:p>
      </dgm:t>
    </dgm:pt>
    <dgm:pt modelId="{F9E40503-21DA-450E-A75C-D173CB995092}">
      <dgm:prSet/>
      <dgm:spPr>
        <a:solidFill>
          <a:srgbClr val="FF0000"/>
        </a:solidFill>
      </dgm:spPr>
      <dgm:t>
        <a:bodyPr/>
        <a:lstStyle/>
        <a:p>
          <a:r>
            <a:rPr lang="en-GB" dirty="0"/>
            <a:t>Hon. Selina 1836-1918</a:t>
          </a:r>
        </a:p>
        <a:p>
          <a:r>
            <a:rPr lang="en-GB" dirty="0"/>
            <a:t>M William Pakenham, 4</a:t>
          </a:r>
          <a:r>
            <a:rPr lang="en-GB" baseline="30000" dirty="0"/>
            <a:t>th</a:t>
          </a:r>
          <a:r>
            <a:rPr lang="en-GB" dirty="0"/>
            <a:t> earl of Longford  1819-87</a:t>
          </a:r>
        </a:p>
      </dgm:t>
    </dgm:pt>
    <dgm:pt modelId="{77DEF897-7DDA-4DB3-A930-9044CF12C84F}" type="parTrans" cxnId="{8DDCF2A6-C3B2-44EF-B5D7-013C6C77BE5E}">
      <dgm:prSet/>
      <dgm:spPr/>
      <dgm:t>
        <a:bodyPr/>
        <a:lstStyle/>
        <a:p>
          <a:endParaRPr lang="en-GB"/>
        </a:p>
      </dgm:t>
    </dgm:pt>
    <dgm:pt modelId="{09DEC902-BD92-44C5-A0D3-F4197C90257F}" type="sibTrans" cxnId="{8DDCF2A6-C3B2-44EF-B5D7-013C6C77BE5E}">
      <dgm:prSet/>
      <dgm:spPr/>
      <dgm:t>
        <a:bodyPr/>
        <a:lstStyle/>
        <a:p>
          <a:endParaRPr lang="en-GB"/>
        </a:p>
      </dgm:t>
    </dgm:pt>
    <dgm:pt modelId="{1B46629A-0C72-4A51-AC3A-69CAC0B39FCF}">
      <dgm:prSet/>
      <dgm:spPr>
        <a:solidFill>
          <a:schemeClr val="bg1"/>
        </a:solidFill>
      </dgm:spPr>
      <dgm:t>
        <a:bodyPr/>
        <a:lstStyle/>
        <a:p>
          <a:r>
            <a:rPr lang="en-GB" dirty="0">
              <a:solidFill>
                <a:schemeClr val="tx1"/>
              </a:solidFill>
            </a:rPr>
            <a:t>Thomas, 5</a:t>
          </a:r>
          <a:r>
            <a:rPr lang="en-GB" baseline="30000" dirty="0">
              <a:solidFill>
                <a:schemeClr val="tx1"/>
              </a:solidFill>
            </a:rPr>
            <a:t>th</a:t>
          </a:r>
          <a:r>
            <a:rPr lang="en-GB" dirty="0">
              <a:solidFill>
                <a:schemeClr val="tx1"/>
              </a:solidFill>
            </a:rPr>
            <a:t> Earl 1864-1915</a:t>
          </a:r>
        </a:p>
        <a:p>
          <a:r>
            <a:rPr lang="en-GB" dirty="0">
              <a:solidFill>
                <a:schemeClr val="tx1"/>
              </a:solidFill>
            </a:rPr>
            <a:t>M Lady Mary Child-Villiers 1877-1933</a:t>
          </a:r>
        </a:p>
      </dgm:t>
    </dgm:pt>
    <dgm:pt modelId="{86FE5A16-8C3F-43CF-8EC6-1E6E58532E88}" type="parTrans" cxnId="{9EAD2F0F-DE2D-4FB1-8664-6A252DC35DD1}">
      <dgm:prSet/>
      <dgm:spPr/>
      <dgm:t>
        <a:bodyPr/>
        <a:lstStyle/>
        <a:p>
          <a:endParaRPr lang="en-GB"/>
        </a:p>
      </dgm:t>
    </dgm:pt>
    <dgm:pt modelId="{8DFAE12D-0036-479C-B854-CB9003C873C5}" type="sibTrans" cxnId="{9EAD2F0F-DE2D-4FB1-8664-6A252DC35DD1}">
      <dgm:prSet/>
      <dgm:spPr/>
      <dgm:t>
        <a:bodyPr/>
        <a:lstStyle/>
        <a:p>
          <a:endParaRPr lang="en-GB"/>
        </a:p>
      </dgm:t>
    </dgm:pt>
    <dgm:pt modelId="{EB276D9F-8CAE-4439-9996-C5284EF3C530}">
      <dgm:prSet/>
      <dgm:spPr>
        <a:solidFill>
          <a:schemeClr val="bg1"/>
        </a:solidFill>
      </dgm:spPr>
      <dgm:t>
        <a:bodyPr/>
        <a:lstStyle/>
        <a:p>
          <a:r>
            <a:rPr lang="en-GB" dirty="0">
              <a:solidFill>
                <a:schemeClr val="tx1"/>
              </a:solidFill>
            </a:rPr>
            <a:t>Francis, 7</a:t>
          </a:r>
          <a:r>
            <a:rPr lang="en-GB" baseline="30000" dirty="0">
              <a:solidFill>
                <a:schemeClr val="tx1"/>
              </a:solidFill>
            </a:rPr>
            <a:t>th</a:t>
          </a:r>
          <a:r>
            <a:rPr lang="en-GB" dirty="0">
              <a:solidFill>
                <a:schemeClr val="tx1"/>
              </a:solidFill>
            </a:rPr>
            <a:t> Earl 1905-2001</a:t>
          </a:r>
        </a:p>
        <a:p>
          <a:r>
            <a:rPr lang="en-GB" dirty="0">
              <a:solidFill>
                <a:schemeClr val="tx1"/>
              </a:solidFill>
            </a:rPr>
            <a:t>M Elizabeth Harman 1906-2002</a:t>
          </a:r>
        </a:p>
      </dgm:t>
    </dgm:pt>
    <dgm:pt modelId="{E6EC0B36-A704-496D-8031-1F2D9291DFFE}" type="parTrans" cxnId="{EE14D4AC-C27D-4B37-88B4-270731A72072}">
      <dgm:prSet/>
      <dgm:spPr/>
      <dgm:t>
        <a:bodyPr/>
        <a:lstStyle/>
        <a:p>
          <a:endParaRPr lang="en-GB"/>
        </a:p>
      </dgm:t>
    </dgm:pt>
    <dgm:pt modelId="{CC514AE3-9C27-4A87-80C8-539359EA4265}" type="sibTrans" cxnId="{EE14D4AC-C27D-4B37-88B4-270731A72072}">
      <dgm:prSet/>
      <dgm:spPr/>
      <dgm:t>
        <a:bodyPr/>
        <a:lstStyle/>
        <a:p>
          <a:endParaRPr lang="en-GB"/>
        </a:p>
      </dgm:t>
    </dgm:pt>
    <dgm:pt modelId="{EC8F5AA9-EC12-419A-A8FE-C152F1E73CDE}">
      <dgm:prSet/>
      <dgm:spPr>
        <a:solidFill>
          <a:schemeClr val="bg1"/>
        </a:solidFill>
      </dgm:spPr>
      <dgm:t>
        <a:bodyPr/>
        <a:lstStyle/>
        <a:p>
          <a:r>
            <a:rPr lang="en-GB" dirty="0">
              <a:solidFill>
                <a:schemeClr val="tx1"/>
              </a:solidFill>
            </a:rPr>
            <a:t>LADY ANTONIA 1932-</a:t>
          </a:r>
        </a:p>
      </dgm:t>
    </dgm:pt>
    <dgm:pt modelId="{DF8926E7-F6CC-438D-94ED-2D093D4DEF2E}" type="parTrans" cxnId="{52C8F637-C4B5-42F3-BF9E-9E9D9EDC76E1}">
      <dgm:prSet/>
      <dgm:spPr/>
      <dgm:t>
        <a:bodyPr/>
        <a:lstStyle/>
        <a:p>
          <a:endParaRPr lang="en-GB"/>
        </a:p>
      </dgm:t>
    </dgm:pt>
    <dgm:pt modelId="{B373E04B-1558-4848-A117-EAEA820D89DE}" type="sibTrans" cxnId="{52C8F637-C4B5-42F3-BF9E-9E9D9EDC76E1}">
      <dgm:prSet/>
      <dgm:spPr/>
      <dgm:t>
        <a:bodyPr/>
        <a:lstStyle/>
        <a:p>
          <a:endParaRPr lang="en-GB"/>
        </a:p>
      </dgm:t>
    </dgm:pt>
    <dgm:pt modelId="{2E8F36B8-E339-458B-B13F-45C89A3F8A29}" type="pres">
      <dgm:prSet presAssocID="{1AE8B35D-CB62-4972-BE63-2354CF4A5EFA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35AA8E48-2CE0-4E95-B157-617A071789E0}" type="pres">
      <dgm:prSet presAssocID="{FAFA86E1-D6C0-49B1-B235-DB5F832A4CFC}" presName="hierRoot1" presStyleCnt="0">
        <dgm:presLayoutVars>
          <dgm:hierBranch val="init"/>
        </dgm:presLayoutVars>
      </dgm:prSet>
      <dgm:spPr/>
    </dgm:pt>
    <dgm:pt modelId="{97EAE765-0AA5-4EAB-84AB-C971F07BE437}" type="pres">
      <dgm:prSet presAssocID="{FAFA86E1-D6C0-49B1-B235-DB5F832A4CFC}" presName="rootComposite1" presStyleCnt="0"/>
      <dgm:spPr/>
    </dgm:pt>
    <dgm:pt modelId="{EB73FFD4-6BB2-47C0-9D5E-99C9E86FEAB1}" type="pres">
      <dgm:prSet presAssocID="{FAFA86E1-D6C0-49B1-B235-DB5F832A4CFC}" presName="rootText1" presStyleLbl="node0" presStyleIdx="0" presStyleCnt="1">
        <dgm:presLayoutVars>
          <dgm:chPref val="3"/>
        </dgm:presLayoutVars>
      </dgm:prSet>
      <dgm:spPr/>
    </dgm:pt>
    <dgm:pt modelId="{52B79B7A-E213-4CDE-B92F-9D285ED44D4B}" type="pres">
      <dgm:prSet presAssocID="{FAFA86E1-D6C0-49B1-B235-DB5F832A4CFC}" presName="rootConnector1" presStyleLbl="node1" presStyleIdx="0" presStyleCnt="0"/>
      <dgm:spPr/>
    </dgm:pt>
    <dgm:pt modelId="{3C5E3CE6-D632-4DAD-AEB0-96002E5357AA}" type="pres">
      <dgm:prSet presAssocID="{FAFA86E1-D6C0-49B1-B235-DB5F832A4CFC}" presName="hierChild2" presStyleCnt="0"/>
      <dgm:spPr/>
    </dgm:pt>
    <dgm:pt modelId="{B95C636E-DB84-4021-8144-6AFDB800B09E}" type="pres">
      <dgm:prSet presAssocID="{F375CAD9-0E70-4C6A-BBCF-A08C2F85A8E6}" presName="Name37" presStyleLbl="parChTrans1D2" presStyleIdx="0" presStyleCnt="1"/>
      <dgm:spPr/>
    </dgm:pt>
    <dgm:pt modelId="{67FFB439-46D6-4935-B8E2-E0200A886F90}" type="pres">
      <dgm:prSet presAssocID="{2692AE51-00E4-4787-8564-D2E6694ECADA}" presName="hierRoot2" presStyleCnt="0">
        <dgm:presLayoutVars>
          <dgm:hierBranch val="init"/>
        </dgm:presLayoutVars>
      </dgm:prSet>
      <dgm:spPr/>
    </dgm:pt>
    <dgm:pt modelId="{6E63833A-14B3-4A43-9B58-6FC35FEDF736}" type="pres">
      <dgm:prSet presAssocID="{2692AE51-00E4-4787-8564-D2E6694ECADA}" presName="rootComposite" presStyleCnt="0"/>
      <dgm:spPr/>
    </dgm:pt>
    <dgm:pt modelId="{0B4C1BCD-3171-4FE2-91A8-A3CE07FBAAA9}" type="pres">
      <dgm:prSet presAssocID="{2692AE51-00E4-4787-8564-D2E6694ECADA}" presName="rootText" presStyleLbl="node2" presStyleIdx="0" presStyleCnt="1">
        <dgm:presLayoutVars>
          <dgm:chPref val="3"/>
        </dgm:presLayoutVars>
      </dgm:prSet>
      <dgm:spPr/>
    </dgm:pt>
    <dgm:pt modelId="{89A158B7-D636-4CA4-9D36-F9CF1E381776}" type="pres">
      <dgm:prSet presAssocID="{2692AE51-00E4-4787-8564-D2E6694ECADA}" presName="rootConnector" presStyleLbl="node2" presStyleIdx="0" presStyleCnt="1"/>
      <dgm:spPr/>
    </dgm:pt>
    <dgm:pt modelId="{1F226F38-B889-48C6-ADCF-F4F577681A40}" type="pres">
      <dgm:prSet presAssocID="{2692AE51-00E4-4787-8564-D2E6694ECADA}" presName="hierChild4" presStyleCnt="0"/>
      <dgm:spPr/>
    </dgm:pt>
    <dgm:pt modelId="{FF6E5CFD-44DE-4253-80DA-4B951D91269A}" type="pres">
      <dgm:prSet presAssocID="{C2677F67-B932-4C2C-A301-E3B50E490D20}" presName="Name37" presStyleLbl="parChTrans1D3" presStyleIdx="0" presStyleCnt="1"/>
      <dgm:spPr/>
    </dgm:pt>
    <dgm:pt modelId="{DA3C9912-3BB2-4A4D-9B83-4108B659C0B4}" type="pres">
      <dgm:prSet presAssocID="{6A4A5B81-39F8-4A1F-9700-CBCB4AA0FD21}" presName="hierRoot2" presStyleCnt="0">
        <dgm:presLayoutVars>
          <dgm:hierBranch val="init"/>
        </dgm:presLayoutVars>
      </dgm:prSet>
      <dgm:spPr/>
    </dgm:pt>
    <dgm:pt modelId="{96A7010F-AF2D-4CFC-893F-E725CB3E80B3}" type="pres">
      <dgm:prSet presAssocID="{6A4A5B81-39F8-4A1F-9700-CBCB4AA0FD21}" presName="rootComposite" presStyleCnt="0"/>
      <dgm:spPr/>
    </dgm:pt>
    <dgm:pt modelId="{16938EC6-F88E-4805-AB7D-58C043299E35}" type="pres">
      <dgm:prSet presAssocID="{6A4A5B81-39F8-4A1F-9700-CBCB4AA0FD21}" presName="rootText" presStyleLbl="node3" presStyleIdx="0" presStyleCnt="1">
        <dgm:presLayoutVars>
          <dgm:chPref val="3"/>
        </dgm:presLayoutVars>
      </dgm:prSet>
      <dgm:spPr/>
    </dgm:pt>
    <dgm:pt modelId="{A9533673-9606-49A1-B146-4558E33F5DDD}" type="pres">
      <dgm:prSet presAssocID="{6A4A5B81-39F8-4A1F-9700-CBCB4AA0FD21}" presName="rootConnector" presStyleLbl="node3" presStyleIdx="0" presStyleCnt="1"/>
      <dgm:spPr/>
    </dgm:pt>
    <dgm:pt modelId="{C57E9F39-AD4B-4709-84BD-C9301DFA401F}" type="pres">
      <dgm:prSet presAssocID="{6A4A5B81-39F8-4A1F-9700-CBCB4AA0FD21}" presName="hierChild4" presStyleCnt="0"/>
      <dgm:spPr/>
    </dgm:pt>
    <dgm:pt modelId="{358ED777-87B9-48A8-B53C-AE95D213551D}" type="pres">
      <dgm:prSet presAssocID="{69927361-993F-44B6-9456-D04B817A017C}" presName="Name37" presStyleLbl="parChTrans1D4" presStyleIdx="0" presStyleCnt="6"/>
      <dgm:spPr/>
    </dgm:pt>
    <dgm:pt modelId="{90E5A813-EB33-4DD0-B57E-6B458149CA84}" type="pres">
      <dgm:prSet presAssocID="{9A705794-756E-4735-A313-7F444BE5696D}" presName="hierRoot2" presStyleCnt="0">
        <dgm:presLayoutVars>
          <dgm:hierBranch val="init"/>
        </dgm:presLayoutVars>
      </dgm:prSet>
      <dgm:spPr/>
    </dgm:pt>
    <dgm:pt modelId="{96AD0D83-2F06-4647-9CBD-8271F4F8CCCC}" type="pres">
      <dgm:prSet presAssocID="{9A705794-756E-4735-A313-7F444BE5696D}" presName="rootComposite" presStyleCnt="0"/>
      <dgm:spPr/>
    </dgm:pt>
    <dgm:pt modelId="{2B1130EA-9FA5-4348-AC51-A5F3A79C36C3}" type="pres">
      <dgm:prSet presAssocID="{9A705794-756E-4735-A313-7F444BE5696D}" presName="rootText" presStyleLbl="node4" presStyleIdx="0" presStyleCnt="6">
        <dgm:presLayoutVars>
          <dgm:chPref val="3"/>
        </dgm:presLayoutVars>
      </dgm:prSet>
      <dgm:spPr/>
    </dgm:pt>
    <dgm:pt modelId="{03FCCED8-F9DE-4C22-8348-D4BD36ED5378}" type="pres">
      <dgm:prSet presAssocID="{9A705794-756E-4735-A313-7F444BE5696D}" presName="rootConnector" presStyleLbl="node4" presStyleIdx="0" presStyleCnt="6"/>
      <dgm:spPr/>
    </dgm:pt>
    <dgm:pt modelId="{A5A2CECD-44A2-4A4F-AFC1-64B0477A7934}" type="pres">
      <dgm:prSet presAssocID="{9A705794-756E-4735-A313-7F444BE5696D}" presName="hierChild4" presStyleCnt="0"/>
      <dgm:spPr/>
    </dgm:pt>
    <dgm:pt modelId="{964C7238-1112-4DAD-B1CC-0C65BD35E067}" type="pres">
      <dgm:prSet presAssocID="{03452DEE-9C00-4220-A5AA-5BBFF1C4C13C}" presName="Name37" presStyleLbl="parChTrans1D4" presStyleIdx="1" presStyleCnt="6"/>
      <dgm:spPr/>
    </dgm:pt>
    <dgm:pt modelId="{0A15D582-9C71-4DDB-BACE-C1B82FB9AF2C}" type="pres">
      <dgm:prSet presAssocID="{6A3DDEE2-48E1-4B78-B19D-01A60996A07C}" presName="hierRoot2" presStyleCnt="0">
        <dgm:presLayoutVars>
          <dgm:hierBranch val="init"/>
        </dgm:presLayoutVars>
      </dgm:prSet>
      <dgm:spPr/>
    </dgm:pt>
    <dgm:pt modelId="{C2403BA2-3AAD-47BC-9FB9-92EF192F0FF5}" type="pres">
      <dgm:prSet presAssocID="{6A3DDEE2-48E1-4B78-B19D-01A60996A07C}" presName="rootComposite" presStyleCnt="0"/>
      <dgm:spPr/>
    </dgm:pt>
    <dgm:pt modelId="{5FD12FB7-F823-43ED-977B-0F7843DCD68C}" type="pres">
      <dgm:prSet presAssocID="{6A3DDEE2-48E1-4B78-B19D-01A60996A07C}" presName="rootText" presStyleLbl="node4" presStyleIdx="1" presStyleCnt="6">
        <dgm:presLayoutVars>
          <dgm:chPref val="3"/>
        </dgm:presLayoutVars>
      </dgm:prSet>
      <dgm:spPr/>
    </dgm:pt>
    <dgm:pt modelId="{AC922424-590B-4509-98F5-D18758E1AF4E}" type="pres">
      <dgm:prSet presAssocID="{6A3DDEE2-48E1-4B78-B19D-01A60996A07C}" presName="rootConnector" presStyleLbl="node4" presStyleIdx="1" presStyleCnt="6"/>
      <dgm:spPr/>
    </dgm:pt>
    <dgm:pt modelId="{4D334D34-AA94-4430-837F-DF923C48266D}" type="pres">
      <dgm:prSet presAssocID="{6A3DDEE2-48E1-4B78-B19D-01A60996A07C}" presName="hierChild4" presStyleCnt="0"/>
      <dgm:spPr/>
    </dgm:pt>
    <dgm:pt modelId="{9750F718-7903-4ECA-AB74-37BF3A943C79}" type="pres">
      <dgm:prSet presAssocID="{77DEF897-7DDA-4DB3-A930-9044CF12C84F}" presName="Name37" presStyleLbl="parChTrans1D4" presStyleIdx="2" presStyleCnt="6"/>
      <dgm:spPr/>
    </dgm:pt>
    <dgm:pt modelId="{2AD42225-5D4A-483F-BD85-A931FF4FDB01}" type="pres">
      <dgm:prSet presAssocID="{F9E40503-21DA-450E-A75C-D173CB995092}" presName="hierRoot2" presStyleCnt="0">
        <dgm:presLayoutVars>
          <dgm:hierBranch val="init"/>
        </dgm:presLayoutVars>
      </dgm:prSet>
      <dgm:spPr/>
    </dgm:pt>
    <dgm:pt modelId="{41C3A1A7-082E-4A57-BA4C-206C5E0082B7}" type="pres">
      <dgm:prSet presAssocID="{F9E40503-21DA-450E-A75C-D173CB995092}" presName="rootComposite" presStyleCnt="0"/>
      <dgm:spPr/>
    </dgm:pt>
    <dgm:pt modelId="{4D04B99F-F18D-4B44-B2E8-1402C841CD95}" type="pres">
      <dgm:prSet presAssocID="{F9E40503-21DA-450E-A75C-D173CB995092}" presName="rootText" presStyleLbl="node4" presStyleIdx="2" presStyleCnt="6">
        <dgm:presLayoutVars>
          <dgm:chPref val="3"/>
        </dgm:presLayoutVars>
      </dgm:prSet>
      <dgm:spPr/>
    </dgm:pt>
    <dgm:pt modelId="{F35C35C9-7D3D-483C-A6EC-01117704A4A3}" type="pres">
      <dgm:prSet presAssocID="{F9E40503-21DA-450E-A75C-D173CB995092}" presName="rootConnector" presStyleLbl="node4" presStyleIdx="2" presStyleCnt="6"/>
      <dgm:spPr/>
    </dgm:pt>
    <dgm:pt modelId="{A9BF4274-826E-4084-B0BD-99484C83A481}" type="pres">
      <dgm:prSet presAssocID="{F9E40503-21DA-450E-A75C-D173CB995092}" presName="hierChild4" presStyleCnt="0"/>
      <dgm:spPr/>
    </dgm:pt>
    <dgm:pt modelId="{60046268-545C-4D25-94FB-2CA79A678C41}" type="pres">
      <dgm:prSet presAssocID="{86FE5A16-8C3F-43CF-8EC6-1E6E58532E88}" presName="Name37" presStyleLbl="parChTrans1D4" presStyleIdx="3" presStyleCnt="6"/>
      <dgm:spPr/>
    </dgm:pt>
    <dgm:pt modelId="{6B4D42BA-95D4-4E86-ACE4-2D67FFC13698}" type="pres">
      <dgm:prSet presAssocID="{1B46629A-0C72-4A51-AC3A-69CAC0B39FCF}" presName="hierRoot2" presStyleCnt="0">
        <dgm:presLayoutVars>
          <dgm:hierBranch val="init"/>
        </dgm:presLayoutVars>
      </dgm:prSet>
      <dgm:spPr/>
    </dgm:pt>
    <dgm:pt modelId="{53E9BB81-004A-4A41-8CFD-21F68530FF3B}" type="pres">
      <dgm:prSet presAssocID="{1B46629A-0C72-4A51-AC3A-69CAC0B39FCF}" presName="rootComposite" presStyleCnt="0"/>
      <dgm:spPr/>
    </dgm:pt>
    <dgm:pt modelId="{19193BF3-C0D4-4F2A-9687-9ED092A1CD30}" type="pres">
      <dgm:prSet presAssocID="{1B46629A-0C72-4A51-AC3A-69CAC0B39FCF}" presName="rootText" presStyleLbl="node4" presStyleIdx="3" presStyleCnt="6">
        <dgm:presLayoutVars>
          <dgm:chPref val="3"/>
        </dgm:presLayoutVars>
      </dgm:prSet>
      <dgm:spPr/>
    </dgm:pt>
    <dgm:pt modelId="{70C148D9-D98F-446A-8A64-675C82AA5EBD}" type="pres">
      <dgm:prSet presAssocID="{1B46629A-0C72-4A51-AC3A-69CAC0B39FCF}" presName="rootConnector" presStyleLbl="node4" presStyleIdx="3" presStyleCnt="6"/>
      <dgm:spPr/>
    </dgm:pt>
    <dgm:pt modelId="{A62A0C41-055F-4640-B9AC-EB52CF783E45}" type="pres">
      <dgm:prSet presAssocID="{1B46629A-0C72-4A51-AC3A-69CAC0B39FCF}" presName="hierChild4" presStyleCnt="0"/>
      <dgm:spPr/>
    </dgm:pt>
    <dgm:pt modelId="{81F0EC7C-9375-4918-9BE1-B7966B78CA34}" type="pres">
      <dgm:prSet presAssocID="{E6EC0B36-A704-496D-8031-1F2D9291DFFE}" presName="Name37" presStyleLbl="parChTrans1D4" presStyleIdx="4" presStyleCnt="6"/>
      <dgm:spPr/>
    </dgm:pt>
    <dgm:pt modelId="{C0060C54-5B5A-4F50-9775-75A19422F7FA}" type="pres">
      <dgm:prSet presAssocID="{EB276D9F-8CAE-4439-9996-C5284EF3C530}" presName="hierRoot2" presStyleCnt="0">
        <dgm:presLayoutVars>
          <dgm:hierBranch val="init"/>
        </dgm:presLayoutVars>
      </dgm:prSet>
      <dgm:spPr/>
    </dgm:pt>
    <dgm:pt modelId="{5ADB90A0-61C9-450E-B549-FD5233B3EFC0}" type="pres">
      <dgm:prSet presAssocID="{EB276D9F-8CAE-4439-9996-C5284EF3C530}" presName="rootComposite" presStyleCnt="0"/>
      <dgm:spPr/>
    </dgm:pt>
    <dgm:pt modelId="{9CA17C17-AB77-4213-AECA-FDF4503EFAC7}" type="pres">
      <dgm:prSet presAssocID="{EB276D9F-8CAE-4439-9996-C5284EF3C530}" presName="rootText" presStyleLbl="node4" presStyleIdx="4" presStyleCnt="6">
        <dgm:presLayoutVars>
          <dgm:chPref val="3"/>
        </dgm:presLayoutVars>
      </dgm:prSet>
      <dgm:spPr/>
    </dgm:pt>
    <dgm:pt modelId="{589E66FA-937D-4E39-8BCF-8A3A39B64BEE}" type="pres">
      <dgm:prSet presAssocID="{EB276D9F-8CAE-4439-9996-C5284EF3C530}" presName="rootConnector" presStyleLbl="node4" presStyleIdx="4" presStyleCnt="6"/>
      <dgm:spPr/>
    </dgm:pt>
    <dgm:pt modelId="{6B7FAA85-A0E7-4C02-B4F2-C931026D265E}" type="pres">
      <dgm:prSet presAssocID="{EB276D9F-8CAE-4439-9996-C5284EF3C530}" presName="hierChild4" presStyleCnt="0"/>
      <dgm:spPr/>
    </dgm:pt>
    <dgm:pt modelId="{3558D3D8-71D2-490D-B881-CEE21A2DD1F9}" type="pres">
      <dgm:prSet presAssocID="{DF8926E7-F6CC-438D-94ED-2D093D4DEF2E}" presName="Name37" presStyleLbl="parChTrans1D4" presStyleIdx="5" presStyleCnt="6"/>
      <dgm:spPr/>
    </dgm:pt>
    <dgm:pt modelId="{16682B7A-18A7-426E-8015-DF1AE0932E24}" type="pres">
      <dgm:prSet presAssocID="{EC8F5AA9-EC12-419A-A8FE-C152F1E73CDE}" presName="hierRoot2" presStyleCnt="0">
        <dgm:presLayoutVars>
          <dgm:hierBranch val="init"/>
        </dgm:presLayoutVars>
      </dgm:prSet>
      <dgm:spPr/>
    </dgm:pt>
    <dgm:pt modelId="{5748EB62-B5F0-422D-9A67-88BB0B08AFDB}" type="pres">
      <dgm:prSet presAssocID="{EC8F5AA9-EC12-419A-A8FE-C152F1E73CDE}" presName="rootComposite" presStyleCnt="0"/>
      <dgm:spPr/>
    </dgm:pt>
    <dgm:pt modelId="{50E35E99-1783-445A-BB62-EDC6EBC6456B}" type="pres">
      <dgm:prSet presAssocID="{EC8F5AA9-EC12-419A-A8FE-C152F1E73CDE}" presName="rootText" presStyleLbl="node4" presStyleIdx="5" presStyleCnt="6" custLinFactNeighborX="1354" custLinFactNeighborY="-13096">
        <dgm:presLayoutVars>
          <dgm:chPref val="3"/>
        </dgm:presLayoutVars>
      </dgm:prSet>
      <dgm:spPr/>
    </dgm:pt>
    <dgm:pt modelId="{73502AD8-0E5E-45A0-9FD9-B842D7A8B53B}" type="pres">
      <dgm:prSet presAssocID="{EC8F5AA9-EC12-419A-A8FE-C152F1E73CDE}" presName="rootConnector" presStyleLbl="node4" presStyleIdx="5" presStyleCnt="6"/>
      <dgm:spPr/>
    </dgm:pt>
    <dgm:pt modelId="{411F4170-7AE6-4893-8208-9D6A71BE3584}" type="pres">
      <dgm:prSet presAssocID="{EC8F5AA9-EC12-419A-A8FE-C152F1E73CDE}" presName="hierChild4" presStyleCnt="0"/>
      <dgm:spPr/>
    </dgm:pt>
    <dgm:pt modelId="{6175892E-97D0-4940-9CCB-2A3A73810D36}" type="pres">
      <dgm:prSet presAssocID="{EC8F5AA9-EC12-419A-A8FE-C152F1E73CDE}" presName="hierChild5" presStyleCnt="0"/>
      <dgm:spPr/>
    </dgm:pt>
    <dgm:pt modelId="{280BBB81-6906-4513-AC38-3F3002299AEA}" type="pres">
      <dgm:prSet presAssocID="{EB276D9F-8CAE-4439-9996-C5284EF3C530}" presName="hierChild5" presStyleCnt="0"/>
      <dgm:spPr/>
    </dgm:pt>
    <dgm:pt modelId="{A428A067-EF8C-4D13-99AC-DA8360248BCE}" type="pres">
      <dgm:prSet presAssocID="{1B46629A-0C72-4A51-AC3A-69CAC0B39FCF}" presName="hierChild5" presStyleCnt="0"/>
      <dgm:spPr/>
    </dgm:pt>
    <dgm:pt modelId="{9957A140-660E-41C2-A4A4-22DF92DA62B5}" type="pres">
      <dgm:prSet presAssocID="{F9E40503-21DA-450E-A75C-D173CB995092}" presName="hierChild5" presStyleCnt="0"/>
      <dgm:spPr/>
    </dgm:pt>
    <dgm:pt modelId="{A95D101F-9802-418E-A68E-4B0C71ABA311}" type="pres">
      <dgm:prSet presAssocID="{6A3DDEE2-48E1-4B78-B19D-01A60996A07C}" presName="hierChild5" presStyleCnt="0"/>
      <dgm:spPr/>
    </dgm:pt>
    <dgm:pt modelId="{391CE5CC-CC49-421F-B1F2-73F918E40C25}" type="pres">
      <dgm:prSet presAssocID="{9A705794-756E-4735-A313-7F444BE5696D}" presName="hierChild5" presStyleCnt="0"/>
      <dgm:spPr/>
    </dgm:pt>
    <dgm:pt modelId="{7E8126D7-2871-4E38-B87D-64AC62F6E2FF}" type="pres">
      <dgm:prSet presAssocID="{6A4A5B81-39F8-4A1F-9700-CBCB4AA0FD21}" presName="hierChild5" presStyleCnt="0"/>
      <dgm:spPr/>
    </dgm:pt>
    <dgm:pt modelId="{DF4D6AA1-965A-40DE-B664-A2D839486583}" type="pres">
      <dgm:prSet presAssocID="{2692AE51-00E4-4787-8564-D2E6694ECADA}" presName="hierChild5" presStyleCnt="0"/>
      <dgm:spPr/>
    </dgm:pt>
    <dgm:pt modelId="{CD4FE892-16A0-4A29-9B84-C82BA4AC60BA}" type="pres">
      <dgm:prSet presAssocID="{FAFA86E1-D6C0-49B1-B235-DB5F832A4CFC}" presName="hierChild3" presStyleCnt="0"/>
      <dgm:spPr/>
    </dgm:pt>
  </dgm:ptLst>
  <dgm:cxnLst>
    <dgm:cxn modelId="{C7B30802-24B7-4E3F-89DD-42FA7DA1C012}" type="presOf" srcId="{2692AE51-00E4-4787-8564-D2E6694ECADA}" destId="{0B4C1BCD-3171-4FE2-91A8-A3CE07FBAAA9}" srcOrd="0" destOrd="0" presId="urn:microsoft.com/office/officeart/2005/8/layout/orgChart1"/>
    <dgm:cxn modelId="{9EAD2F0F-DE2D-4FB1-8664-6A252DC35DD1}" srcId="{F9E40503-21DA-450E-A75C-D173CB995092}" destId="{1B46629A-0C72-4A51-AC3A-69CAC0B39FCF}" srcOrd="0" destOrd="0" parTransId="{86FE5A16-8C3F-43CF-8EC6-1E6E58532E88}" sibTransId="{8DFAE12D-0036-479C-B854-CB9003C873C5}"/>
    <dgm:cxn modelId="{526A6B10-4247-4751-898F-BED80DE1977E}" type="presOf" srcId="{DF8926E7-F6CC-438D-94ED-2D093D4DEF2E}" destId="{3558D3D8-71D2-490D-B881-CEE21A2DD1F9}" srcOrd="0" destOrd="0" presId="urn:microsoft.com/office/officeart/2005/8/layout/orgChart1"/>
    <dgm:cxn modelId="{ED526412-BE76-4E7B-B21F-D27E567B30E9}" type="presOf" srcId="{FAFA86E1-D6C0-49B1-B235-DB5F832A4CFC}" destId="{EB73FFD4-6BB2-47C0-9D5E-99C9E86FEAB1}" srcOrd="0" destOrd="0" presId="urn:microsoft.com/office/officeart/2005/8/layout/orgChart1"/>
    <dgm:cxn modelId="{B835E712-217F-44A7-BFD4-01CD2BB1E471}" srcId="{1AE8B35D-CB62-4972-BE63-2354CF4A5EFA}" destId="{FAFA86E1-D6C0-49B1-B235-DB5F832A4CFC}" srcOrd="0" destOrd="0" parTransId="{6E84899C-DE32-40AF-BF85-046203648991}" sibTransId="{C354A32B-197A-456C-9FF1-62D0768F2747}"/>
    <dgm:cxn modelId="{C9D31E18-22B0-4241-888A-A189CB8D32EE}" type="presOf" srcId="{1AE8B35D-CB62-4972-BE63-2354CF4A5EFA}" destId="{2E8F36B8-E339-458B-B13F-45C89A3F8A29}" srcOrd="0" destOrd="0" presId="urn:microsoft.com/office/officeart/2005/8/layout/orgChart1"/>
    <dgm:cxn modelId="{40888E2A-66E9-4C89-8857-430A4020FF65}" type="presOf" srcId="{F375CAD9-0E70-4C6A-BBCF-A08C2F85A8E6}" destId="{B95C636E-DB84-4021-8144-6AFDB800B09E}" srcOrd="0" destOrd="0" presId="urn:microsoft.com/office/officeart/2005/8/layout/orgChart1"/>
    <dgm:cxn modelId="{AB64D92E-76D6-4D62-800A-F20B510C3934}" type="presOf" srcId="{EC8F5AA9-EC12-419A-A8FE-C152F1E73CDE}" destId="{73502AD8-0E5E-45A0-9FD9-B842D7A8B53B}" srcOrd="1" destOrd="0" presId="urn:microsoft.com/office/officeart/2005/8/layout/orgChart1"/>
    <dgm:cxn modelId="{3F7D8233-284B-446A-9023-2B9EE38D8030}" type="presOf" srcId="{1B46629A-0C72-4A51-AC3A-69CAC0B39FCF}" destId="{70C148D9-D98F-446A-8A64-675C82AA5EBD}" srcOrd="1" destOrd="0" presId="urn:microsoft.com/office/officeart/2005/8/layout/orgChart1"/>
    <dgm:cxn modelId="{52C8F637-C4B5-42F3-BF9E-9E9D9EDC76E1}" srcId="{EB276D9F-8CAE-4439-9996-C5284EF3C530}" destId="{EC8F5AA9-EC12-419A-A8FE-C152F1E73CDE}" srcOrd="0" destOrd="0" parTransId="{DF8926E7-F6CC-438D-94ED-2D093D4DEF2E}" sibTransId="{B373E04B-1558-4848-A117-EAEA820D89DE}"/>
    <dgm:cxn modelId="{6F181F38-975D-4128-B723-BAD6BD33C5AE}" srcId="{FAFA86E1-D6C0-49B1-B235-DB5F832A4CFC}" destId="{2692AE51-00E4-4787-8564-D2E6694ECADA}" srcOrd="0" destOrd="0" parTransId="{F375CAD9-0E70-4C6A-BBCF-A08C2F85A8E6}" sibTransId="{10F7B5B1-4874-4A43-BCEB-47A8FC50DF24}"/>
    <dgm:cxn modelId="{5DDDA35F-2272-46EC-8A5D-DEC182586DB4}" type="presOf" srcId="{FAFA86E1-D6C0-49B1-B235-DB5F832A4CFC}" destId="{52B79B7A-E213-4CDE-B92F-9D285ED44D4B}" srcOrd="1" destOrd="0" presId="urn:microsoft.com/office/officeart/2005/8/layout/orgChart1"/>
    <dgm:cxn modelId="{E0D5B85F-BB31-437C-98F0-B396EC5A1A69}" type="presOf" srcId="{6A3DDEE2-48E1-4B78-B19D-01A60996A07C}" destId="{AC922424-590B-4509-98F5-D18758E1AF4E}" srcOrd="1" destOrd="0" presId="urn:microsoft.com/office/officeart/2005/8/layout/orgChart1"/>
    <dgm:cxn modelId="{A968B144-D52B-445F-A340-511C59B35199}" type="presOf" srcId="{69927361-993F-44B6-9456-D04B817A017C}" destId="{358ED777-87B9-48A8-B53C-AE95D213551D}" srcOrd="0" destOrd="0" presId="urn:microsoft.com/office/officeart/2005/8/layout/orgChart1"/>
    <dgm:cxn modelId="{F01C1A45-A342-4ED0-9933-D607143E1B0F}" type="presOf" srcId="{6A4A5B81-39F8-4A1F-9700-CBCB4AA0FD21}" destId="{16938EC6-F88E-4805-AB7D-58C043299E35}" srcOrd="0" destOrd="0" presId="urn:microsoft.com/office/officeart/2005/8/layout/orgChart1"/>
    <dgm:cxn modelId="{B33DD365-4E38-46CA-B5D9-FFE83AA4B129}" srcId="{2692AE51-00E4-4787-8564-D2E6694ECADA}" destId="{6A4A5B81-39F8-4A1F-9700-CBCB4AA0FD21}" srcOrd="0" destOrd="0" parTransId="{C2677F67-B932-4C2C-A301-E3B50E490D20}" sibTransId="{32C53637-8C66-47BC-8928-380C51C44319}"/>
    <dgm:cxn modelId="{67020747-8411-4D3B-B404-62B7E9ABD2D9}" type="presOf" srcId="{86FE5A16-8C3F-43CF-8EC6-1E6E58532E88}" destId="{60046268-545C-4D25-94FB-2CA79A678C41}" srcOrd="0" destOrd="0" presId="urn:microsoft.com/office/officeart/2005/8/layout/orgChart1"/>
    <dgm:cxn modelId="{C8B7FA68-2DFE-402E-B1ED-252879B4F2B3}" type="presOf" srcId="{1B46629A-0C72-4A51-AC3A-69CAC0B39FCF}" destId="{19193BF3-C0D4-4F2A-9687-9ED092A1CD30}" srcOrd="0" destOrd="0" presId="urn:microsoft.com/office/officeart/2005/8/layout/orgChart1"/>
    <dgm:cxn modelId="{C5EFE04C-4CED-411F-B0ED-B37A933A0579}" type="presOf" srcId="{F9E40503-21DA-450E-A75C-D173CB995092}" destId="{4D04B99F-F18D-4B44-B2E8-1402C841CD95}" srcOrd="0" destOrd="0" presId="urn:microsoft.com/office/officeart/2005/8/layout/orgChart1"/>
    <dgm:cxn modelId="{3A30A26F-292A-44BE-B995-B492D5ABB1FF}" type="presOf" srcId="{77DEF897-7DDA-4DB3-A930-9044CF12C84F}" destId="{9750F718-7903-4ECA-AB74-37BF3A943C79}" srcOrd="0" destOrd="0" presId="urn:microsoft.com/office/officeart/2005/8/layout/orgChart1"/>
    <dgm:cxn modelId="{65B61952-361D-4030-BBE5-5939DCE188D6}" srcId="{6A4A5B81-39F8-4A1F-9700-CBCB4AA0FD21}" destId="{9A705794-756E-4735-A313-7F444BE5696D}" srcOrd="0" destOrd="0" parTransId="{69927361-993F-44B6-9456-D04B817A017C}" sibTransId="{CD927BBA-307F-4B89-9120-1634E36D9705}"/>
    <dgm:cxn modelId="{151A3F76-8A86-4517-83A2-B547EFA6A12E}" type="presOf" srcId="{6A4A5B81-39F8-4A1F-9700-CBCB4AA0FD21}" destId="{A9533673-9606-49A1-B146-4558E33F5DDD}" srcOrd="1" destOrd="0" presId="urn:microsoft.com/office/officeart/2005/8/layout/orgChart1"/>
    <dgm:cxn modelId="{5F5F078B-F2CC-4F4E-964C-5396918F6188}" type="presOf" srcId="{9A705794-756E-4735-A313-7F444BE5696D}" destId="{2B1130EA-9FA5-4348-AC51-A5F3A79C36C3}" srcOrd="0" destOrd="0" presId="urn:microsoft.com/office/officeart/2005/8/layout/orgChart1"/>
    <dgm:cxn modelId="{152F268E-269C-4669-B594-CB9DA74F41DE}" type="presOf" srcId="{9A705794-756E-4735-A313-7F444BE5696D}" destId="{03FCCED8-F9DE-4C22-8348-D4BD36ED5378}" srcOrd="1" destOrd="0" presId="urn:microsoft.com/office/officeart/2005/8/layout/orgChart1"/>
    <dgm:cxn modelId="{8DDCF2A6-C3B2-44EF-B5D7-013C6C77BE5E}" srcId="{6A3DDEE2-48E1-4B78-B19D-01A60996A07C}" destId="{F9E40503-21DA-450E-A75C-D173CB995092}" srcOrd="0" destOrd="0" parTransId="{77DEF897-7DDA-4DB3-A930-9044CF12C84F}" sibTransId="{09DEC902-BD92-44C5-A0D3-F4197C90257F}"/>
    <dgm:cxn modelId="{EE14D4AC-C27D-4B37-88B4-270731A72072}" srcId="{1B46629A-0C72-4A51-AC3A-69CAC0B39FCF}" destId="{EB276D9F-8CAE-4439-9996-C5284EF3C530}" srcOrd="0" destOrd="0" parTransId="{E6EC0B36-A704-496D-8031-1F2D9291DFFE}" sibTransId="{CC514AE3-9C27-4A87-80C8-539359EA4265}"/>
    <dgm:cxn modelId="{A418B4B0-CF25-425C-AF72-225F5FB3178C}" type="presOf" srcId="{EB276D9F-8CAE-4439-9996-C5284EF3C530}" destId="{589E66FA-937D-4E39-8BCF-8A3A39B64BEE}" srcOrd="1" destOrd="0" presId="urn:microsoft.com/office/officeart/2005/8/layout/orgChart1"/>
    <dgm:cxn modelId="{7F9339BC-676E-4951-A70F-9FCD816AAB6C}" type="presOf" srcId="{EB276D9F-8CAE-4439-9996-C5284EF3C530}" destId="{9CA17C17-AB77-4213-AECA-FDF4503EFAC7}" srcOrd="0" destOrd="0" presId="urn:microsoft.com/office/officeart/2005/8/layout/orgChart1"/>
    <dgm:cxn modelId="{2B657CBC-5294-47D7-8EB4-39EC83CF7DBA}" type="presOf" srcId="{F9E40503-21DA-450E-A75C-D173CB995092}" destId="{F35C35C9-7D3D-483C-A6EC-01117704A4A3}" srcOrd="1" destOrd="0" presId="urn:microsoft.com/office/officeart/2005/8/layout/orgChart1"/>
    <dgm:cxn modelId="{2A3371BF-8441-4791-9E69-A64E0F1B0000}" type="presOf" srcId="{E6EC0B36-A704-496D-8031-1F2D9291DFFE}" destId="{81F0EC7C-9375-4918-9BE1-B7966B78CA34}" srcOrd="0" destOrd="0" presId="urn:microsoft.com/office/officeart/2005/8/layout/orgChart1"/>
    <dgm:cxn modelId="{ED64A4C8-4B33-4921-8E41-123EB3C56565}" type="presOf" srcId="{03452DEE-9C00-4220-A5AA-5BBFF1C4C13C}" destId="{964C7238-1112-4DAD-B1CC-0C65BD35E067}" srcOrd="0" destOrd="0" presId="urn:microsoft.com/office/officeart/2005/8/layout/orgChart1"/>
    <dgm:cxn modelId="{F271A9D1-5746-4A54-AB3E-BD14B2C9B124}" type="presOf" srcId="{6A3DDEE2-48E1-4B78-B19D-01A60996A07C}" destId="{5FD12FB7-F823-43ED-977B-0F7843DCD68C}" srcOrd="0" destOrd="0" presId="urn:microsoft.com/office/officeart/2005/8/layout/orgChart1"/>
    <dgm:cxn modelId="{E551DCD6-4389-4A58-99B4-8B757FEC9D28}" type="presOf" srcId="{2692AE51-00E4-4787-8564-D2E6694ECADA}" destId="{89A158B7-D636-4CA4-9D36-F9CF1E381776}" srcOrd="1" destOrd="0" presId="urn:microsoft.com/office/officeart/2005/8/layout/orgChart1"/>
    <dgm:cxn modelId="{44CBADDE-F444-491D-AFF6-8EEE16CC4590}" type="presOf" srcId="{EC8F5AA9-EC12-419A-A8FE-C152F1E73CDE}" destId="{50E35E99-1783-445A-BB62-EDC6EBC6456B}" srcOrd="0" destOrd="0" presId="urn:microsoft.com/office/officeart/2005/8/layout/orgChart1"/>
    <dgm:cxn modelId="{30F0BCF9-73FD-48CE-B517-2DE0DAAFE24E}" srcId="{9A705794-756E-4735-A313-7F444BE5696D}" destId="{6A3DDEE2-48E1-4B78-B19D-01A60996A07C}" srcOrd="0" destOrd="0" parTransId="{03452DEE-9C00-4220-A5AA-5BBFF1C4C13C}" sibTransId="{750E24F5-5B8E-478F-9A70-FB809DF505F7}"/>
    <dgm:cxn modelId="{53371DFD-5C4D-4D1F-BEC1-CB25E47EA160}" type="presOf" srcId="{C2677F67-B932-4C2C-A301-E3B50E490D20}" destId="{FF6E5CFD-44DE-4253-80DA-4B951D91269A}" srcOrd="0" destOrd="0" presId="urn:microsoft.com/office/officeart/2005/8/layout/orgChart1"/>
    <dgm:cxn modelId="{1577CD00-4229-4138-AA17-773D256FC47C}" type="presParOf" srcId="{2E8F36B8-E339-458B-B13F-45C89A3F8A29}" destId="{35AA8E48-2CE0-4E95-B157-617A071789E0}" srcOrd="0" destOrd="0" presId="urn:microsoft.com/office/officeart/2005/8/layout/orgChart1"/>
    <dgm:cxn modelId="{4D33A2FB-68A7-427A-AA15-3605A2C0CC7D}" type="presParOf" srcId="{35AA8E48-2CE0-4E95-B157-617A071789E0}" destId="{97EAE765-0AA5-4EAB-84AB-C971F07BE437}" srcOrd="0" destOrd="0" presId="urn:microsoft.com/office/officeart/2005/8/layout/orgChart1"/>
    <dgm:cxn modelId="{90F885A0-B0FA-4649-A113-AB5659CC131B}" type="presParOf" srcId="{97EAE765-0AA5-4EAB-84AB-C971F07BE437}" destId="{EB73FFD4-6BB2-47C0-9D5E-99C9E86FEAB1}" srcOrd="0" destOrd="0" presId="urn:microsoft.com/office/officeart/2005/8/layout/orgChart1"/>
    <dgm:cxn modelId="{B8040232-9F43-4344-85F9-D37350E976A7}" type="presParOf" srcId="{97EAE765-0AA5-4EAB-84AB-C971F07BE437}" destId="{52B79B7A-E213-4CDE-B92F-9D285ED44D4B}" srcOrd="1" destOrd="0" presId="urn:microsoft.com/office/officeart/2005/8/layout/orgChart1"/>
    <dgm:cxn modelId="{120A1403-1CBF-4AAE-AEE3-50603B806D37}" type="presParOf" srcId="{35AA8E48-2CE0-4E95-B157-617A071789E0}" destId="{3C5E3CE6-D632-4DAD-AEB0-96002E5357AA}" srcOrd="1" destOrd="0" presId="urn:microsoft.com/office/officeart/2005/8/layout/orgChart1"/>
    <dgm:cxn modelId="{831D8EAE-0D06-4489-8CAE-B071544FAC79}" type="presParOf" srcId="{3C5E3CE6-D632-4DAD-AEB0-96002E5357AA}" destId="{B95C636E-DB84-4021-8144-6AFDB800B09E}" srcOrd="0" destOrd="0" presId="urn:microsoft.com/office/officeart/2005/8/layout/orgChart1"/>
    <dgm:cxn modelId="{5613814A-3A0A-49BF-A454-6D5C818AB98F}" type="presParOf" srcId="{3C5E3CE6-D632-4DAD-AEB0-96002E5357AA}" destId="{67FFB439-46D6-4935-B8E2-E0200A886F90}" srcOrd="1" destOrd="0" presId="urn:microsoft.com/office/officeart/2005/8/layout/orgChart1"/>
    <dgm:cxn modelId="{D0503EE9-B2DB-4AFD-B559-4CFAA5D135B7}" type="presParOf" srcId="{67FFB439-46D6-4935-B8E2-E0200A886F90}" destId="{6E63833A-14B3-4A43-9B58-6FC35FEDF736}" srcOrd="0" destOrd="0" presId="urn:microsoft.com/office/officeart/2005/8/layout/orgChart1"/>
    <dgm:cxn modelId="{0A02B779-3DA5-4075-8AD8-B069D23B60DE}" type="presParOf" srcId="{6E63833A-14B3-4A43-9B58-6FC35FEDF736}" destId="{0B4C1BCD-3171-4FE2-91A8-A3CE07FBAAA9}" srcOrd="0" destOrd="0" presId="urn:microsoft.com/office/officeart/2005/8/layout/orgChart1"/>
    <dgm:cxn modelId="{ADB78C97-4284-41DC-A60E-E8E133DF2153}" type="presParOf" srcId="{6E63833A-14B3-4A43-9B58-6FC35FEDF736}" destId="{89A158B7-D636-4CA4-9D36-F9CF1E381776}" srcOrd="1" destOrd="0" presId="urn:microsoft.com/office/officeart/2005/8/layout/orgChart1"/>
    <dgm:cxn modelId="{61D77F14-3A49-4EE2-B17B-F2F5A00BA53A}" type="presParOf" srcId="{67FFB439-46D6-4935-B8E2-E0200A886F90}" destId="{1F226F38-B889-48C6-ADCF-F4F577681A40}" srcOrd="1" destOrd="0" presId="urn:microsoft.com/office/officeart/2005/8/layout/orgChart1"/>
    <dgm:cxn modelId="{6607701A-7A1F-4017-BB5E-C8152DAC109F}" type="presParOf" srcId="{1F226F38-B889-48C6-ADCF-F4F577681A40}" destId="{FF6E5CFD-44DE-4253-80DA-4B951D91269A}" srcOrd="0" destOrd="0" presId="urn:microsoft.com/office/officeart/2005/8/layout/orgChart1"/>
    <dgm:cxn modelId="{B22D9F11-A756-4FFD-805A-B39B635751BB}" type="presParOf" srcId="{1F226F38-B889-48C6-ADCF-F4F577681A40}" destId="{DA3C9912-3BB2-4A4D-9B83-4108B659C0B4}" srcOrd="1" destOrd="0" presId="urn:microsoft.com/office/officeart/2005/8/layout/orgChart1"/>
    <dgm:cxn modelId="{F7F7201F-AFC2-453D-B276-5C068D8D08A1}" type="presParOf" srcId="{DA3C9912-3BB2-4A4D-9B83-4108B659C0B4}" destId="{96A7010F-AF2D-4CFC-893F-E725CB3E80B3}" srcOrd="0" destOrd="0" presId="urn:microsoft.com/office/officeart/2005/8/layout/orgChart1"/>
    <dgm:cxn modelId="{3F86CBB7-99E9-4045-A933-2C04BE6D18ED}" type="presParOf" srcId="{96A7010F-AF2D-4CFC-893F-E725CB3E80B3}" destId="{16938EC6-F88E-4805-AB7D-58C043299E35}" srcOrd="0" destOrd="0" presId="urn:microsoft.com/office/officeart/2005/8/layout/orgChart1"/>
    <dgm:cxn modelId="{FD62362D-92DE-4AF5-BFD9-F6127D5291CE}" type="presParOf" srcId="{96A7010F-AF2D-4CFC-893F-E725CB3E80B3}" destId="{A9533673-9606-49A1-B146-4558E33F5DDD}" srcOrd="1" destOrd="0" presId="urn:microsoft.com/office/officeart/2005/8/layout/orgChart1"/>
    <dgm:cxn modelId="{4978A53B-9686-4A69-AF40-B7202D156203}" type="presParOf" srcId="{DA3C9912-3BB2-4A4D-9B83-4108B659C0B4}" destId="{C57E9F39-AD4B-4709-84BD-C9301DFA401F}" srcOrd="1" destOrd="0" presId="urn:microsoft.com/office/officeart/2005/8/layout/orgChart1"/>
    <dgm:cxn modelId="{440017C6-40DF-4F82-BD2B-A0D1199B987C}" type="presParOf" srcId="{C57E9F39-AD4B-4709-84BD-C9301DFA401F}" destId="{358ED777-87B9-48A8-B53C-AE95D213551D}" srcOrd="0" destOrd="0" presId="urn:microsoft.com/office/officeart/2005/8/layout/orgChart1"/>
    <dgm:cxn modelId="{6A853B4B-6328-48F3-A5F3-3962EEE5A190}" type="presParOf" srcId="{C57E9F39-AD4B-4709-84BD-C9301DFA401F}" destId="{90E5A813-EB33-4DD0-B57E-6B458149CA84}" srcOrd="1" destOrd="0" presId="urn:microsoft.com/office/officeart/2005/8/layout/orgChart1"/>
    <dgm:cxn modelId="{5DC62059-1A23-44FA-93EB-C8CBA1D85601}" type="presParOf" srcId="{90E5A813-EB33-4DD0-B57E-6B458149CA84}" destId="{96AD0D83-2F06-4647-9CBD-8271F4F8CCCC}" srcOrd="0" destOrd="0" presId="urn:microsoft.com/office/officeart/2005/8/layout/orgChart1"/>
    <dgm:cxn modelId="{C8D850A1-E0C6-41D9-9AFC-B7F0CACF4E19}" type="presParOf" srcId="{96AD0D83-2F06-4647-9CBD-8271F4F8CCCC}" destId="{2B1130EA-9FA5-4348-AC51-A5F3A79C36C3}" srcOrd="0" destOrd="0" presId="urn:microsoft.com/office/officeart/2005/8/layout/orgChart1"/>
    <dgm:cxn modelId="{0BBA5E00-6075-4FD8-8C78-26B04F518078}" type="presParOf" srcId="{96AD0D83-2F06-4647-9CBD-8271F4F8CCCC}" destId="{03FCCED8-F9DE-4C22-8348-D4BD36ED5378}" srcOrd="1" destOrd="0" presId="urn:microsoft.com/office/officeart/2005/8/layout/orgChart1"/>
    <dgm:cxn modelId="{0769AAB0-443D-4646-B5FB-1E2A62A83442}" type="presParOf" srcId="{90E5A813-EB33-4DD0-B57E-6B458149CA84}" destId="{A5A2CECD-44A2-4A4F-AFC1-64B0477A7934}" srcOrd="1" destOrd="0" presId="urn:microsoft.com/office/officeart/2005/8/layout/orgChart1"/>
    <dgm:cxn modelId="{4AE867E7-0BB7-4DCE-AB3C-991B3DB47953}" type="presParOf" srcId="{A5A2CECD-44A2-4A4F-AFC1-64B0477A7934}" destId="{964C7238-1112-4DAD-B1CC-0C65BD35E067}" srcOrd="0" destOrd="0" presId="urn:microsoft.com/office/officeart/2005/8/layout/orgChart1"/>
    <dgm:cxn modelId="{A9CDE30D-6F88-4B61-812D-F5344C0C173F}" type="presParOf" srcId="{A5A2CECD-44A2-4A4F-AFC1-64B0477A7934}" destId="{0A15D582-9C71-4DDB-BACE-C1B82FB9AF2C}" srcOrd="1" destOrd="0" presId="urn:microsoft.com/office/officeart/2005/8/layout/orgChart1"/>
    <dgm:cxn modelId="{3B72F924-0400-46A9-850C-38D249FAEAB7}" type="presParOf" srcId="{0A15D582-9C71-4DDB-BACE-C1B82FB9AF2C}" destId="{C2403BA2-3AAD-47BC-9FB9-92EF192F0FF5}" srcOrd="0" destOrd="0" presId="urn:microsoft.com/office/officeart/2005/8/layout/orgChart1"/>
    <dgm:cxn modelId="{E84A957C-66FE-41AA-8CFF-ABF8149EE167}" type="presParOf" srcId="{C2403BA2-3AAD-47BC-9FB9-92EF192F0FF5}" destId="{5FD12FB7-F823-43ED-977B-0F7843DCD68C}" srcOrd="0" destOrd="0" presId="urn:microsoft.com/office/officeart/2005/8/layout/orgChart1"/>
    <dgm:cxn modelId="{3648FA56-1C80-431D-BFB7-8B9775013F16}" type="presParOf" srcId="{C2403BA2-3AAD-47BC-9FB9-92EF192F0FF5}" destId="{AC922424-590B-4509-98F5-D18758E1AF4E}" srcOrd="1" destOrd="0" presId="urn:microsoft.com/office/officeart/2005/8/layout/orgChart1"/>
    <dgm:cxn modelId="{6565D597-398F-467A-8A74-A66745132CA8}" type="presParOf" srcId="{0A15D582-9C71-4DDB-BACE-C1B82FB9AF2C}" destId="{4D334D34-AA94-4430-837F-DF923C48266D}" srcOrd="1" destOrd="0" presId="urn:microsoft.com/office/officeart/2005/8/layout/orgChart1"/>
    <dgm:cxn modelId="{9AED8243-B960-4B52-A6EB-37EC04656880}" type="presParOf" srcId="{4D334D34-AA94-4430-837F-DF923C48266D}" destId="{9750F718-7903-4ECA-AB74-37BF3A943C79}" srcOrd="0" destOrd="0" presId="urn:microsoft.com/office/officeart/2005/8/layout/orgChart1"/>
    <dgm:cxn modelId="{D1DDC8C6-2741-4588-B583-57D9444E9784}" type="presParOf" srcId="{4D334D34-AA94-4430-837F-DF923C48266D}" destId="{2AD42225-5D4A-483F-BD85-A931FF4FDB01}" srcOrd="1" destOrd="0" presId="urn:microsoft.com/office/officeart/2005/8/layout/orgChart1"/>
    <dgm:cxn modelId="{1425CE54-C06F-4FF4-B9BA-F1939C29C134}" type="presParOf" srcId="{2AD42225-5D4A-483F-BD85-A931FF4FDB01}" destId="{41C3A1A7-082E-4A57-BA4C-206C5E0082B7}" srcOrd="0" destOrd="0" presId="urn:microsoft.com/office/officeart/2005/8/layout/orgChart1"/>
    <dgm:cxn modelId="{D27CEAFD-47FA-4E99-AAD0-B7284B5B1D13}" type="presParOf" srcId="{41C3A1A7-082E-4A57-BA4C-206C5E0082B7}" destId="{4D04B99F-F18D-4B44-B2E8-1402C841CD95}" srcOrd="0" destOrd="0" presId="urn:microsoft.com/office/officeart/2005/8/layout/orgChart1"/>
    <dgm:cxn modelId="{4A8ED6CF-0786-46EA-98EB-840DF17C2E34}" type="presParOf" srcId="{41C3A1A7-082E-4A57-BA4C-206C5E0082B7}" destId="{F35C35C9-7D3D-483C-A6EC-01117704A4A3}" srcOrd="1" destOrd="0" presId="urn:microsoft.com/office/officeart/2005/8/layout/orgChart1"/>
    <dgm:cxn modelId="{5F7887E9-3A5A-4187-8A1E-C68CFE6F91BE}" type="presParOf" srcId="{2AD42225-5D4A-483F-BD85-A931FF4FDB01}" destId="{A9BF4274-826E-4084-B0BD-99484C83A481}" srcOrd="1" destOrd="0" presId="urn:microsoft.com/office/officeart/2005/8/layout/orgChart1"/>
    <dgm:cxn modelId="{4616EF99-4C0B-436F-8B61-888EE41F8E9A}" type="presParOf" srcId="{A9BF4274-826E-4084-B0BD-99484C83A481}" destId="{60046268-545C-4D25-94FB-2CA79A678C41}" srcOrd="0" destOrd="0" presId="urn:microsoft.com/office/officeart/2005/8/layout/orgChart1"/>
    <dgm:cxn modelId="{597F46BC-03A7-4432-B92F-B8E83A3BD4E7}" type="presParOf" srcId="{A9BF4274-826E-4084-B0BD-99484C83A481}" destId="{6B4D42BA-95D4-4E86-ACE4-2D67FFC13698}" srcOrd="1" destOrd="0" presId="urn:microsoft.com/office/officeart/2005/8/layout/orgChart1"/>
    <dgm:cxn modelId="{1C26CC2B-7049-4362-8689-82A69A3B9F05}" type="presParOf" srcId="{6B4D42BA-95D4-4E86-ACE4-2D67FFC13698}" destId="{53E9BB81-004A-4A41-8CFD-21F68530FF3B}" srcOrd="0" destOrd="0" presId="urn:microsoft.com/office/officeart/2005/8/layout/orgChart1"/>
    <dgm:cxn modelId="{536DC139-8BC2-49C6-96E5-A509B6AA5ABA}" type="presParOf" srcId="{53E9BB81-004A-4A41-8CFD-21F68530FF3B}" destId="{19193BF3-C0D4-4F2A-9687-9ED092A1CD30}" srcOrd="0" destOrd="0" presId="urn:microsoft.com/office/officeart/2005/8/layout/orgChart1"/>
    <dgm:cxn modelId="{66BA1F28-2134-47B7-A232-37989DEA7B24}" type="presParOf" srcId="{53E9BB81-004A-4A41-8CFD-21F68530FF3B}" destId="{70C148D9-D98F-446A-8A64-675C82AA5EBD}" srcOrd="1" destOrd="0" presId="urn:microsoft.com/office/officeart/2005/8/layout/orgChart1"/>
    <dgm:cxn modelId="{C82A1FC6-51B2-4054-AB85-415136510738}" type="presParOf" srcId="{6B4D42BA-95D4-4E86-ACE4-2D67FFC13698}" destId="{A62A0C41-055F-4640-B9AC-EB52CF783E45}" srcOrd="1" destOrd="0" presId="urn:microsoft.com/office/officeart/2005/8/layout/orgChart1"/>
    <dgm:cxn modelId="{A04E8D70-E0DD-45AE-88E5-3712CC78156A}" type="presParOf" srcId="{A62A0C41-055F-4640-B9AC-EB52CF783E45}" destId="{81F0EC7C-9375-4918-9BE1-B7966B78CA34}" srcOrd="0" destOrd="0" presId="urn:microsoft.com/office/officeart/2005/8/layout/orgChart1"/>
    <dgm:cxn modelId="{CBA232E1-BEDC-40AD-8BD7-390BAD23C3C9}" type="presParOf" srcId="{A62A0C41-055F-4640-B9AC-EB52CF783E45}" destId="{C0060C54-5B5A-4F50-9775-75A19422F7FA}" srcOrd="1" destOrd="0" presId="urn:microsoft.com/office/officeart/2005/8/layout/orgChart1"/>
    <dgm:cxn modelId="{A05649AE-5383-47F3-A23D-97BF46FF9241}" type="presParOf" srcId="{C0060C54-5B5A-4F50-9775-75A19422F7FA}" destId="{5ADB90A0-61C9-450E-B549-FD5233B3EFC0}" srcOrd="0" destOrd="0" presId="urn:microsoft.com/office/officeart/2005/8/layout/orgChart1"/>
    <dgm:cxn modelId="{CC6D0057-DA78-4726-B8AF-149C7E6D28B9}" type="presParOf" srcId="{5ADB90A0-61C9-450E-B549-FD5233B3EFC0}" destId="{9CA17C17-AB77-4213-AECA-FDF4503EFAC7}" srcOrd="0" destOrd="0" presId="urn:microsoft.com/office/officeart/2005/8/layout/orgChart1"/>
    <dgm:cxn modelId="{9A37C5D7-77C7-4B43-9200-91533AD64F05}" type="presParOf" srcId="{5ADB90A0-61C9-450E-B549-FD5233B3EFC0}" destId="{589E66FA-937D-4E39-8BCF-8A3A39B64BEE}" srcOrd="1" destOrd="0" presId="urn:microsoft.com/office/officeart/2005/8/layout/orgChart1"/>
    <dgm:cxn modelId="{ED4A34BC-2567-40AB-8FB9-6703A64448DC}" type="presParOf" srcId="{C0060C54-5B5A-4F50-9775-75A19422F7FA}" destId="{6B7FAA85-A0E7-4C02-B4F2-C931026D265E}" srcOrd="1" destOrd="0" presId="urn:microsoft.com/office/officeart/2005/8/layout/orgChart1"/>
    <dgm:cxn modelId="{6AF4BF21-E7C7-4BAA-9BB9-2F36A1AC6022}" type="presParOf" srcId="{6B7FAA85-A0E7-4C02-B4F2-C931026D265E}" destId="{3558D3D8-71D2-490D-B881-CEE21A2DD1F9}" srcOrd="0" destOrd="0" presId="urn:microsoft.com/office/officeart/2005/8/layout/orgChart1"/>
    <dgm:cxn modelId="{7DBEB170-1B73-4332-B16F-7728B64768F9}" type="presParOf" srcId="{6B7FAA85-A0E7-4C02-B4F2-C931026D265E}" destId="{16682B7A-18A7-426E-8015-DF1AE0932E24}" srcOrd="1" destOrd="0" presId="urn:microsoft.com/office/officeart/2005/8/layout/orgChart1"/>
    <dgm:cxn modelId="{94C73031-239D-42FE-9D28-6FC6F3FDE977}" type="presParOf" srcId="{16682B7A-18A7-426E-8015-DF1AE0932E24}" destId="{5748EB62-B5F0-422D-9A67-88BB0B08AFDB}" srcOrd="0" destOrd="0" presId="urn:microsoft.com/office/officeart/2005/8/layout/orgChart1"/>
    <dgm:cxn modelId="{7A362A9D-7D8E-4202-A908-BC4BC750FB75}" type="presParOf" srcId="{5748EB62-B5F0-422D-9A67-88BB0B08AFDB}" destId="{50E35E99-1783-445A-BB62-EDC6EBC6456B}" srcOrd="0" destOrd="0" presId="urn:microsoft.com/office/officeart/2005/8/layout/orgChart1"/>
    <dgm:cxn modelId="{C141318E-8D87-4626-B0DB-2466EBC73ABF}" type="presParOf" srcId="{5748EB62-B5F0-422D-9A67-88BB0B08AFDB}" destId="{73502AD8-0E5E-45A0-9FD9-B842D7A8B53B}" srcOrd="1" destOrd="0" presId="urn:microsoft.com/office/officeart/2005/8/layout/orgChart1"/>
    <dgm:cxn modelId="{FED4318C-C9A0-4EC4-B7ED-0C8AA19B7388}" type="presParOf" srcId="{16682B7A-18A7-426E-8015-DF1AE0932E24}" destId="{411F4170-7AE6-4893-8208-9D6A71BE3584}" srcOrd="1" destOrd="0" presId="urn:microsoft.com/office/officeart/2005/8/layout/orgChart1"/>
    <dgm:cxn modelId="{DED76C09-01DD-47E3-9BA4-3D677EC2A034}" type="presParOf" srcId="{16682B7A-18A7-426E-8015-DF1AE0932E24}" destId="{6175892E-97D0-4940-9CCB-2A3A73810D36}" srcOrd="2" destOrd="0" presId="urn:microsoft.com/office/officeart/2005/8/layout/orgChart1"/>
    <dgm:cxn modelId="{23B0F4D9-55A7-4014-A0B5-6D2DE221D498}" type="presParOf" srcId="{C0060C54-5B5A-4F50-9775-75A19422F7FA}" destId="{280BBB81-6906-4513-AC38-3F3002299AEA}" srcOrd="2" destOrd="0" presId="urn:microsoft.com/office/officeart/2005/8/layout/orgChart1"/>
    <dgm:cxn modelId="{4BA46ECC-6254-430B-90B4-4B04D2370D23}" type="presParOf" srcId="{6B4D42BA-95D4-4E86-ACE4-2D67FFC13698}" destId="{A428A067-EF8C-4D13-99AC-DA8360248BCE}" srcOrd="2" destOrd="0" presId="urn:microsoft.com/office/officeart/2005/8/layout/orgChart1"/>
    <dgm:cxn modelId="{4886FD10-851B-43DB-B74E-371930CDC468}" type="presParOf" srcId="{2AD42225-5D4A-483F-BD85-A931FF4FDB01}" destId="{9957A140-660E-41C2-A4A4-22DF92DA62B5}" srcOrd="2" destOrd="0" presId="urn:microsoft.com/office/officeart/2005/8/layout/orgChart1"/>
    <dgm:cxn modelId="{32665172-44EA-474E-BE00-0E9B94EE0E7C}" type="presParOf" srcId="{0A15D582-9C71-4DDB-BACE-C1B82FB9AF2C}" destId="{A95D101F-9802-418E-A68E-4B0C71ABA311}" srcOrd="2" destOrd="0" presId="urn:microsoft.com/office/officeart/2005/8/layout/orgChart1"/>
    <dgm:cxn modelId="{0170BB03-AC35-4421-AC16-8EB565E16F81}" type="presParOf" srcId="{90E5A813-EB33-4DD0-B57E-6B458149CA84}" destId="{391CE5CC-CC49-421F-B1F2-73F918E40C25}" srcOrd="2" destOrd="0" presId="urn:microsoft.com/office/officeart/2005/8/layout/orgChart1"/>
    <dgm:cxn modelId="{DFAABCE2-388C-4E9E-AA23-646BA275E336}" type="presParOf" srcId="{DA3C9912-3BB2-4A4D-9B83-4108B659C0B4}" destId="{7E8126D7-2871-4E38-B87D-64AC62F6E2FF}" srcOrd="2" destOrd="0" presId="urn:microsoft.com/office/officeart/2005/8/layout/orgChart1"/>
    <dgm:cxn modelId="{4BCE633F-CC79-4F03-B0B1-0578DFB4A5A1}" type="presParOf" srcId="{67FFB439-46D6-4935-B8E2-E0200A886F90}" destId="{DF4D6AA1-965A-40DE-B664-A2D839486583}" srcOrd="2" destOrd="0" presId="urn:microsoft.com/office/officeart/2005/8/layout/orgChart1"/>
    <dgm:cxn modelId="{3BFE43D0-6E4D-44F0-8352-829A7CB1F0D7}" type="presParOf" srcId="{35AA8E48-2CE0-4E95-B157-617A071789E0}" destId="{CD4FE892-16A0-4A29-9B84-C82BA4AC60BA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2B2E90A-C423-418C-A9E1-2A92F7F1ECCA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E09ABBD3-48FA-472B-8663-751BB2E2B39E}">
      <dgm:prSet phldrT="[Text]"/>
      <dgm:spPr>
        <a:solidFill>
          <a:srgbClr val="FF0000"/>
        </a:solidFill>
      </dgm:spPr>
      <dgm:t>
        <a:bodyPr/>
        <a:lstStyle/>
        <a:p>
          <a:r>
            <a:rPr lang="en-GB" dirty="0"/>
            <a:t>Henry Howard, 4</a:t>
          </a:r>
          <a:r>
            <a:rPr lang="en-GB" baseline="30000" dirty="0"/>
            <a:t>th</a:t>
          </a:r>
          <a:r>
            <a:rPr lang="en-GB" dirty="0"/>
            <a:t> Earl of Carlisle 1694-1758</a:t>
          </a:r>
        </a:p>
        <a:p>
          <a:r>
            <a:rPr lang="en-GB" dirty="0"/>
            <a:t>M Lady Frances Spencer -1742</a:t>
          </a:r>
        </a:p>
      </dgm:t>
    </dgm:pt>
    <dgm:pt modelId="{D3BB3F29-1BAE-468D-A2BA-77C3CB22C16F}" type="parTrans" cxnId="{34F1595E-B428-47E2-A4DE-A8B5258F0B2D}">
      <dgm:prSet/>
      <dgm:spPr/>
      <dgm:t>
        <a:bodyPr/>
        <a:lstStyle/>
        <a:p>
          <a:endParaRPr lang="en-GB"/>
        </a:p>
      </dgm:t>
    </dgm:pt>
    <dgm:pt modelId="{8FF9DD56-9CB2-4631-BD14-06BF735AD30D}" type="sibTrans" cxnId="{34F1595E-B428-47E2-A4DE-A8B5258F0B2D}">
      <dgm:prSet/>
      <dgm:spPr/>
      <dgm:t>
        <a:bodyPr/>
        <a:lstStyle/>
        <a:p>
          <a:endParaRPr lang="en-GB"/>
        </a:p>
      </dgm:t>
    </dgm:pt>
    <dgm:pt modelId="{E114BCB2-59E9-4754-B30A-8F8AC2117B4E}">
      <dgm:prSet phldrT="[Text]"/>
      <dgm:spPr>
        <a:solidFill>
          <a:srgbClr val="FF0000"/>
        </a:solidFill>
      </dgm:spPr>
      <dgm:t>
        <a:bodyPr/>
        <a:lstStyle/>
        <a:p>
          <a:r>
            <a:rPr lang="en-GB" dirty="0"/>
            <a:t>Lady Arabella -1746</a:t>
          </a:r>
        </a:p>
        <a:p>
          <a:r>
            <a:rPr lang="en-GB" dirty="0"/>
            <a:t>M Jonathan Cope </a:t>
          </a:r>
        </a:p>
        <a:p>
          <a:r>
            <a:rPr lang="en-GB" dirty="0"/>
            <a:t>1717-63</a:t>
          </a:r>
        </a:p>
      </dgm:t>
    </dgm:pt>
    <dgm:pt modelId="{5A93271D-5A7C-4759-82E0-CD20C8B5BB49}" type="parTrans" cxnId="{1BE1B3CD-0101-4B27-8CDE-461F8E19A9BF}">
      <dgm:prSet/>
      <dgm:spPr/>
      <dgm:t>
        <a:bodyPr/>
        <a:lstStyle/>
        <a:p>
          <a:endParaRPr lang="en-GB"/>
        </a:p>
      </dgm:t>
    </dgm:pt>
    <dgm:pt modelId="{B0E7B0D4-AB02-45BA-9FB0-DCDCB9768D8B}" type="sibTrans" cxnId="{1BE1B3CD-0101-4B27-8CDE-461F8E19A9BF}">
      <dgm:prSet/>
      <dgm:spPr/>
      <dgm:t>
        <a:bodyPr/>
        <a:lstStyle/>
        <a:p>
          <a:endParaRPr lang="en-GB"/>
        </a:p>
      </dgm:t>
    </dgm:pt>
    <dgm:pt modelId="{05B7B152-3B43-409B-B726-456000C904AD}">
      <dgm:prSet/>
      <dgm:spPr/>
      <dgm:t>
        <a:bodyPr/>
        <a:lstStyle/>
        <a:p>
          <a:r>
            <a:rPr lang="en-GB" dirty="0"/>
            <a:t>Sir Charles, 2</a:t>
          </a:r>
          <a:r>
            <a:rPr lang="en-GB" baseline="30000" dirty="0"/>
            <a:t>nd</a:t>
          </a:r>
          <a:r>
            <a:rPr lang="en-GB" dirty="0"/>
            <a:t> Baronet c.1743-81</a:t>
          </a:r>
        </a:p>
        <a:p>
          <a:r>
            <a:rPr lang="en-GB" dirty="0"/>
            <a:t>M Catharine </a:t>
          </a:r>
          <a:r>
            <a:rPr lang="en-GB" dirty="0" err="1"/>
            <a:t>Bishopp</a:t>
          </a:r>
          <a:endParaRPr lang="en-GB" dirty="0"/>
        </a:p>
        <a:p>
          <a:r>
            <a:rPr lang="en-GB" dirty="0"/>
            <a:t>1744-1827</a:t>
          </a:r>
        </a:p>
      </dgm:t>
    </dgm:pt>
    <dgm:pt modelId="{F0CDCE84-CB60-41E5-AAC6-C83C7BB5E4C9}" type="parTrans" cxnId="{088327D4-9CEE-421E-BFB0-8E89ADDE907F}">
      <dgm:prSet/>
      <dgm:spPr/>
      <dgm:t>
        <a:bodyPr/>
        <a:lstStyle/>
        <a:p>
          <a:endParaRPr lang="en-GB"/>
        </a:p>
      </dgm:t>
    </dgm:pt>
    <dgm:pt modelId="{EBA1E2E8-0776-44C7-BC48-8738787E8293}" type="sibTrans" cxnId="{088327D4-9CEE-421E-BFB0-8E89ADDE907F}">
      <dgm:prSet/>
      <dgm:spPr/>
      <dgm:t>
        <a:bodyPr/>
        <a:lstStyle/>
        <a:p>
          <a:endParaRPr lang="en-GB"/>
        </a:p>
      </dgm:t>
    </dgm:pt>
    <dgm:pt modelId="{A5318FCF-2CA5-43A6-9A60-60F2D98A1598}">
      <dgm:prSet/>
      <dgm:spPr/>
      <dgm:t>
        <a:bodyPr/>
        <a:lstStyle/>
        <a:p>
          <a:r>
            <a:rPr lang="en-GB" dirty="0"/>
            <a:t>Arabella 1769-1825</a:t>
          </a:r>
        </a:p>
        <a:p>
          <a:r>
            <a:rPr lang="en-GB" dirty="0"/>
            <a:t>M John Sackville, 3</a:t>
          </a:r>
          <a:r>
            <a:rPr lang="en-GB" baseline="30000" dirty="0"/>
            <a:t>rd</a:t>
          </a:r>
          <a:r>
            <a:rPr lang="en-GB" dirty="0"/>
            <a:t> Duke of Dorset 1745-99</a:t>
          </a:r>
        </a:p>
      </dgm:t>
    </dgm:pt>
    <dgm:pt modelId="{637DE1A9-C233-4ACF-BCB5-8056136C3E15}" type="parTrans" cxnId="{EF1538FB-945B-4A86-B7F7-4AD701C2A3C1}">
      <dgm:prSet/>
      <dgm:spPr/>
      <dgm:t>
        <a:bodyPr/>
        <a:lstStyle/>
        <a:p>
          <a:endParaRPr lang="en-GB"/>
        </a:p>
      </dgm:t>
    </dgm:pt>
    <dgm:pt modelId="{6C453032-61D6-40A1-8433-1B7EE471936A}" type="sibTrans" cxnId="{EF1538FB-945B-4A86-B7F7-4AD701C2A3C1}">
      <dgm:prSet/>
      <dgm:spPr/>
      <dgm:t>
        <a:bodyPr/>
        <a:lstStyle/>
        <a:p>
          <a:endParaRPr lang="en-GB"/>
        </a:p>
      </dgm:t>
    </dgm:pt>
    <dgm:pt modelId="{08BB826E-D293-4FE0-9562-9C9259BB9662}">
      <dgm:prSet/>
      <dgm:spPr>
        <a:solidFill>
          <a:srgbClr val="FF0000"/>
        </a:solidFill>
      </dgm:spPr>
      <dgm:t>
        <a:bodyPr/>
        <a:lstStyle/>
        <a:p>
          <a:r>
            <a:rPr lang="en-GB" dirty="0"/>
            <a:t>Lady Elizabeth, Baroness Buckhurst 1795-1870</a:t>
          </a:r>
        </a:p>
        <a:p>
          <a:r>
            <a:rPr lang="en-GB" dirty="0"/>
            <a:t>M George Sackville-West,</a:t>
          </a:r>
        </a:p>
        <a:p>
          <a:r>
            <a:rPr lang="en-GB" dirty="0"/>
            <a:t>5</a:t>
          </a:r>
          <a:r>
            <a:rPr lang="en-GB" baseline="30000" dirty="0"/>
            <a:t>th</a:t>
          </a:r>
          <a:r>
            <a:rPr lang="en-GB" dirty="0"/>
            <a:t> Earl de la Warr 1791-1869</a:t>
          </a:r>
        </a:p>
      </dgm:t>
    </dgm:pt>
    <dgm:pt modelId="{D87EF134-AA09-46F8-8D89-9BC614FB3ABB}" type="parTrans" cxnId="{BEC0FB5E-4A5B-4683-B504-3C5828569D5A}">
      <dgm:prSet/>
      <dgm:spPr/>
      <dgm:t>
        <a:bodyPr/>
        <a:lstStyle/>
        <a:p>
          <a:endParaRPr lang="en-GB"/>
        </a:p>
      </dgm:t>
    </dgm:pt>
    <dgm:pt modelId="{7755226E-EABE-45F9-A0E0-5BFE70572D4A}" type="sibTrans" cxnId="{BEC0FB5E-4A5B-4683-B504-3C5828569D5A}">
      <dgm:prSet/>
      <dgm:spPr/>
      <dgm:t>
        <a:bodyPr/>
        <a:lstStyle/>
        <a:p>
          <a:endParaRPr lang="en-GB"/>
        </a:p>
      </dgm:t>
    </dgm:pt>
    <dgm:pt modelId="{A4B85B3B-2042-42C6-A4A5-6A1393736AEC}">
      <dgm:prSet/>
      <dgm:spPr>
        <a:solidFill>
          <a:srgbClr val="FF0000"/>
        </a:solidFill>
      </dgm:spPr>
      <dgm:t>
        <a:bodyPr/>
        <a:lstStyle/>
        <a:p>
          <a:r>
            <a:rPr lang="en-GB" dirty="0"/>
            <a:t>Lionel, 2</a:t>
          </a:r>
          <a:r>
            <a:rPr lang="en-GB" baseline="30000" dirty="0"/>
            <a:t>nd</a:t>
          </a:r>
          <a:r>
            <a:rPr lang="en-GB" dirty="0"/>
            <a:t> Baron Sackville 1827-1908</a:t>
          </a:r>
        </a:p>
        <a:p>
          <a:r>
            <a:rPr lang="en-GB" dirty="0"/>
            <a:t>M Josefa Duran</a:t>
          </a:r>
        </a:p>
      </dgm:t>
    </dgm:pt>
    <dgm:pt modelId="{3436A9E2-EFFA-4A3A-87EC-59897B1956D9}" type="parTrans" cxnId="{2107791A-A86A-4F5B-8DDD-D0D40BFE9A58}">
      <dgm:prSet/>
      <dgm:spPr/>
      <dgm:t>
        <a:bodyPr/>
        <a:lstStyle/>
        <a:p>
          <a:endParaRPr lang="en-GB"/>
        </a:p>
      </dgm:t>
    </dgm:pt>
    <dgm:pt modelId="{6E4303D8-2270-4636-9E6A-D72BF66D3E4B}" type="sibTrans" cxnId="{2107791A-A86A-4F5B-8DDD-D0D40BFE9A58}">
      <dgm:prSet/>
      <dgm:spPr/>
      <dgm:t>
        <a:bodyPr/>
        <a:lstStyle/>
        <a:p>
          <a:endParaRPr lang="en-GB"/>
        </a:p>
      </dgm:t>
    </dgm:pt>
    <dgm:pt modelId="{C761CBA9-B4F9-496F-866A-F80182514DA8}">
      <dgm:prSet/>
      <dgm:spPr>
        <a:solidFill>
          <a:srgbClr val="FF0000"/>
        </a:solidFill>
      </dgm:spPr>
      <dgm:t>
        <a:bodyPr/>
        <a:lstStyle/>
        <a:p>
          <a:r>
            <a:rPr lang="en-GB" dirty="0"/>
            <a:t>Hon. William 1830-1905</a:t>
          </a:r>
        </a:p>
        <a:p>
          <a:r>
            <a:rPr lang="en-GB" dirty="0"/>
            <a:t>M Georgina Dodwell</a:t>
          </a:r>
        </a:p>
      </dgm:t>
    </dgm:pt>
    <dgm:pt modelId="{05356083-93B7-48C4-8D62-31559534F3A1}" type="parTrans" cxnId="{9800154A-EF51-4FE2-ACBB-43F0DC0DB4AF}">
      <dgm:prSet/>
      <dgm:spPr/>
      <dgm:t>
        <a:bodyPr/>
        <a:lstStyle/>
        <a:p>
          <a:endParaRPr lang="en-GB"/>
        </a:p>
      </dgm:t>
    </dgm:pt>
    <dgm:pt modelId="{AA8E518E-E7F8-48B5-9202-0A1F72102FDC}" type="sibTrans" cxnId="{9800154A-EF51-4FE2-ACBB-43F0DC0DB4AF}">
      <dgm:prSet/>
      <dgm:spPr/>
      <dgm:t>
        <a:bodyPr/>
        <a:lstStyle/>
        <a:p>
          <a:endParaRPr lang="en-GB"/>
        </a:p>
      </dgm:t>
    </dgm:pt>
    <dgm:pt modelId="{0E16A3AA-3818-4CB7-B608-B5BCE959564B}">
      <dgm:prSet/>
      <dgm:spPr>
        <a:solidFill>
          <a:srgbClr val="FF0000"/>
        </a:solidFill>
      </dgm:spPr>
      <dgm:t>
        <a:bodyPr/>
        <a:lstStyle/>
        <a:p>
          <a:r>
            <a:rPr lang="en-GB" dirty="0"/>
            <a:t>Lionel, 3</a:t>
          </a:r>
          <a:r>
            <a:rPr lang="en-GB" baseline="30000" dirty="0"/>
            <a:t>rd</a:t>
          </a:r>
          <a:r>
            <a:rPr lang="en-GB" dirty="0"/>
            <a:t> Baron 1867-1928</a:t>
          </a:r>
        </a:p>
        <a:p>
          <a:r>
            <a:rPr lang="en-GB" dirty="0"/>
            <a:t>M Victoria (qv)</a:t>
          </a:r>
        </a:p>
      </dgm:t>
    </dgm:pt>
    <dgm:pt modelId="{587AACB5-62C4-466E-B81E-05BDBB7B12D7}" type="parTrans" cxnId="{7245D929-DA8F-4503-AF88-D09DAD273172}">
      <dgm:prSet/>
      <dgm:spPr/>
      <dgm:t>
        <a:bodyPr/>
        <a:lstStyle/>
        <a:p>
          <a:endParaRPr lang="en-GB"/>
        </a:p>
      </dgm:t>
    </dgm:pt>
    <dgm:pt modelId="{06AE583D-10E0-4246-AA36-2FAB61432122}" type="sibTrans" cxnId="{7245D929-DA8F-4503-AF88-D09DAD273172}">
      <dgm:prSet/>
      <dgm:spPr/>
      <dgm:t>
        <a:bodyPr/>
        <a:lstStyle/>
        <a:p>
          <a:endParaRPr lang="en-GB"/>
        </a:p>
      </dgm:t>
    </dgm:pt>
    <dgm:pt modelId="{84060B8D-7930-4E74-8B62-3275E6C59F3C}">
      <dgm:prSet/>
      <dgm:spPr>
        <a:solidFill>
          <a:srgbClr val="FF0000"/>
        </a:solidFill>
      </dgm:spPr>
      <dgm:t>
        <a:bodyPr/>
        <a:lstStyle/>
        <a:p>
          <a:r>
            <a:rPr lang="en-GB" dirty="0"/>
            <a:t>Victoria 1862-1936</a:t>
          </a:r>
        </a:p>
      </dgm:t>
    </dgm:pt>
    <dgm:pt modelId="{B0E749B5-DDDA-4D6F-AC51-A388B0DC7E71}" type="parTrans" cxnId="{76B9ECA9-B536-47BE-826E-78BB68FE1B77}">
      <dgm:prSet/>
      <dgm:spPr/>
      <dgm:t>
        <a:bodyPr/>
        <a:lstStyle/>
        <a:p>
          <a:endParaRPr lang="en-GB"/>
        </a:p>
      </dgm:t>
    </dgm:pt>
    <dgm:pt modelId="{5E14F051-87AC-4614-A192-44E312058CB2}" type="sibTrans" cxnId="{76B9ECA9-B536-47BE-826E-78BB68FE1B77}">
      <dgm:prSet/>
      <dgm:spPr/>
      <dgm:t>
        <a:bodyPr/>
        <a:lstStyle/>
        <a:p>
          <a:endParaRPr lang="en-GB"/>
        </a:p>
      </dgm:t>
    </dgm:pt>
    <dgm:pt modelId="{642D6564-50C5-4276-901B-671FE3198EBC}">
      <dgm:prSet/>
      <dgm:spPr>
        <a:solidFill>
          <a:srgbClr val="FF0000"/>
        </a:solidFill>
      </dgm:spPr>
      <dgm:t>
        <a:bodyPr/>
        <a:lstStyle/>
        <a:p>
          <a:r>
            <a:rPr lang="en-GB" dirty="0"/>
            <a:t>VICTORIA (VITA) 1892-1962</a:t>
          </a:r>
        </a:p>
      </dgm:t>
    </dgm:pt>
    <dgm:pt modelId="{E7724799-CDA7-4BCF-94BC-D02592729C13}" type="parTrans" cxnId="{15533B0D-41C0-48C5-BC9C-7131E664E2E0}">
      <dgm:prSet/>
      <dgm:spPr/>
      <dgm:t>
        <a:bodyPr/>
        <a:lstStyle/>
        <a:p>
          <a:endParaRPr lang="en-GB"/>
        </a:p>
      </dgm:t>
    </dgm:pt>
    <dgm:pt modelId="{B2FD4EDE-0C33-4DAB-94F3-E93DDE6833FF}" type="sibTrans" cxnId="{15533B0D-41C0-48C5-BC9C-7131E664E2E0}">
      <dgm:prSet/>
      <dgm:spPr/>
      <dgm:t>
        <a:bodyPr/>
        <a:lstStyle/>
        <a:p>
          <a:endParaRPr lang="en-GB"/>
        </a:p>
      </dgm:t>
    </dgm:pt>
    <dgm:pt modelId="{D578CECC-F5FA-4902-A064-BCA88348F932}" type="pres">
      <dgm:prSet presAssocID="{72B2E90A-C423-418C-A9E1-2A92F7F1ECCA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52405444-DD4D-4FC0-A5FF-70CB962C71A7}" type="pres">
      <dgm:prSet presAssocID="{E09ABBD3-48FA-472B-8663-751BB2E2B39E}" presName="hierRoot1" presStyleCnt="0">
        <dgm:presLayoutVars>
          <dgm:hierBranch val="init"/>
        </dgm:presLayoutVars>
      </dgm:prSet>
      <dgm:spPr/>
    </dgm:pt>
    <dgm:pt modelId="{3480DDCE-8BCA-4E81-8167-03F7E45D9116}" type="pres">
      <dgm:prSet presAssocID="{E09ABBD3-48FA-472B-8663-751BB2E2B39E}" presName="rootComposite1" presStyleCnt="0"/>
      <dgm:spPr/>
    </dgm:pt>
    <dgm:pt modelId="{A1ECDC61-9299-4D3D-97C4-6CADA3F816AE}" type="pres">
      <dgm:prSet presAssocID="{E09ABBD3-48FA-472B-8663-751BB2E2B39E}" presName="rootText1" presStyleLbl="node0" presStyleIdx="0" presStyleCnt="1">
        <dgm:presLayoutVars>
          <dgm:chPref val="3"/>
        </dgm:presLayoutVars>
      </dgm:prSet>
      <dgm:spPr/>
    </dgm:pt>
    <dgm:pt modelId="{E8BAD5DE-68CF-4A88-A06D-D71F4AB54D79}" type="pres">
      <dgm:prSet presAssocID="{E09ABBD3-48FA-472B-8663-751BB2E2B39E}" presName="rootConnector1" presStyleLbl="node1" presStyleIdx="0" presStyleCnt="0"/>
      <dgm:spPr/>
    </dgm:pt>
    <dgm:pt modelId="{DF191E35-33C5-47D1-9455-70620AC0E3D0}" type="pres">
      <dgm:prSet presAssocID="{E09ABBD3-48FA-472B-8663-751BB2E2B39E}" presName="hierChild2" presStyleCnt="0"/>
      <dgm:spPr/>
    </dgm:pt>
    <dgm:pt modelId="{DC753440-150D-43F1-B75B-5F3BFDBBE73B}" type="pres">
      <dgm:prSet presAssocID="{5A93271D-5A7C-4759-82E0-CD20C8B5BB49}" presName="Name37" presStyleLbl="parChTrans1D2" presStyleIdx="0" presStyleCnt="1"/>
      <dgm:spPr/>
    </dgm:pt>
    <dgm:pt modelId="{3E5DBA65-F83D-4463-B3FA-90929DEE97C8}" type="pres">
      <dgm:prSet presAssocID="{E114BCB2-59E9-4754-B30A-8F8AC2117B4E}" presName="hierRoot2" presStyleCnt="0">
        <dgm:presLayoutVars>
          <dgm:hierBranch val="init"/>
        </dgm:presLayoutVars>
      </dgm:prSet>
      <dgm:spPr/>
    </dgm:pt>
    <dgm:pt modelId="{6ADFA359-7194-4AF2-9C0E-048A049E91BB}" type="pres">
      <dgm:prSet presAssocID="{E114BCB2-59E9-4754-B30A-8F8AC2117B4E}" presName="rootComposite" presStyleCnt="0"/>
      <dgm:spPr/>
    </dgm:pt>
    <dgm:pt modelId="{D479CFBC-D8EA-4C2E-A5E8-DAA0C40D4762}" type="pres">
      <dgm:prSet presAssocID="{E114BCB2-59E9-4754-B30A-8F8AC2117B4E}" presName="rootText" presStyleLbl="node2" presStyleIdx="0" presStyleCnt="1">
        <dgm:presLayoutVars>
          <dgm:chPref val="3"/>
        </dgm:presLayoutVars>
      </dgm:prSet>
      <dgm:spPr/>
    </dgm:pt>
    <dgm:pt modelId="{17857540-F3ED-4701-A360-8B26B01FB35B}" type="pres">
      <dgm:prSet presAssocID="{E114BCB2-59E9-4754-B30A-8F8AC2117B4E}" presName="rootConnector" presStyleLbl="node2" presStyleIdx="0" presStyleCnt="1"/>
      <dgm:spPr/>
    </dgm:pt>
    <dgm:pt modelId="{745841A3-70D6-4A83-BA8D-C726BCAC39B6}" type="pres">
      <dgm:prSet presAssocID="{E114BCB2-59E9-4754-B30A-8F8AC2117B4E}" presName="hierChild4" presStyleCnt="0"/>
      <dgm:spPr/>
    </dgm:pt>
    <dgm:pt modelId="{006F033D-6852-4B56-9AD5-78435B983408}" type="pres">
      <dgm:prSet presAssocID="{F0CDCE84-CB60-41E5-AAC6-C83C7BB5E4C9}" presName="Name37" presStyleLbl="parChTrans1D3" presStyleIdx="0" presStyleCnt="1"/>
      <dgm:spPr/>
    </dgm:pt>
    <dgm:pt modelId="{18042C9C-AD98-44EE-B39B-4F26792C61CE}" type="pres">
      <dgm:prSet presAssocID="{05B7B152-3B43-409B-B726-456000C904AD}" presName="hierRoot2" presStyleCnt="0">
        <dgm:presLayoutVars>
          <dgm:hierBranch val="init"/>
        </dgm:presLayoutVars>
      </dgm:prSet>
      <dgm:spPr/>
    </dgm:pt>
    <dgm:pt modelId="{3B75879E-7BB1-4258-8773-5CD7C94CB3E6}" type="pres">
      <dgm:prSet presAssocID="{05B7B152-3B43-409B-B726-456000C904AD}" presName="rootComposite" presStyleCnt="0"/>
      <dgm:spPr/>
    </dgm:pt>
    <dgm:pt modelId="{E69DD201-7C4E-40E4-A838-D98C9D78EBC9}" type="pres">
      <dgm:prSet presAssocID="{05B7B152-3B43-409B-B726-456000C904AD}" presName="rootText" presStyleLbl="node3" presStyleIdx="0" presStyleCnt="1">
        <dgm:presLayoutVars>
          <dgm:chPref val="3"/>
        </dgm:presLayoutVars>
      </dgm:prSet>
      <dgm:spPr/>
    </dgm:pt>
    <dgm:pt modelId="{261CA857-1A49-47EC-8760-97023FFE4D43}" type="pres">
      <dgm:prSet presAssocID="{05B7B152-3B43-409B-B726-456000C904AD}" presName="rootConnector" presStyleLbl="node3" presStyleIdx="0" presStyleCnt="1"/>
      <dgm:spPr/>
    </dgm:pt>
    <dgm:pt modelId="{E509A00D-FBC4-4F47-9F97-7D0EE8552BAB}" type="pres">
      <dgm:prSet presAssocID="{05B7B152-3B43-409B-B726-456000C904AD}" presName="hierChild4" presStyleCnt="0"/>
      <dgm:spPr/>
    </dgm:pt>
    <dgm:pt modelId="{CD7BD924-2413-4755-B3E7-C2FA9F553EB7}" type="pres">
      <dgm:prSet presAssocID="{637DE1A9-C233-4ACF-BCB5-8056136C3E15}" presName="Name37" presStyleLbl="parChTrans1D4" presStyleIdx="0" presStyleCnt="7"/>
      <dgm:spPr/>
    </dgm:pt>
    <dgm:pt modelId="{F695D8AF-217A-48C3-832C-1857507F5346}" type="pres">
      <dgm:prSet presAssocID="{A5318FCF-2CA5-43A6-9A60-60F2D98A1598}" presName="hierRoot2" presStyleCnt="0">
        <dgm:presLayoutVars>
          <dgm:hierBranch val="init"/>
        </dgm:presLayoutVars>
      </dgm:prSet>
      <dgm:spPr/>
    </dgm:pt>
    <dgm:pt modelId="{A2D25815-FF4D-4B86-8C65-94BAF6FF1586}" type="pres">
      <dgm:prSet presAssocID="{A5318FCF-2CA5-43A6-9A60-60F2D98A1598}" presName="rootComposite" presStyleCnt="0"/>
      <dgm:spPr/>
    </dgm:pt>
    <dgm:pt modelId="{D25CBCF0-BB89-469D-9810-D09A604EE8D9}" type="pres">
      <dgm:prSet presAssocID="{A5318FCF-2CA5-43A6-9A60-60F2D98A1598}" presName="rootText" presStyleLbl="node4" presStyleIdx="0" presStyleCnt="7">
        <dgm:presLayoutVars>
          <dgm:chPref val="3"/>
        </dgm:presLayoutVars>
      </dgm:prSet>
      <dgm:spPr/>
    </dgm:pt>
    <dgm:pt modelId="{2FEBE405-58F1-4FE0-A4E3-D8CB2D64059A}" type="pres">
      <dgm:prSet presAssocID="{A5318FCF-2CA5-43A6-9A60-60F2D98A1598}" presName="rootConnector" presStyleLbl="node4" presStyleIdx="0" presStyleCnt="7"/>
      <dgm:spPr/>
    </dgm:pt>
    <dgm:pt modelId="{EC616ACC-DABE-4595-A0CE-9B6360F18197}" type="pres">
      <dgm:prSet presAssocID="{A5318FCF-2CA5-43A6-9A60-60F2D98A1598}" presName="hierChild4" presStyleCnt="0"/>
      <dgm:spPr/>
    </dgm:pt>
    <dgm:pt modelId="{C1F521EB-D267-419B-9659-B8DC18C3D627}" type="pres">
      <dgm:prSet presAssocID="{D87EF134-AA09-46F8-8D89-9BC614FB3ABB}" presName="Name37" presStyleLbl="parChTrans1D4" presStyleIdx="1" presStyleCnt="7"/>
      <dgm:spPr/>
    </dgm:pt>
    <dgm:pt modelId="{960CEF38-2F26-4CB6-8EA8-227BDDC9B29A}" type="pres">
      <dgm:prSet presAssocID="{08BB826E-D293-4FE0-9562-9C9259BB9662}" presName="hierRoot2" presStyleCnt="0">
        <dgm:presLayoutVars>
          <dgm:hierBranch val="init"/>
        </dgm:presLayoutVars>
      </dgm:prSet>
      <dgm:spPr/>
    </dgm:pt>
    <dgm:pt modelId="{C9A159A7-0CFA-4158-921F-B7CF63D874D2}" type="pres">
      <dgm:prSet presAssocID="{08BB826E-D293-4FE0-9562-9C9259BB9662}" presName="rootComposite" presStyleCnt="0"/>
      <dgm:spPr/>
    </dgm:pt>
    <dgm:pt modelId="{2E59170E-23CE-4256-8944-CBE1EF4E015A}" type="pres">
      <dgm:prSet presAssocID="{08BB826E-D293-4FE0-9562-9C9259BB9662}" presName="rootText" presStyleLbl="node4" presStyleIdx="1" presStyleCnt="7">
        <dgm:presLayoutVars>
          <dgm:chPref val="3"/>
        </dgm:presLayoutVars>
      </dgm:prSet>
      <dgm:spPr/>
    </dgm:pt>
    <dgm:pt modelId="{5DE79939-A66A-4595-961A-DAF0E35BCEF6}" type="pres">
      <dgm:prSet presAssocID="{08BB826E-D293-4FE0-9562-9C9259BB9662}" presName="rootConnector" presStyleLbl="node4" presStyleIdx="1" presStyleCnt="7"/>
      <dgm:spPr/>
    </dgm:pt>
    <dgm:pt modelId="{F39D5931-EA93-4099-A9A1-ABA5655C2016}" type="pres">
      <dgm:prSet presAssocID="{08BB826E-D293-4FE0-9562-9C9259BB9662}" presName="hierChild4" presStyleCnt="0"/>
      <dgm:spPr/>
    </dgm:pt>
    <dgm:pt modelId="{1B5C47C7-E9C6-451A-9F4B-4E23237E95B6}" type="pres">
      <dgm:prSet presAssocID="{3436A9E2-EFFA-4A3A-87EC-59897B1956D9}" presName="Name37" presStyleLbl="parChTrans1D4" presStyleIdx="2" presStyleCnt="7"/>
      <dgm:spPr/>
    </dgm:pt>
    <dgm:pt modelId="{D7CCEC4D-0A64-48D1-99E3-C8C2E653A076}" type="pres">
      <dgm:prSet presAssocID="{A4B85B3B-2042-42C6-A4A5-6A1393736AEC}" presName="hierRoot2" presStyleCnt="0">
        <dgm:presLayoutVars>
          <dgm:hierBranch val="init"/>
        </dgm:presLayoutVars>
      </dgm:prSet>
      <dgm:spPr/>
    </dgm:pt>
    <dgm:pt modelId="{D2FB3433-9686-4D06-B463-36797A70DB26}" type="pres">
      <dgm:prSet presAssocID="{A4B85B3B-2042-42C6-A4A5-6A1393736AEC}" presName="rootComposite" presStyleCnt="0"/>
      <dgm:spPr/>
    </dgm:pt>
    <dgm:pt modelId="{D9660EA2-1D4A-42F3-A8FB-EF9870D73467}" type="pres">
      <dgm:prSet presAssocID="{A4B85B3B-2042-42C6-A4A5-6A1393736AEC}" presName="rootText" presStyleLbl="node4" presStyleIdx="2" presStyleCnt="7">
        <dgm:presLayoutVars>
          <dgm:chPref val="3"/>
        </dgm:presLayoutVars>
      </dgm:prSet>
      <dgm:spPr/>
    </dgm:pt>
    <dgm:pt modelId="{F527160C-F469-46F9-8851-357054821130}" type="pres">
      <dgm:prSet presAssocID="{A4B85B3B-2042-42C6-A4A5-6A1393736AEC}" presName="rootConnector" presStyleLbl="node4" presStyleIdx="2" presStyleCnt="7"/>
      <dgm:spPr/>
    </dgm:pt>
    <dgm:pt modelId="{EBF4352B-A253-4421-8FB6-2FE5E5314F97}" type="pres">
      <dgm:prSet presAssocID="{A4B85B3B-2042-42C6-A4A5-6A1393736AEC}" presName="hierChild4" presStyleCnt="0"/>
      <dgm:spPr/>
    </dgm:pt>
    <dgm:pt modelId="{C16F0EEF-5A9B-44F9-BC05-6A07CF855B57}" type="pres">
      <dgm:prSet presAssocID="{B0E749B5-DDDA-4D6F-AC51-A388B0DC7E71}" presName="Name37" presStyleLbl="parChTrans1D4" presStyleIdx="3" presStyleCnt="7"/>
      <dgm:spPr/>
    </dgm:pt>
    <dgm:pt modelId="{D9AF73D3-EFD0-429F-A86F-41092F13D759}" type="pres">
      <dgm:prSet presAssocID="{84060B8D-7930-4E74-8B62-3275E6C59F3C}" presName="hierRoot2" presStyleCnt="0">
        <dgm:presLayoutVars>
          <dgm:hierBranch val="init"/>
        </dgm:presLayoutVars>
      </dgm:prSet>
      <dgm:spPr/>
    </dgm:pt>
    <dgm:pt modelId="{61646BA5-81FB-4A80-96EB-B3D6F17F1E25}" type="pres">
      <dgm:prSet presAssocID="{84060B8D-7930-4E74-8B62-3275E6C59F3C}" presName="rootComposite" presStyleCnt="0"/>
      <dgm:spPr/>
    </dgm:pt>
    <dgm:pt modelId="{703DADD9-9F0E-459F-877A-E9E0DF5374D1}" type="pres">
      <dgm:prSet presAssocID="{84060B8D-7930-4E74-8B62-3275E6C59F3C}" presName="rootText" presStyleLbl="node4" presStyleIdx="3" presStyleCnt="7">
        <dgm:presLayoutVars>
          <dgm:chPref val="3"/>
        </dgm:presLayoutVars>
      </dgm:prSet>
      <dgm:spPr/>
    </dgm:pt>
    <dgm:pt modelId="{6E084D4F-A930-4E73-929C-7E0128ADD83D}" type="pres">
      <dgm:prSet presAssocID="{84060B8D-7930-4E74-8B62-3275E6C59F3C}" presName="rootConnector" presStyleLbl="node4" presStyleIdx="3" presStyleCnt="7"/>
      <dgm:spPr/>
    </dgm:pt>
    <dgm:pt modelId="{49077B30-C06C-4DCB-BAEE-527559B9B7CC}" type="pres">
      <dgm:prSet presAssocID="{84060B8D-7930-4E74-8B62-3275E6C59F3C}" presName="hierChild4" presStyleCnt="0"/>
      <dgm:spPr/>
    </dgm:pt>
    <dgm:pt modelId="{16F30114-0377-49E8-BC8B-ACB005B71D2F}" type="pres">
      <dgm:prSet presAssocID="{84060B8D-7930-4E74-8B62-3275E6C59F3C}" presName="hierChild5" presStyleCnt="0"/>
      <dgm:spPr/>
    </dgm:pt>
    <dgm:pt modelId="{2DDF9863-97CB-4C4B-8A7A-9D712720F031}" type="pres">
      <dgm:prSet presAssocID="{A4B85B3B-2042-42C6-A4A5-6A1393736AEC}" presName="hierChild5" presStyleCnt="0"/>
      <dgm:spPr/>
    </dgm:pt>
    <dgm:pt modelId="{EA539C83-2C60-4737-8CFE-59CE3A2C262F}" type="pres">
      <dgm:prSet presAssocID="{05356083-93B7-48C4-8D62-31559534F3A1}" presName="Name37" presStyleLbl="parChTrans1D4" presStyleIdx="4" presStyleCnt="7"/>
      <dgm:spPr/>
    </dgm:pt>
    <dgm:pt modelId="{61EEB7C3-AF9A-4A23-ADCB-DAE7AAC8FFCB}" type="pres">
      <dgm:prSet presAssocID="{C761CBA9-B4F9-496F-866A-F80182514DA8}" presName="hierRoot2" presStyleCnt="0">
        <dgm:presLayoutVars>
          <dgm:hierBranch val="init"/>
        </dgm:presLayoutVars>
      </dgm:prSet>
      <dgm:spPr/>
    </dgm:pt>
    <dgm:pt modelId="{795881D1-2B77-4707-A671-F6E2A2F5838E}" type="pres">
      <dgm:prSet presAssocID="{C761CBA9-B4F9-496F-866A-F80182514DA8}" presName="rootComposite" presStyleCnt="0"/>
      <dgm:spPr/>
    </dgm:pt>
    <dgm:pt modelId="{7F326488-9BDF-4ABD-BAEB-9F88F51D58A3}" type="pres">
      <dgm:prSet presAssocID="{C761CBA9-B4F9-496F-866A-F80182514DA8}" presName="rootText" presStyleLbl="node4" presStyleIdx="4" presStyleCnt="7">
        <dgm:presLayoutVars>
          <dgm:chPref val="3"/>
        </dgm:presLayoutVars>
      </dgm:prSet>
      <dgm:spPr/>
    </dgm:pt>
    <dgm:pt modelId="{AEE04B72-2CD5-425F-A6D4-74BE4B033707}" type="pres">
      <dgm:prSet presAssocID="{C761CBA9-B4F9-496F-866A-F80182514DA8}" presName="rootConnector" presStyleLbl="node4" presStyleIdx="4" presStyleCnt="7"/>
      <dgm:spPr/>
    </dgm:pt>
    <dgm:pt modelId="{C75CA6E3-4CFC-4F35-B762-D88CBE10B4A9}" type="pres">
      <dgm:prSet presAssocID="{C761CBA9-B4F9-496F-866A-F80182514DA8}" presName="hierChild4" presStyleCnt="0"/>
      <dgm:spPr/>
    </dgm:pt>
    <dgm:pt modelId="{DB4DDD4F-B4D9-4E2D-8436-52B7C54FFDCA}" type="pres">
      <dgm:prSet presAssocID="{587AACB5-62C4-466E-B81E-05BDBB7B12D7}" presName="Name37" presStyleLbl="parChTrans1D4" presStyleIdx="5" presStyleCnt="7"/>
      <dgm:spPr/>
    </dgm:pt>
    <dgm:pt modelId="{9D6890E5-4385-480A-8D47-C852B3330313}" type="pres">
      <dgm:prSet presAssocID="{0E16A3AA-3818-4CB7-B608-B5BCE959564B}" presName="hierRoot2" presStyleCnt="0">
        <dgm:presLayoutVars>
          <dgm:hierBranch val="init"/>
        </dgm:presLayoutVars>
      </dgm:prSet>
      <dgm:spPr/>
    </dgm:pt>
    <dgm:pt modelId="{045EB57C-4563-4DB9-BE9D-B2AFC4776B8C}" type="pres">
      <dgm:prSet presAssocID="{0E16A3AA-3818-4CB7-B608-B5BCE959564B}" presName="rootComposite" presStyleCnt="0"/>
      <dgm:spPr/>
    </dgm:pt>
    <dgm:pt modelId="{1D4A85BB-4502-4BAA-B733-5B6AECB0CB8D}" type="pres">
      <dgm:prSet presAssocID="{0E16A3AA-3818-4CB7-B608-B5BCE959564B}" presName="rootText" presStyleLbl="node4" presStyleIdx="5" presStyleCnt="7">
        <dgm:presLayoutVars>
          <dgm:chPref val="3"/>
        </dgm:presLayoutVars>
      </dgm:prSet>
      <dgm:spPr/>
    </dgm:pt>
    <dgm:pt modelId="{80177099-7200-4F29-A189-9E3E065E991D}" type="pres">
      <dgm:prSet presAssocID="{0E16A3AA-3818-4CB7-B608-B5BCE959564B}" presName="rootConnector" presStyleLbl="node4" presStyleIdx="5" presStyleCnt="7"/>
      <dgm:spPr/>
    </dgm:pt>
    <dgm:pt modelId="{70447168-F2BE-4CBD-B2EF-FEA02F8CA2B1}" type="pres">
      <dgm:prSet presAssocID="{0E16A3AA-3818-4CB7-B608-B5BCE959564B}" presName="hierChild4" presStyleCnt="0"/>
      <dgm:spPr/>
    </dgm:pt>
    <dgm:pt modelId="{81EB6ED7-3401-4A2F-B3EF-ACA4672551B1}" type="pres">
      <dgm:prSet presAssocID="{E7724799-CDA7-4BCF-94BC-D02592729C13}" presName="Name37" presStyleLbl="parChTrans1D4" presStyleIdx="6" presStyleCnt="7"/>
      <dgm:spPr/>
    </dgm:pt>
    <dgm:pt modelId="{52213F53-A767-4C21-A85B-D0E642BA8687}" type="pres">
      <dgm:prSet presAssocID="{642D6564-50C5-4276-901B-671FE3198EBC}" presName="hierRoot2" presStyleCnt="0">
        <dgm:presLayoutVars>
          <dgm:hierBranch val="init"/>
        </dgm:presLayoutVars>
      </dgm:prSet>
      <dgm:spPr/>
    </dgm:pt>
    <dgm:pt modelId="{C2A51BF7-A50D-4E10-8725-C9D50CAA9E2D}" type="pres">
      <dgm:prSet presAssocID="{642D6564-50C5-4276-901B-671FE3198EBC}" presName="rootComposite" presStyleCnt="0"/>
      <dgm:spPr/>
    </dgm:pt>
    <dgm:pt modelId="{11BDDC76-A2CA-48ED-A83B-75A99D3C8CB2}" type="pres">
      <dgm:prSet presAssocID="{642D6564-50C5-4276-901B-671FE3198EBC}" presName="rootText" presStyleLbl="node4" presStyleIdx="6" presStyleCnt="7">
        <dgm:presLayoutVars>
          <dgm:chPref val="3"/>
        </dgm:presLayoutVars>
      </dgm:prSet>
      <dgm:spPr/>
    </dgm:pt>
    <dgm:pt modelId="{A23A5CDE-4387-4CB7-A037-76ED9A511D34}" type="pres">
      <dgm:prSet presAssocID="{642D6564-50C5-4276-901B-671FE3198EBC}" presName="rootConnector" presStyleLbl="node4" presStyleIdx="6" presStyleCnt="7"/>
      <dgm:spPr/>
    </dgm:pt>
    <dgm:pt modelId="{E23C2AE0-9361-478D-A1EE-9A7B76FB8EB6}" type="pres">
      <dgm:prSet presAssocID="{642D6564-50C5-4276-901B-671FE3198EBC}" presName="hierChild4" presStyleCnt="0"/>
      <dgm:spPr/>
    </dgm:pt>
    <dgm:pt modelId="{06ACEA95-57A3-46E9-9465-C1060D0544DC}" type="pres">
      <dgm:prSet presAssocID="{642D6564-50C5-4276-901B-671FE3198EBC}" presName="hierChild5" presStyleCnt="0"/>
      <dgm:spPr/>
    </dgm:pt>
    <dgm:pt modelId="{121004FE-1BCD-4891-AA6C-0F273682EF98}" type="pres">
      <dgm:prSet presAssocID="{0E16A3AA-3818-4CB7-B608-B5BCE959564B}" presName="hierChild5" presStyleCnt="0"/>
      <dgm:spPr/>
    </dgm:pt>
    <dgm:pt modelId="{B67001E7-8DC3-4F4B-B078-1466A1691D8A}" type="pres">
      <dgm:prSet presAssocID="{C761CBA9-B4F9-496F-866A-F80182514DA8}" presName="hierChild5" presStyleCnt="0"/>
      <dgm:spPr/>
    </dgm:pt>
    <dgm:pt modelId="{7D671873-E460-459A-A25E-6EF907560585}" type="pres">
      <dgm:prSet presAssocID="{08BB826E-D293-4FE0-9562-9C9259BB9662}" presName="hierChild5" presStyleCnt="0"/>
      <dgm:spPr/>
    </dgm:pt>
    <dgm:pt modelId="{40D228AA-C56D-4CE5-8940-F13173A39BB6}" type="pres">
      <dgm:prSet presAssocID="{A5318FCF-2CA5-43A6-9A60-60F2D98A1598}" presName="hierChild5" presStyleCnt="0"/>
      <dgm:spPr/>
    </dgm:pt>
    <dgm:pt modelId="{87C351C5-3C9A-43C0-8CFE-9ACE7A0E0777}" type="pres">
      <dgm:prSet presAssocID="{05B7B152-3B43-409B-B726-456000C904AD}" presName="hierChild5" presStyleCnt="0"/>
      <dgm:spPr/>
    </dgm:pt>
    <dgm:pt modelId="{AD42AD71-56EC-4E42-9175-F627335514A0}" type="pres">
      <dgm:prSet presAssocID="{E114BCB2-59E9-4754-B30A-8F8AC2117B4E}" presName="hierChild5" presStyleCnt="0"/>
      <dgm:spPr/>
    </dgm:pt>
    <dgm:pt modelId="{B23DDC3C-F9B1-40D5-9C2F-EC64F24E9BAC}" type="pres">
      <dgm:prSet presAssocID="{E09ABBD3-48FA-472B-8663-751BB2E2B39E}" presName="hierChild3" presStyleCnt="0"/>
      <dgm:spPr/>
    </dgm:pt>
  </dgm:ptLst>
  <dgm:cxnLst>
    <dgm:cxn modelId="{CBC9BA04-0E37-49AE-B4C5-9502EB157140}" type="presOf" srcId="{08BB826E-D293-4FE0-9562-9C9259BB9662}" destId="{5DE79939-A66A-4595-961A-DAF0E35BCEF6}" srcOrd="1" destOrd="0" presId="urn:microsoft.com/office/officeart/2005/8/layout/orgChart1"/>
    <dgm:cxn modelId="{10847B09-86E9-46C4-9F2D-3FE0A909762B}" type="presOf" srcId="{637DE1A9-C233-4ACF-BCB5-8056136C3E15}" destId="{CD7BD924-2413-4755-B3E7-C2FA9F553EB7}" srcOrd="0" destOrd="0" presId="urn:microsoft.com/office/officeart/2005/8/layout/orgChart1"/>
    <dgm:cxn modelId="{15533B0D-41C0-48C5-BC9C-7131E664E2E0}" srcId="{0E16A3AA-3818-4CB7-B608-B5BCE959564B}" destId="{642D6564-50C5-4276-901B-671FE3198EBC}" srcOrd="0" destOrd="0" parTransId="{E7724799-CDA7-4BCF-94BC-D02592729C13}" sibTransId="{B2FD4EDE-0C33-4DAB-94F3-E93DDE6833FF}"/>
    <dgm:cxn modelId="{2B91DC11-94CB-4D44-8B59-C913C52007AF}" type="presOf" srcId="{587AACB5-62C4-466E-B81E-05BDBB7B12D7}" destId="{DB4DDD4F-B4D9-4E2D-8436-52B7C54FFDCA}" srcOrd="0" destOrd="0" presId="urn:microsoft.com/office/officeart/2005/8/layout/orgChart1"/>
    <dgm:cxn modelId="{B5613713-D3DC-4573-8508-86EB98CC12CD}" type="presOf" srcId="{08BB826E-D293-4FE0-9562-9C9259BB9662}" destId="{2E59170E-23CE-4256-8944-CBE1EF4E015A}" srcOrd="0" destOrd="0" presId="urn:microsoft.com/office/officeart/2005/8/layout/orgChart1"/>
    <dgm:cxn modelId="{FBC58017-01C9-49F2-8378-C5BFF301850B}" type="presOf" srcId="{05B7B152-3B43-409B-B726-456000C904AD}" destId="{261CA857-1A49-47EC-8760-97023FFE4D43}" srcOrd="1" destOrd="0" presId="urn:microsoft.com/office/officeart/2005/8/layout/orgChart1"/>
    <dgm:cxn modelId="{2107791A-A86A-4F5B-8DDD-D0D40BFE9A58}" srcId="{08BB826E-D293-4FE0-9562-9C9259BB9662}" destId="{A4B85B3B-2042-42C6-A4A5-6A1393736AEC}" srcOrd="0" destOrd="0" parTransId="{3436A9E2-EFFA-4A3A-87EC-59897B1956D9}" sibTransId="{6E4303D8-2270-4636-9E6A-D72BF66D3E4B}"/>
    <dgm:cxn modelId="{7245D929-DA8F-4503-AF88-D09DAD273172}" srcId="{C761CBA9-B4F9-496F-866A-F80182514DA8}" destId="{0E16A3AA-3818-4CB7-B608-B5BCE959564B}" srcOrd="0" destOrd="0" parTransId="{587AACB5-62C4-466E-B81E-05BDBB7B12D7}" sibTransId="{06AE583D-10E0-4246-AA36-2FAB61432122}"/>
    <dgm:cxn modelId="{34F1595E-B428-47E2-A4DE-A8B5258F0B2D}" srcId="{72B2E90A-C423-418C-A9E1-2A92F7F1ECCA}" destId="{E09ABBD3-48FA-472B-8663-751BB2E2B39E}" srcOrd="0" destOrd="0" parTransId="{D3BB3F29-1BAE-468D-A2BA-77C3CB22C16F}" sibTransId="{8FF9DD56-9CB2-4631-BD14-06BF735AD30D}"/>
    <dgm:cxn modelId="{BEC0FB5E-4A5B-4683-B504-3C5828569D5A}" srcId="{A5318FCF-2CA5-43A6-9A60-60F2D98A1598}" destId="{08BB826E-D293-4FE0-9562-9C9259BB9662}" srcOrd="0" destOrd="0" parTransId="{D87EF134-AA09-46F8-8D89-9BC614FB3ABB}" sibTransId="{7755226E-EABE-45F9-A0E0-5BFE70572D4A}"/>
    <dgm:cxn modelId="{0CA47044-4379-4BB0-81D7-D3C32D91ABFE}" type="presOf" srcId="{E09ABBD3-48FA-472B-8663-751BB2E2B39E}" destId="{A1ECDC61-9299-4D3D-97C4-6CADA3F816AE}" srcOrd="0" destOrd="0" presId="urn:microsoft.com/office/officeart/2005/8/layout/orgChart1"/>
    <dgm:cxn modelId="{9800154A-EF51-4FE2-ACBB-43F0DC0DB4AF}" srcId="{08BB826E-D293-4FE0-9562-9C9259BB9662}" destId="{C761CBA9-B4F9-496F-866A-F80182514DA8}" srcOrd="1" destOrd="0" parTransId="{05356083-93B7-48C4-8D62-31559534F3A1}" sibTransId="{AA8E518E-E7F8-48B5-9202-0A1F72102FDC}"/>
    <dgm:cxn modelId="{713D6D4C-FD58-49E7-871E-23DB6D524D51}" type="presOf" srcId="{E7724799-CDA7-4BCF-94BC-D02592729C13}" destId="{81EB6ED7-3401-4A2F-B3EF-ACA4672551B1}" srcOrd="0" destOrd="0" presId="urn:microsoft.com/office/officeart/2005/8/layout/orgChart1"/>
    <dgm:cxn modelId="{7F34CB4F-A2FC-4B5F-BF75-171AA7576585}" type="presOf" srcId="{84060B8D-7930-4E74-8B62-3275E6C59F3C}" destId="{6E084D4F-A930-4E73-929C-7E0128ADD83D}" srcOrd="1" destOrd="0" presId="urn:microsoft.com/office/officeart/2005/8/layout/orgChart1"/>
    <dgm:cxn modelId="{0347EE52-6F29-427E-8B76-4859E55C04C8}" type="presOf" srcId="{C761CBA9-B4F9-496F-866A-F80182514DA8}" destId="{AEE04B72-2CD5-425F-A6D4-74BE4B033707}" srcOrd="1" destOrd="0" presId="urn:microsoft.com/office/officeart/2005/8/layout/orgChart1"/>
    <dgm:cxn modelId="{E7B80253-32BD-40CA-92AB-1D989DBC1599}" type="presOf" srcId="{B0E749B5-DDDA-4D6F-AC51-A388B0DC7E71}" destId="{C16F0EEF-5A9B-44F9-BC05-6A07CF855B57}" srcOrd="0" destOrd="0" presId="urn:microsoft.com/office/officeart/2005/8/layout/orgChart1"/>
    <dgm:cxn modelId="{4C92E880-53BD-4A87-A950-7F0EBD5823D1}" type="presOf" srcId="{5A93271D-5A7C-4759-82E0-CD20C8B5BB49}" destId="{DC753440-150D-43F1-B75B-5F3BFDBBE73B}" srcOrd="0" destOrd="0" presId="urn:microsoft.com/office/officeart/2005/8/layout/orgChart1"/>
    <dgm:cxn modelId="{2D560F81-2287-4AE6-8C73-8273D87F316B}" type="presOf" srcId="{642D6564-50C5-4276-901B-671FE3198EBC}" destId="{11BDDC76-A2CA-48ED-A83B-75A99D3C8CB2}" srcOrd="0" destOrd="0" presId="urn:microsoft.com/office/officeart/2005/8/layout/orgChart1"/>
    <dgm:cxn modelId="{4BCF8387-DC69-47DB-94BF-B6D0BCBEC2F3}" type="presOf" srcId="{642D6564-50C5-4276-901B-671FE3198EBC}" destId="{A23A5CDE-4387-4CB7-A037-76ED9A511D34}" srcOrd="1" destOrd="0" presId="urn:microsoft.com/office/officeart/2005/8/layout/orgChart1"/>
    <dgm:cxn modelId="{9CB8508C-65BD-433F-9AFD-159B83D5391C}" type="presOf" srcId="{A4B85B3B-2042-42C6-A4A5-6A1393736AEC}" destId="{D9660EA2-1D4A-42F3-A8FB-EF9870D73467}" srcOrd="0" destOrd="0" presId="urn:microsoft.com/office/officeart/2005/8/layout/orgChart1"/>
    <dgm:cxn modelId="{8309B095-0701-4B12-BB38-B3952CE35F39}" type="presOf" srcId="{0E16A3AA-3818-4CB7-B608-B5BCE959564B}" destId="{80177099-7200-4F29-A189-9E3E065E991D}" srcOrd="1" destOrd="0" presId="urn:microsoft.com/office/officeart/2005/8/layout/orgChart1"/>
    <dgm:cxn modelId="{B35A72A1-D1C9-4A07-92B1-5EE143B99DD0}" type="presOf" srcId="{E114BCB2-59E9-4754-B30A-8F8AC2117B4E}" destId="{D479CFBC-D8EA-4C2E-A5E8-DAA0C40D4762}" srcOrd="0" destOrd="0" presId="urn:microsoft.com/office/officeart/2005/8/layout/orgChart1"/>
    <dgm:cxn modelId="{42C708A5-E8E5-4D70-991B-8D016F50AE71}" type="presOf" srcId="{F0CDCE84-CB60-41E5-AAC6-C83C7BB5E4C9}" destId="{006F033D-6852-4B56-9AD5-78435B983408}" srcOrd="0" destOrd="0" presId="urn:microsoft.com/office/officeart/2005/8/layout/orgChart1"/>
    <dgm:cxn modelId="{76B9ECA9-B536-47BE-826E-78BB68FE1B77}" srcId="{A4B85B3B-2042-42C6-A4A5-6A1393736AEC}" destId="{84060B8D-7930-4E74-8B62-3275E6C59F3C}" srcOrd="0" destOrd="0" parTransId="{B0E749B5-DDDA-4D6F-AC51-A388B0DC7E71}" sibTransId="{5E14F051-87AC-4614-A192-44E312058CB2}"/>
    <dgm:cxn modelId="{884E24AE-6A11-4324-A70B-A8E013F3D5D2}" type="presOf" srcId="{3436A9E2-EFFA-4A3A-87EC-59897B1956D9}" destId="{1B5C47C7-E9C6-451A-9F4B-4E23237E95B6}" srcOrd="0" destOrd="0" presId="urn:microsoft.com/office/officeart/2005/8/layout/orgChart1"/>
    <dgm:cxn modelId="{BB1D39B7-DAC5-4406-895F-08D1BBC5A5E0}" type="presOf" srcId="{05356083-93B7-48C4-8D62-31559534F3A1}" destId="{EA539C83-2C60-4737-8CFE-59CE3A2C262F}" srcOrd="0" destOrd="0" presId="urn:microsoft.com/office/officeart/2005/8/layout/orgChart1"/>
    <dgm:cxn modelId="{94747DB8-65DC-4E5B-A89C-9148CA2B91B5}" type="presOf" srcId="{E09ABBD3-48FA-472B-8663-751BB2E2B39E}" destId="{E8BAD5DE-68CF-4A88-A06D-D71F4AB54D79}" srcOrd="1" destOrd="0" presId="urn:microsoft.com/office/officeart/2005/8/layout/orgChart1"/>
    <dgm:cxn modelId="{DD141FC3-2A4F-4690-960B-28210F6E1C00}" type="presOf" srcId="{A5318FCF-2CA5-43A6-9A60-60F2D98A1598}" destId="{2FEBE405-58F1-4FE0-A4E3-D8CB2D64059A}" srcOrd="1" destOrd="0" presId="urn:microsoft.com/office/officeart/2005/8/layout/orgChart1"/>
    <dgm:cxn modelId="{1BE1B3CD-0101-4B27-8CDE-461F8E19A9BF}" srcId="{E09ABBD3-48FA-472B-8663-751BB2E2B39E}" destId="{E114BCB2-59E9-4754-B30A-8F8AC2117B4E}" srcOrd="0" destOrd="0" parTransId="{5A93271D-5A7C-4759-82E0-CD20C8B5BB49}" sibTransId="{B0E7B0D4-AB02-45BA-9FB0-DCDCB9768D8B}"/>
    <dgm:cxn modelId="{FB11A7CE-98E3-4937-A933-4D008113209A}" type="presOf" srcId="{A4B85B3B-2042-42C6-A4A5-6A1393736AEC}" destId="{F527160C-F469-46F9-8851-357054821130}" srcOrd="1" destOrd="0" presId="urn:microsoft.com/office/officeart/2005/8/layout/orgChart1"/>
    <dgm:cxn modelId="{D37EB2D0-49A8-4B36-B389-8AA9AA6B3A07}" type="presOf" srcId="{84060B8D-7930-4E74-8B62-3275E6C59F3C}" destId="{703DADD9-9F0E-459F-877A-E9E0DF5374D1}" srcOrd="0" destOrd="0" presId="urn:microsoft.com/office/officeart/2005/8/layout/orgChart1"/>
    <dgm:cxn modelId="{088327D4-9CEE-421E-BFB0-8E89ADDE907F}" srcId="{E114BCB2-59E9-4754-B30A-8F8AC2117B4E}" destId="{05B7B152-3B43-409B-B726-456000C904AD}" srcOrd="0" destOrd="0" parTransId="{F0CDCE84-CB60-41E5-AAC6-C83C7BB5E4C9}" sibTransId="{EBA1E2E8-0776-44C7-BC48-8738787E8293}"/>
    <dgm:cxn modelId="{EA01AAD5-50CF-450A-9176-7EFC7C3EFD69}" type="presOf" srcId="{0E16A3AA-3818-4CB7-B608-B5BCE959564B}" destId="{1D4A85BB-4502-4BAA-B733-5B6AECB0CB8D}" srcOrd="0" destOrd="0" presId="urn:microsoft.com/office/officeart/2005/8/layout/orgChart1"/>
    <dgm:cxn modelId="{367D69DB-8C85-49D0-8D0F-FFE03B23C099}" type="presOf" srcId="{D87EF134-AA09-46F8-8D89-9BC614FB3ABB}" destId="{C1F521EB-D267-419B-9659-B8DC18C3D627}" srcOrd="0" destOrd="0" presId="urn:microsoft.com/office/officeart/2005/8/layout/orgChart1"/>
    <dgm:cxn modelId="{C61568DC-6A42-4D75-A6C7-7546FEF32C59}" type="presOf" srcId="{A5318FCF-2CA5-43A6-9A60-60F2D98A1598}" destId="{D25CBCF0-BB89-469D-9810-D09A604EE8D9}" srcOrd="0" destOrd="0" presId="urn:microsoft.com/office/officeart/2005/8/layout/orgChart1"/>
    <dgm:cxn modelId="{66639DDC-2080-428A-8F73-893ACC3B9320}" type="presOf" srcId="{E114BCB2-59E9-4754-B30A-8F8AC2117B4E}" destId="{17857540-F3ED-4701-A360-8B26B01FB35B}" srcOrd="1" destOrd="0" presId="urn:microsoft.com/office/officeart/2005/8/layout/orgChart1"/>
    <dgm:cxn modelId="{8D861CE3-0AD0-4B9B-8BD9-969BCC23EA00}" type="presOf" srcId="{72B2E90A-C423-418C-A9E1-2A92F7F1ECCA}" destId="{D578CECC-F5FA-4902-A064-BCA88348F932}" srcOrd="0" destOrd="0" presId="urn:microsoft.com/office/officeart/2005/8/layout/orgChart1"/>
    <dgm:cxn modelId="{68A9C0EC-F3B7-4EE2-B630-372D1AF9793D}" type="presOf" srcId="{05B7B152-3B43-409B-B726-456000C904AD}" destId="{E69DD201-7C4E-40E4-A838-D98C9D78EBC9}" srcOrd="0" destOrd="0" presId="urn:microsoft.com/office/officeart/2005/8/layout/orgChart1"/>
    <dgm:cxn modelId="{34B74AF5-83DC-4B18-BDE6-B1524065B05C}" type="presOf" srcId="{C761CBA9-B4F9-496F-866A-F80182514DA8}" destId="{7F326488-9BDF-4ABD-BAEB-9F88F51D58A3}" srcOrd="0" destOrd="0" presId="urn:microsoft.com/office/officeart/2005/8/layout/orgChart1"/>
    <dgm:cxn modelId="{EF1538FB-945B-4A86-B7F7-4AD701C2A3C1}" srcId="{05B7B152-3B43-409B-B726-456000C904AD}" destId="{A5318FCF-2CA5-43A6-9A60-60F2D98A1598}" srcOrd="0" destOrd="0" parTransId="{637DE1A9-C233-4ACF-BCB5-8056136C3E15}" sibTransId="{6C453032-61D6-40A1-8433-1B7EE471936A}"/>
    <dgm:cxn modelId="{936AB4F7-C3D2-476E-B3B8-98DED4D3AAED}" type="presParOf" srcId="{D578CECC-F5FA-4902-A064-BCA88348F932}" destId="{52405444-DD4D-4FC0-A5FF-70CB962C71A7}" srcOrd="0" destOrd="0" presId="urn:microsoft.com/office/officeart/2005/8/layout/orgChart1"/>
    <dgm:cxn modelId="{19E535AA-86E9-46F6-9A5F-C214B359920B}" type="presParOf" srcId="{52405444-DD4D-4FC0-A5FF-70CB962C71A7}" destId="{3480DDCE-8BCA-4E81-8167-03F7E45D9116}" srcOrd="0" destOrd="0" presId="urn:microsoft.com/office/officeart/2005/8/layout/orgChart1"/>
    <dgm:cxn modelId="{6C6CCCA9-B043-406E-AB75-ADD12DFF739C}" type="presParOf" srcId="{3480DDCE-8BCA-4E81-8167-03F7E45D9116}" destId="{A1ECDC61-9299-4D3D-97C4-6CADA3F816AE}" srcOrd="0" destOrd="0" presId="urn:microsoft.com/office/officeart/2005/8/layout/orgChart1"/>
    <dgm:cxn modelId="{60836508-7AB7-47E9-B943-3D0F5926CD21}" type="presParOf" srcId="{3480DDCE-8BCA-4E81-8167-03F7E45D9116}" destId="{E8BAD5DE-68CF-4A88-A06D-D71F4AB54D79}" srcOrd="1" destOrd="0" presId="urn:microsoft.com/office/officeart/2005/8/layout/orgChart1"/>
    <dgm:cxn modelId="{F352616C-9236-4A48-9B22-1AB14ABE2559}" type="presParOf" srcId="{52405444-DD4D-4FC0-A5FF-70CB962C71A7}" destId="{DF191E35-33C5-47D1-9455-70620AC0E3D0}" srcOrd="1" destOrd="0" presId="urn:microsoft.com/office/officeart/2005/8/layout/orgChart1"/>
    <dgm:cxn modelId="{0C7B80A3-E8C9-4057-89A4-88495CC029F1}" type="presParOf" srcId="{DF191E35-33C5-47D1-9455-70620AC0E3D0}" destId="{DC753440-150D-43F1-B75B-5F3BFDBBE73B}" srcOrd="0" destOrd="0" presId="urn:microsoft.com/office/officeart/2005/8/layout/orgChart1"/>
    <dgm:cxn modelId="{6E545AE7-29E1-454C-9B61-A8321C39DEC8}" type="presParOf" srcId="{DF191E35-33C5-47D1-9455-70620AC0E3D0}" destId="{3E5DBA65-F83D-4463-B3FA-90929DEE97C8}" srcOrd="1" destOrd="0" presId="urn:microsoft.com/office/officeart/2005/8/layout/orgChart1"/>
    <dgm:cxn modelId="{E8E8E349-6BF3-4B89-A0D8-438A5B7F01CA}" type="presParOf" srcId="{3E5DBA65-F83D-4463-B3FA-90929DEE97C8}" destId="{6ADFA359-7194-4AF2-9C0E-048A049E91BB}" srcOrd="0" destOrd="0" presId="urn:microsoft.com/office/officeart/2005/8/layout/orgChart1"/>
    <dgm:cxn modelId="{A4B8A8E6-AAA0-4F55-ADCE-DB163AE4E3CA}" type="presParOf" srcId="{6ADFA359-7194-4AF2-9C0E-048A049E91BB}" destId="{D479CFBC-D8EA-4C2E-A5E8-DAA0C40D4762}" srcOrd="0" destOrd="0" presId="urn:microsoft.com/office/officeart/2005/8/layout/orgChart1"/>
    <dgm:cxn modelId="{AA78289D-4CE2-4F5B-A18E-CBC8D545B945}" type="presParOf" srcId="{6ADFA359-7194-4AF2-9C0E-048A049E91BB}" destId="{17857540-F3ED-4701-A360-8B26B01FB35B}" srcOrd="1" destOrd="0" presId="urn:microsoft.com/office/officeart/2005/8/layout/orgChart1"/>
    <dgm:cxn modelId="{A04A1192-1E9B-4093-9B6A-0AD0A30CD3F7}" type="presParOf" srcId="{3E5DBA65-F83D-4463-B3FA-90929DEE97C8}" destId="{745841A3-70D6-4A83-BA8D-C726BCAC39B6}" srcOrd="1" destOrd="0" presId="urn:microsoft.com/office/officeart/2005/8/layout/orgChart1"/>
    <dgm:cxn modelId="{FA7C3907-DB6E-4630-AD04-89AD9F7E6DAD}" type="presParOf" srcId="{745841A3-70D6-4A83-BA8D-C726BCAC39B6}" destId="{006F033D-6852-4B56-9AD5-78435B983408}" srcOrd="0" destOrd="0" presId="urn:microsoft.com/office/officeart/2005/8/layout/orgChart1"/>
    <dgm:cxn modelId="{44088874-D83B-4D16-88EE-BE526EC6ABF7}" type="presParOf" srcId="{745841A3-70D6-4A83-BA8D-C726BCAC39B6}" destId="{18042C9C-AD98-44EE-B39B-4F26792C61CE}" srcOrd="1" destOrd="0" presId="urn:microsoft.com/office/officeart/2005/8/layout/orgChart1"/>
    <dgm:cxn modelId="{0EE4870B-EAEC-4CCB-BC5D-8C478C6875F2}" type="presParOf" srcId="{18042C9C-AD98-44EE-B39B-4F26792C61CE}" destId="{3B75879E-7BB1-4258-8773-5CD7C94CB3E6}" srcOrd="0" destOrd="0" presId="urn:microsoft.com/office/officeart/2005/8/layout/orgChart1"/>
    <dgm:cxn modelId="{D2E47E24-C1B7-4028-93FE-9B4A84907770}" type="presParOf" srcId="{3B75879E-7BB1-4258-8773-5CD7C94CB3E6}" destId="{E69DD201-7C4E-40E4-A838-D98C9D78EBC9}" srcOrd="0" destOrd="0" presId="urn:microsoft.com/office/officeart/2005/8/layout/orgChart1"/>
    <dgm:cxn modelId="{C35A0F66-AB24-451D-8138-7F321AA5E5F7}" type="presParOf" srcId="{3B75879E-7BB1-4258-8773-5CD7C94CB3E6}" destId="{261CA857-1A49-47EC-8760-97023FFE4D43}" srcOrd="1" destOrd="0" presId="urn:microsoft.com/office/officeart/2005/8/layout/orgChart1"/>
    <dgm:cxn modelId="{B4D8150E-034D-4947-96B4-434842FFB232}" type="presParOf" srcId="{18042C9C-AD98-44EE-B39B-4F26792C61CE}" destId="{E509A00D-FBC4-4F47-9F97-7D0EE8552BAB}" srcOrd="1" destOrd="0" presId="urn:microsoft.com/office/officeart/2005/8/layout/orgChart1"/>
    <dgm:cxn modelId="{37B13EEB-5A16-476F-A395-0BD4F91E1E75}" type="presParOf" srcId="{E509A00D-FBC4-4F47-9F97-7D0EE8552BAB}" destId="{CD7BD924-2413-4755-B3E7-C2FA9F553EB7}" srcOrd="0" destOrd="0" presId="urn:microsoft.com/office/officeart/2005/8/layout/orgChart1"/>
    <dgm:cxn modelId="{24BBF98A-3497-4B68-B56C-57233C18FD64}" type="presParOf" srcId="{E509A00D-FBC4-4F47-9F97-7D0EE8552BAB}" destId="{F695D8AF-217A-48C3-832C-1857507F5346}" srcOrd="1" destOrd="0" presId="urn:microsoft.com/office/officeart/2005/8/layout/orgChart1"/>
    <dgm:cxn modelId="{173EB21A-1191-4B68-9D57-FB0D40965D18}" type="presParOf" srcId="{F695D8AF-217A-48C3-832C-1857507F5346}" destId="{A2D25815-FF4D-4B86-8C65-94BAF6FF1586}" srcOrd="0" destOrd="0" presId="urn:microsoft.com/office/officeart/2005/8/layout/orgChart1"/>
    <dgm:cxn modelId="{32D968A7-E926-4EE6-BE9C-D639F2C392DD}" type="presParOf" srcId="{A2D25815-FF4D-4B86-8C65-94BAF6FF1586}" destId="{D25CBCF0-BB89-469D-9810-D09A604EE8D9}" srcOrd="0" destOrd="0" presId="urn:microsoft.com/office/officeart/2005/8/layout/orgChart1"/>
    <dgm:cxn modelId="{2FF8FE10-0740-466A-AA7E-6B86A5763006}" type="presParOf" srcId="{A2D25815-FF4D-4B86-8C65-94BAF6FF1586}" destId="{2FEBE405-58F1-4FE0-A4E3-D8CB2D64059A}" srcOrd="1" destOrd="0" presId="urn:microsoft.com/office/officeart/2005/8/layout/orgChart1"/>
    <dgm:cxn modelId="{58D64B57-AC44-4949-8644-8D3BB0CE9DFF}" type="presParOf" srcId="{F695D8AF-217A-48C3-832C-1857507F5346}" destId="{EC616ACC-DABE-4595-A0CE-9B6360F18197}" srcOrd="1" destOrd="0" presId="urn:microsoft.com/office/officeart/2005/8/layout/orgChart1"/>
    <dgm:cxn modelId="{C278CF1A-0ADF-443E-9F17-7F7308D6109A}" type="presParOf" srcId="{EC616ACC-DABE-4595-A0CE-9B6360F18197}" destId="{C1F521EB-D267-419B-9659-B8DC18C3D627}" srcOrd="0" destOrd="0" presId="urn:microsoft.com/office/officeart/2005/8/layout/orgChart1"/>
    <dgm:cxn modelId="{1900F988-8C2B-4D5D-9BA2-2B3EA29B8D98}" type="presParOf" srcId="{EC616ACC-DABE-4595-A0CE-9B6360F18197}" destId="{960CEF38-2F26-4CB6-8EA8-227BDDC9B29A}" srcOrd="1" destOrd="0" presId="urn:microsoft.com/office/officeart/2005/8/layout/orgChart1"/>
    <dgm:cxn modelId="{40E6BEE4-E31F-4332-B35A-400BECB5FCE5}" type="presParOf" srcId="{960CEF38-2F26-4CB6-8EA8-227BDDC9B29A}" destId="{C9A159A7-0CFA-4158-921F-B7CF63D874D2}" srcOrd="0" destOrd="0" presId="urn:microsoft.com/office/officeart/2005/8/layout/orgChart1"/>
    <dgm:cxn modelId="{02110B28-1740-4F1D-9E5E-31D06C765483}" type="presParOf" srcId="{C9A159A7-0CFA-4158-921F-B7CF63D874D2}" destId="{2E59170E-23CE-4256-8944-CBE1EF4E015A}" srcOrd="0" destOrd="0" presId="urn:microsoft.com/office/officeart/2005/8/layout/orgChart1"/>
    <dgm:cxn modelId="{E37551C2-230B-459A-B86C-DAF2038D5721}" type="presParOf" srcId="{C9A159A7-0CFA-4158-921F-B7CF63D874D2}" destId="{5DE79939-A66A-4595-961A-DAF0E35BCEF6}" srcOrd="1" destOrd="0" presId="urn:microsoft.com/office/officeart/2005/8/layout/orgChart1"/>
    <dgm:cxn modelId="{F0BEF2C5-5292-43A4-B4E4-46F29DECBA7F}" type="presParOf" srcId="{960CEF38-2F26-4CB6-8EA8-227BDDC9B29A}" destId="{F39D5931-EA93-4099-A9A1-ABA5655C2016}" srcOrd="1" destOrd="0" presId="urn:microsoft.com/office/officeart/2005/8/layout/orgChart1"/>
    <dgm:cxn modelId="{87A87145-5026-48DC-86AA-EA61140DD0C1}" type="presParOf" srcId="{F39D5931-EA93-4099-A9A1-ABA5655C2016}" destId="{1B5C47C7-E9C6-451A-9F4B-4E23237E95B6}" srcOrd="0" destOrd="0" presId="urn:microsoft.com/office/officeart/2005/8/layout/orgChart1"/>
    <dgm:cxn modelId="{0E2E6E0D-9A0A-4EBE-97C8-B1BF4B70377C}" type="presParOf" srcId="{F39D5931-EA93-4099-A9A1-ABA5655C2016}" destId="{D7CCEC4D-0A64-48D1-99E3-C8C2E653A076}" srcOrd="1" destOrd="0" presId="urn:microsoft.com/office/officeart/2005/8/layout/orgChart1"/>
    <dgm:cxn modelId="{BB764BA2-0061-4928-90DE-343585597BD7}" type="presParOf" srcId="{D7CCEC4D-0A64-48D1-99E3-C8C2E653A076}" destId="{D2FB3433-9686-4D06-B463-36797A70DB26}" srcOrd="0" destOrd="0" presId="urn:microsoft.com/office/officeart/2005/8/layout/orgChart1"/>
    <dgm:cxn modelId="{3E7287B5-2980-4A0E-8481-7E77530222EF}" type="presParOf" srcId="{D2FB3433-9686-4D06-B463-36797A70DB26}" destId="{D9660EA2-1D4A-42F3-A8FB-EF9870D73467}" srcOrd="0" destOrd="0" presId="urn:microsoft.com/office/officeart/2005/8/layout/orgChart1"/>
    <dgm:cxn modelId="{FAC3540E-49D0-4768-892B-76B7DFBC3818}" type="presParOf" srcId="{D2FB3433-9686-4D06-B463-36797A70DB26}" destId="{F527160C-F469-46F9-8851-357054821130}" srcOrd="1" destOrd="0" presId="urn:microsoft.com/office/officeart/2005/8/layout/orgChart1"/>
    <dgm:cxn modelId="{8F938258-3D09-4A1C-9404-D260598AF3F8}" type="presParOf" srcId="{D7CCEC4D-0A64-48D1-99E3-C8C2E653A076}" destId="{EBF4352B-A253-4421-8FB6-2FE5E5314F97}" srcOrd="1" destOrd="0" presId="urn:microsoft.com/office/officeart/2005/8/layout/orgChart1"/>
    <dgm:cxn modelId="{94DF9AE1-E362-40BB-ABEF-7C05061DC3FA}" type="presParOf" srcId="{EBF4352B-A253-4421-8FB6-2FE5E5314F97}" destId="{C16F0EEF-5A9B-44F9-BC05-6A07CF855B57}" srcOrd="0" destOrd="0" presId="urn:microsoft.com/office/officeart/2005/8/layout/orgChart1"/>
    <dgm:cxn modelId="{62BA0A78-A846-4A3D-B7A2-8C1CB6CF550D}" type="presParOf" srcId="{EBF4352B-A253-4421-8FB6-2FE5E5314F97}" destId="{D9AF73D3-EFD0-429F-A86F-41092F13D759}" srcOrd="1" destOrd="0" presId="urn:microsoft.com/office/officeart/2005/8/layout/orgChart1"/>
    <dgm:cxn modelId="{66B96CB4-8DE8-47ED-90AF-CF5C7AB01A0F}" type="presParOf" srcId="{D9AF73D3-EFD0-429F-A86F-41092F13D759}" destId="{61646BA5-81FB-4A80-96EB-B3D6F17F1E25}" srcOrd="0" destOrd="0" presId="urn:microsoft.com/office/officeart/2005/8/layout/orgChart1"/>
    <dgm:cxn modelId="{5C847C1E-28D3-48CC-885B-E9A6B8C09214}" type="presParOf" srcId="{61646BA5-81FB-4A80-96EB-B3D6F17F1E25}" destId="{703DADD9-9F0E-459F-877A-E9E0DF5374D1}" srcOrd="0" destOrd="0" presId="urn:microsoft.com/office/officeart/2005/8/layout/orgChart1"/>
    <dgm:cxn modelId="{93313D15-4F27-416E-AEA7-3B0FBD2E0383}" type="presParOf" srcId="{61646BA5-81FB-4A80-96EB-B3D6F17F1E25}" destId="{6E084D4F-A930-4E73-929C-7E0128ADD83D}" srcOrd="1" destOrd="0" presId="urn:microsoft.com/office/officeart/2005/8/layout/orgChart1"/>
    <dgm:cxn modelId="{7F788B7B-C743-4DB3-BCB1-0C8CCF9EE2C1}" type="presParOf" srcId="{D9AF73D3-EFD0-429F-A86F-41092F13D759}" destId="{49077B30-C06C-4DCB-BAEE-527559B9B7CC}" srcOrd="1" destOrd="0" presId="urn:microsoft.com/office/officeart/2005/8/layout/orgChart1"/>
    <dgm:cxn modelId="{B90F2437-0E9F-4036-A27C-53E1BBCA015F}" type="presParOf" srcId="{D9AF73D3-EFD0-429F-A86F-41092F13D759}" destId="{16F30114-0377-49E8-BC8B-ACB005B71D2F}" srcOrd="2" destOrd="0" presId="urn:microsoft.com/office/officeart/2005/8/layout/orgChart1"/>
    <dgm:cxn modelId="{03299AFF-F30A-4F04-97B0-E602467EC168}" type="presParOf" srcId="{D7CCEC4D-0A64-48D1-99E3-C8C2E653A076}" destId="{2DDF9863-97CB-4C4B-8A7A-9D712720F031}" srcOrd="2" destOrd="0" presId="urn:microsoft.com/office/officeart/2005/8/layout/orgChart1"/>
    <dgm:cxn modelId="{FB7710A1-A403-40C7-AEA7-BF841FF932E9}" type="presParOf" srcId="{F39D5931-EA93-4099-A9A1-ABA5655C2016}" destId="{EA539C83-2C60-4737-8CFE-59CE3A2C262F}" srcOrd="2" destOrd="0" presId="urn:microsoft.com/office/officeart/2005/8/layout/orgChart1"/>
    <dgm:cxn modelId="{0992A6D5-0ED8-49DC-A378-0EA6F0A07F0B}" type="presParOf" srcId="{F39D5931-EA93-4099-A9A1-ABA5655C2016}" destId="{61EEB7C3-AF9A-4A23-ADCB-DAE7AAC8FFCB}" srcOrd="3" destOrd="0" presId="urn:microsoft.com/office/officeart/2005/8/layout/orgChart1"/>
    <dgm:cxn modelId="{55D6BF60-C99D-422F-85E0-35893C8F3455}" type="presParOf" srcId="{61EEB7C3-AF9A-4A23-ADCB-DAE7AAC8FFCB}" destId="{795881D1-2B77-4707-A671-F6E2A2F5838E}" srcOrd="0" destOrd="0" presId="urn:microsoft.com/office/officeart/2005/8/layout/orgChart1"/>
    <dgm:cxn modelId="{0CD24CFC-ED3B-4D7E-BA93-7F27F8F330A6}" type="presParOf" srcId="{795881D1-2B77-4707-A671-F6E2A2F5838E}" destId="{7F326488-9BDF-4ABD-BAEB-9F88F51D58A3}" srcOrd="0" destOrd="0" presId="urn:microsoft.com/office/officeart/2005/8/layout/orgChart1"/>
    <dgm:cxn modelId="{F7C196BC-E269-4BC1-87E9-236DED069C53}" type="presParOf" srcId="{795881D1-2B77-4707-A671-F6E2A2F5838E}" destId="{AEE04B72-2CD5-425F-A6D4-74BE4B033707}" srcOrd="1" destOrd="0" presId="urn:microsoft.com/office/officeart/2005/8/layout/orgChart1"/>
    <dgm:cxn modelId="{8270728F-8146-4807-A946-51EE229003E8}" type="presParOf" srcId="{61EEB7C3-AF9A-4A23-ADCB-DAE7AAC8FFCB}" destId="{C75CA6E3-4CFC-4F35-B762-D88CBE10B4A9}" srcOrd="1" destOrd="0" presId="urn:microsoft.com/office/officeart/2005/8/layout/orgChart1"/>
    <dgm:cxn modelId="{850AA139-702D-4DD1-8783-FCFB6C227D6B}" type="presParOf" srcId="{C75CA6E3-4CFC-4F35-B762-D88CBE10B4A9}" destId="{DB4DDD4F-B4D9-4E2D-8436-52B7C54FFDCA}" srcOrd="0" destOrd="0" presId="urn:microsoft.com/office/officeart/2005/8/layout/orgChart1"/>
    <dgm:cxn modelId="{4EE50BE6-140D-4772-9A45-C2A228CAE052}" type="presParOf" srcId="{C75CA6E3-4CFC-4F35-B762-D88CBE10B4A9}" destId="{9D6890E5-4385-480A-8D47-C852B3330313}" srcOrd="1" destOrd="0" presId="urn:microsoft.com/office/officeart/2005/8/layout/orgChart1"/>
    <dgm:cxn modelId="{0F7AA835-9D20-48FA-B3F4-C1B71E1D378F}" type="presParOf" srcId="{9D6890E5-4385-480A-8D47-C852B3330313}" destId="{045EB57C-4563-4DB9-BE9D-B2AFC4776B8C}" srcOrd="0" destOrd="0" presId="urn:microsoft.com/office/officeart/2005/8/layout/orgChart1"/>
    <dgm:cxn modelId="{F1BB848F-ADB7-4819-9DB4-B14319360002}" type="presParOf" srcId="{045EB57C-4563-4DB9-BE9D-B2AFC4776B8C}" destId="{1D4A85BB-4502-4BAA-B733-5B6AECB0CB8D}" srcOrd="0" destOrd="0" presId="urn:microsoft.com/office/officeart/2005/8/layout/orgChart1"/>
    <dgm:cxn modelId="{E3893FF1-F139-42D7-8856-D83467F7A4CC}" type="presParOf" srcId="{045EB57C-4563-4DB9-BE9D-B2AFC4776B8C}" destId="{80177099-7200-4F29-A189-9E3E065E991D}" srcOrd="1" destOrd="0" presId="urn:microsoft.com/office/officeart/2005/8/layout/orgChart1"/>
    <dgm:cxn modelId="{7004326F-9AA8-4F4A-A004-24B11541F0E8}" type="presParOf" srcId="{9D6890E5-4385-480A-8D47-C852B3330313}" destId="{70447168-F2BE-4CBD-B2EF-FEA02F8CA2B1}" srcOrd="1" destOrd="0" presId="urn:microsoft.com/office/officeart/2005/8/layout/orgChart1"/>
    <dgm:cxn modelId="{58997EA4-3D94-4E50-B940-5E72ADF72B24}" type="presParOf" srcId="{70447168-F2BE-4CBD-B2EF-FEA02F8CA2B1}" destId="{81EB6ED7-3401-4A2F-B3EF-ACA4672551B1}" srcOrd="0" destOrd="0" presId="urn:microsoft.com/office/officeart/2005/8/layout/orgChart1"/>
    <dgm:cxn modelId="{EFB2D43B-DB08-41AE-BA26-BF407D7887AB}" type="presParOf" srcId="{70447168-F2BE-4CBD-B2EF-FEA02F8CA2B1}" destId="{52213F53-A767-4C21-A85B-D0E642BA8687}" srcOrd="1" destOrd="0" presId="urn:microsoft.com/office/officeart/2005/8/layout/orgChart1"/>
    <dgm:cxn modelId="{49F5E4AC-2757-40B6-BECE-43B71C7B028E}" type="presParOf" srcId="{52213F53-A767-4C21-A85B-D0E642BA8687}" destId="{C2A51BF7-A50D-4E10-8725-C9D50CAA9E2D}" srcOrd="0" destOrd="0" presId="urn:microsoft.com/office/officeart/2005/8/layout/orgChart1"/>
    <dgm:cxn modelId="{BE6A9F08-51BD-4D7E-BFF9-43C8DE7863EF}" type="presParOf" srcId="{C2A51BF7-A50D-4E10-8725-C9D50CAA9E2D}" destId="{11BDDC76-A2CA-48ED-A83B-75A99D3C8CB2}" srcOrd="0" destOrd="0" presId="urn:microsoft.com/office/officeart/2005/8/layout/orgChart1"/>
    <dgm:cxn modelId="{B418B675-6773-4388-A9C5-2FE85A4B73D5}" type="presParOf" srcId="{C2A51BF7-A50D-4E10-8725-C9D50CAA9E2D}" destId="{A23A5CDE-4387-4CB7-A037-76ED9A511D34}" srcOrd="1" destOrd="0" presId="urn:microsoft.com/office/officeart/2005/8/layout/orgChart1"/>
    <dgm:cxn modelId="{1E74ED93-2025-48ED-B9CB-BECE50BA9E6A}" type="presParOf" srcId="{52213F53-A767-4C21-A85B-D0E642BA8687}" destId="{E23C2AE0-9361-478D-A1EE-9A7B76FB8EB6}" srcOrd="1" destOrd="0" presId="urn:microsoft.com/office/officeart/2005/8/layout/orgChart1"/>
    <dgm:cxn modelId="{B061E77D-9AD5-45C8-8E40-C78373216312}" type="presParOf" srcId="{52213F53-A767-4C21-A85B-D0E642BA8687}" destId="{06ACEA95-57A3-46E9-9465-C1060D0544DC}" srcOrd="2" destOrd="0" presId="urn:microsoft.com/office/officeart/2005/8/layout/orgChart1"/>
    <dgm:cxn modelId="{E566AC2F-197C-4118-BDE1-CB998D99DC20}" type="presParOf" srcId="{9D6890E5-4385-480A-8D47-C852B3330313}" destId="{121004FE-1BCD-4891-AA6C-0F273682EF98}" srcOrd="2" destOrd="0" presId="urn:microsoft.com/office/officeart/2005/8/layout/orgChart1"/>
    <dgm:cxn modelId="{FF9BD7EF-7BD6-4B0E-84A3-34565E1719CF}" type="presParOf" srcId="{61EEB7C3-AF9A-4A23-ADCB-DAE7AAC8FFCB}" destId="{B67001E7-8DC3-4F4B-B078-1466A1691D8A}" srcOrd="2" destOrd="0" presId="urn:microsoft.com/office/officeart/2005/8/layout/orgChart1"/>
    <dgm:cxn modelId="{69A0E94F-918E-4ADD-88A9-2C9F0A7D5536}" type="presParOf" srcId="{960CEF38-2F26-4CB6-8EA8-227BDDC9B29A}" destId="{7D671873-E460-459A-A25E-6EF907560585}" srcOrd="2" destOrd="0" presId="urn:microsoft.com/office/officeart/2005/8/layout/orgChart1"/>
    <dgm:cxn modelId="{9A93D8CB-FC9E-4482-A62A-EB252F145EB4}" type="presParOf" srcId="{F695D8AF-217A-48C3-832C-1857507F5346}" destId="{40D228AA-C56D-4CE5-8940-F13173A39BB6}" srcOrd="2" destOrd="0" presId="urn:microsoft.com/office/officeart/2005/8/layout/orgChart1"/>
    <dgm:cxn modelId="{9804D2B9-EA7B-4B82-9BE5-4FCF0D4F6230}" type="presParOf" srcId="{18042C9C-AD98-44EE-B39B-4F26792C61CE}" destId="{87C351C5-3C9A-43C0-8CFE-9ACE7A0E0777}" srcOrd="2" destOrd="0" presId="urn:microsoft.com/office/officeart/2005/8/layout/orgChart1"/>
    <dgm:cxn modelId="{F0CC225A-4685-4E7C-B14D-1180ABAB6D96}" type="presParOf" srcId="{3E5DBA65-F83D-4463-B3FA-90929DEE97C8}" destId="{AD42AD71-56EC-4E42-9175-F627335514A0}" srcOrd="2" destOrd="0" presId="urn:microsoft.com/office/officeart/2005/8/layout/orgChart1"/>
    <dgm:cxn modelId="{FD0739E8-425F-4D8E-BC99-4441D8A6BC11}" type="presParOf" srcId="{52405444-DD4D-4FC0-A5FF-70CB962C71A7}" destId="{B23DDC3C-F9B1-40D5-9C2F-EC64F24E9BAC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98DC7C62-B83B-4A13-AD4C-0F7E747157EB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D221627A-A8C9-4E4C-B124-EF935AFA091B}">
      <dgm:prSet phldrT="[Text]"/>
      <dgm:spPr/>
      <dgm:t>
        <a:bodyPr/>
        <a:lstStyle/>
        <a:p>
          <a:r>
            <a:rPr lang="en-GB" dirty="0"/>
            <a:t>Thomas Hunt</a:t>
          </a:r>
        </a:p>
        <a:p>
          <a:r>
            <a:rPr lang="en-GB" dirty="0"/>
            <a:t>M Jane Ward</a:t>
          </a:r>
        </a:p>
      </dgm:t>
    </dgm:pt>
    <dgm:pt modelId="{B28ADE5D-4E7B-42AB-A032-0089B050EF73}" type="parTrans" cxnId="{5FAB9C66-0930-4D95-85B3-4EFE49375E2D}">
      <dgm:prSet/>
      <dgm:spPr/>
      <dgm:t>
        <a:bodyPr/>
        <a:lstStyle/>
        <a:p>
          <a:endParaRPr lang="en-GB"/>
        </a:p>
      </dgm:t>
    </dgm:pt>
    <dgm:pt modelId="{264D6F05-959C-49CC-B8E2-C5A75FF6D65E}" type="sibTrans" cxnId="{5FAB9C66-0930-4D95-85B3-4EFE49375E2D}">
      <dgm:prSet/>
      <dgm:spPr/>
      <dgm:t>
        <a:bodyPr/>
        <a:lstStyle/>
        <a:p>
          <a:endParaRPr lang="en-GB"/>
        </a:p>
      </dgm:t>
    </dgm:pt>
    <dgm:pt modelId="{A0EDADE3-0D9B-4E71-B58E-A10B0A69FFA9}">
      <dgm:prSet phldrT="[Text]"/>
      <dgm:spPr/>
      <dgm:t>
        <a:bodyPr/>
        <a:lstStyle/>
        <a:p>
          <a:r>
            <a:rPr lang="en-GB" dirty="0"/>
            <a:t>Thomas</a:t>
          </a:r>
        </a:p>
        <a:p>
          <a:r>
            <a:rPr lang="en-GB" dirty="0"/>
            <a:t>M Sarah </a:t>
          </a:r>
          <a:r>
            <a:rPr lang="en-GB" dirty="0" err="1"/>
            <a:t>Witts</a:t>
          </a:r>
          <a:endParaRPr lang="en-GB" dirty="0"/>
        </a:p>
      </dgm:t>
    </dgm:pt>
    <dgm:pt modelId="{F905D5E6-1240-462C-BE99-27576F69DCC2}" type="parTrans" cxnId="{50A69980-BCCF-4D38-8AF1-257E344B5B09}">
      <dgm:prSet/>
      <dgm:spPr/>
      <dgm:t>
        <a:bodyPr/>
        <a:lstStyle/>
        <a:p>
          <a:endParaRPr lang="en-GB"/>
        </a:p>
      </dgm:t>
    </dgm:pt>
    <dgm:pt modelId="{699873B7-1737-43FA-A6B4-E0C2F71E4DF3}" type="sibTrans" cxnId="{50A69980-BCCF-4D38-8AF1-257E344B5B09}">
      <dgm:prSet/>
      <dgm:spPr/>
      <dgm:t>
        <a:bodyPr/>
        <a:lstStyle/>
        <a:p>
          <a:endParaRPr lang="en-GB"/>
        </a:p>
      </dgm:t>
    </dgm:pt>
    <dgm:pt modelId="{B4A9D1D1-5204-4FC0-9C64-141931930855}">
      <dgm:prSet/>
      <dgm:spPr/>
      <dgm:t>
        <a:bodyPr/>
        <a:lstStyle/>
        <a:p>
          <a:r>
            <a:rPr lang="en-GB" dirty="0"/>
            <a:t>Sarah -1788</a:t>
          </a:r>
        </a:p>
        <a:p>
          <a:r>
            <a:rPr lang="en-GB" dirty="0"/>
            <a:t>M Col. Joseph Sabine 1744-1814</a:t>
          </a:r>
        </a:p>
      </dgm:t>
    </dgm:pt>
    <dgm:pt modelId="{3E6AD788-1479-4B09-83BB-1580197CC1DA}" type="parTrans" cxnId="{FF3528A6-71DB-4193-9F4D-ECEC85FF0052}">
      <dgm:prSet/>
      <dgm:spPr/>
      <dgm:t>
        <a:bodyPr/>
        <a:lstStyle/>
        <a:p>
          <a:endParaRPr lang="en-GB"/>
        </a:p>
      </dgm:t>
    </dgm:pt>
    <dgm:pt modelId="{08A20097-5C9C-4831-8145-FD95FD705EAA}" type="sibTrans" cxnId="{FF3528A6-71DB-4193-9F4D-ECEC85FF0052}">
      <dgm:prSet/>
      <dgm:spPr/>
      <dgm:t>
        <a:bodyPr/>
        <a:lstStyle/>
        <a:p>
          <a:endParaRPr lang="en-GB"/>
        </a:p>
      </dgm:t>
    </dgm:pt>
    <dgm:pt modelId="{2DE54896-44FD-44E5-AD19-2B34C54D8602}">
      <dgm:prSet/>
      <dgm:spPr/>
      <dgm:t>
        <a:bodyPr/>
        <a:lstStyle/>
        <a:p>
          <a:r>
            <a:rPr lang="en-GB" dirty="0"/>
            <a:t>Diana -1868</a:t>
          </a:r>
        </a:p>
        <a:p>
          <a:r>
            <a:rPr lang="en-GB" dirty="0"/>
            <a:t>M William Baring-Gould 1770-1846</a:t>
          </a:r>
        </a:p>
      </dgm:t>
    </dgm:pt>
    <dgm:pt modelId="{122DF161-87CA-40F6-9A09-7AAB4C7FA0B5}" type="parTrans" cxnId="{8DBD6096-64AC-4AEC-B1E3-22FDF6EA7E8B}">
      <dgm:prSet/>
      <dgm:spPr/>
      <dgm:t>
        <a:bodyPr/>
        <a:lstStyle/>
        <a:p>
          <a:endParaRPr lang="en-GB"/>
        </a:p>
      </dgm:t>
    </dgm:pt>
    <dgm:pt modelId="{1C288DA3-391F-428F-9212-DDE93034AEDC}" type="sibTrans" cxnId="{8DBD6096-64AC-4AEC-B1E3-22FDF6EA7E8B}">
      <dgm:prSet/>
      <dgm:spPr/>
      <dgm:t>
        <a:bodyPr/>
        <a:lstStyle/>
        <a:p>
          <a:endParaRPr lang="en-GB"/>
        </a:p>
      </dgm:t>
    </dgm:pt>
    <dgm:pt modelId="{BB8BA0AA-BE17-44C0-A46A-5092BF6EB485}">
      <dgm:prSet/>
      <dgm:spPr/>
      <dgm:t>
        <a:bodyPr/>
        <a:lstStyle/>
        <a:p>
          <a:r>
            <a:rPr lang="en-GB" dirty="0"/>
            <a:t>Edward 1804-72</a:t>
          </a:r>
        </a:p>
        <a:p>
          <a:r>
            <a:rPr lang="en-GB" dirty="0"/>
            <a:t>M Sophia Bond </a:t>
          </a:r>
        </a:p>
        <a:p>
          <a:r>
            <a:rPr lang="en-GB" dirty="0"/>
            <a:t>-1863</a:t>
          </a:r>
        </a:p>
      </dgm:t>
    </dgm:pt>
    <dgm:pt modelId="{EA5738AB-80C0-4891-88A4-85C60E15F567}" type="parTrans" cxnId="{104EAA87-38AC-4597-8696-CF88C06AEF42}">
      <dgm:prSet/>
      <dgm:spPr/>
      <dgm:t>
        <a:bodyPr/>
        <a:lstStyle/>
        <a:p>
          <a:endParaRPr lang="en-GB"/>
        </a:p>
      </dgm:t>
    </dgm:pt>
    <dgm:pt modelId="{058B8341-2D3E-46E0-A0A0-E3A4884625FA}" type="sibTrans" cxnId="{104EAA87-38AC-4597-8696-CF88C06AEF42}">
      <dgm:prSet/>
      <dgm:spPr/>
      <dgm:t>
        <a:bodyPr/>
        <a:lstStyle/>
        <a:p>
          <a:endParaRPr lang="en-GB"/>
        </a:p>
      </dgm:t>
    </dgm:pt>
    <dgm:pt modelId="{5F65B144-5901-4739-88A1-55A126715254}">
      <dgm:prSet/>
      <dgm:spPr/>
      <dgm:t>
        <a:bodyPr/>
        <a:lstStyle/>
        <a:p>
          <a:r>
            <a:rPr lang="en-GB" dirty="0"/>
            <a:t>REV. SABINE 1834-1924</a:t>
          </a:r>
        </a:p>
      </dgm:t>
    </dgm:pt>
    <dgm:pt modelId="{54350159-EB90-4246-90F1-5B30132010A6}" type="parTrans" cxnId="{7C8253BB-AAB4-4762-90BD-FE3DA7BE1F19}">
      <dgm:prSet/>
      <dgm:spPr/>
      <dgm:t>
        <a:bodyPr/>
        <a:lstStyle/>
        <a:p>
          <a:endParaRPr lang="en-GB"/>
        </a:p>
      </dgm:t>
    </dgm:pt>
    <dgm:pt modelId="{7CD485DA-F18B-405A-85E7-99E4DCE890B4}" type="sibTrans" cxnId="{7C8253BB-AAB4-4762-90BD-FE3DA7BE1F19}">
      <dgm:prSet/>
      <dgm:spPr/>
      <dgm:t>
        <a:bodyPr/>
        <a:lstStyle/>
        <a:p>
          <a:endParaRPr lang="en-GB"/>
        </a:p>
      </dgm:t>
    </dgm:pt>
    <dgm:pt modelId="{6A5486A8-3E33-464C-8CE1-BBA88F8B35E8}" type="pres">
      <dgm:prSet presAssocID="{98DC7C62-B83B-4A13-AD4C-0F7E747157EB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E20B64FD-BDB0-4A02-9F26-A091975A6D25}" type="pres">
      <dgm:prSet presAssocID="{D221627A-A8C9-4E4C-B124-EF935AFA091B}" presName="hierRoot1" presStyleCnt="0">
        <dgm:presLayoutVars>
          <dgm:hierBranch val="init"/>
        </dgm:presLayoutVars>
      </dgm:prSet>
      <dgm:spPr/>
    </dgm:pt>
    <dgm:pt modelId="{2790CCF4-A215-4277-BF82-9FF40210F704}" type="pres">
      <dgm:prSet presAssocID="{D221627A-A8C9-4E4C-B124-EF935AFA091B}" presName="rootComposite1" presStyleCnt="0"/>
      <dgm:spPr/>
    </dgm:pt>
    <dgm:pt modelId="{A6B105E7-94A6-4E59-9E45-1E77332012E1}" type="pres">
      <dgm:prSet presAssocID="{D221627A-A8C9-4E4C-B124-EF935AFA091B}" presName="rootText1" presStyleLbl="node0" presStyleIdx="0" presStyleCnt="1">
        <dgm:presLayoutVars>
          <dgm:chPref val="3"/>
        </dgm:presLayoutVars>
      </dgm:prSet>
      <dgm:spPr/>
    </dgm:pt>
    <dgm:pt modelId="{4E5C40AA-DFD0-4AE4-8E34-0AC6805BD373}" type="pres">
      <dgm:prSet presAssocID="{D221627A-A8C9-4E4C-B124-EF935AFA091B}" presName="rootConnector1" presStyleLbl="node1" presStyleIdx="0" presStyleCnt="0"/>
      <dgm:spPr/>
    </dgm:pt>
    <dgm:pt modelId="{176E4F97-49BE-4805-BFC5-C23E9079E99F}" type="pres">
      <dgm:prSet presAssocID="{D221627A-A8C9-4E4C-B124-EF935AFA091B}" presName="hierChild2" presStyleCnt="0"/>
      <dgm:spPr/>
    </dgm:pt>
    <dgm:pt modelId="{3CF2D55C-0801-4B41-B7C5-7B76757153B4}" type="pres">
      <dgm:prSet presAssocID="{F905D5E6-1240-462C-BE99-27576F69DCC2}" presName="Name37" presStyleLbl="parChTrans1D2" presStyleIdx="0" presStyleCnt="1"/>
      <dgm:spPr/>
    </dgm:pt>
    <dgm:pt modelId="{1F04A2F4-C340-4CAB-9E9D-2816C87EC062}" type="pres">
      <dgm:prSet presAssocID="{A0EDADE3-0D9B-4E71-B58E-A10B0A69FFA9}" presName="hierRoot2" presStyleCnt="0">
        <dgm:presLayoutVars>
          <dgm:hierBranch val="init"/>
        </dgm:presLayoutVars>
      </dgm:prSet>
      <dgm:spPr/>
    </dgm:pt>
    <dgm:pt modelId="{A5ECF0C3-38F3-492B-B3EC-FF94ED069FC7}" type="pres">
      <dgm:prSet presAssocID="{A0EDADE3-0D9B-4E71-B58E-A10B0A69FFA9}" presName="rootComposite" presStyleCnt="0"/>
      <dgm:spPr/>
    </dgm:pt>
    <dgm:pt modelId="{6BB4DBAE-DA18-4434-85AE-D5F8DFB0BA20}" type="pres">
      <dgm:prSet presAssocID="{A0EDADE3-0D9B-4E71-B58E-A10B0A69FFA9}" presName="rootText" presStyleLbl="node2" presStyleIdx="0" presStyleCnt="1">
        <dgm:presLayoutVars>
          <dgm:chPref val="3"/>
        </dgm:presLayoutVars>
      </dgm:prSet>
      <dgm:spPr/>
    </dgm:pt>
    <dgm:pt modelId="{C17E5274-FC38-482B-A5B3-D67C5E910BC7}" type="pres">
      <dgm:prSet presAssocID="{A0EDADE3-0D9B-4E71-B58E-A10B0A69FFA9}" presName="rootConnector" presStyleLbl="node2" presStyleIdx="0" presStyleCnt="1"/>
      <dgm:spPr/>
    </dgm:pt>
    <dgm:pt modelId="{C96DFA54-2847-4CAE-A734-DC2A66788CBF}" type="pres">
      <dgm:prSet presAssocID="{A0EDADE3-0D9B-4E71-B58E-A10B0A69FFA9}" presName="hierChild4" presStyleCnt="0"/>
      <dgm:spPr/>
    </dgm:pt>
    <dgm:pt modelId="{82E606DF-26FF-4ECC-AD91-E200A3C8D625}" type="pres">
      <dgm:prSet presAssocID="{3E6AD788-1479-4B09-83BB-1580197CC1DA}" presName="Name37" presStyleLbl="parChTrans1D3" presStyleIdx="0" presStyleCnt="1"/>
      <dgm:spPr/>
    </dgm:pt>
    <dgm:pt modelId="{0F00CFCD-C407-44DC-99D3-BECE8E9FE88D}" type="pres">
      <dgm:prSet presAssocID="{B4A9D1D1-5204-4FC0-9C64-141931930855}" presName="hierRoot2" presStyleCnt="0">
        <dgm:presLayoutVars>
          <dgm:hierBranch val="init"/>
        </dgm:presLayoutVars>
      </dgm:prSet>
      <dgm:spPr/>
    </dgm:pt>
    <dgm:pt modelId="{BE17F683-F5BD-4B9A-A2C3-3CDE039CC17E}" type="pres">
      <dgm:prSet presAssocID="{B4A9D1D1-5204-4FC0-9C64-141931930855}" presName="rootComposite" presStyleCnt="0"/>
      <dgm:spPr/>
    </dgm:pt>
    <dgm:pt modelId="{AD79335E-3E36-4DE1-B003-DEF3ED38D83E}" type="pres">
      <dgm:prSet presAssocID="{B4A9D1D1-5204-4FC0-9C64-141931930855}" presName="rootText" presStyleLbl="node3" presStyleIdx="0" presStyleCnt="1">
        <dgm:presLayoutVars>
          <dgm:chPref val="3"/>
        </dgm:presLayoutVars>
      </dgm:prSet>
      <dgm:spPr/>
    </dgm:pt>
    <dgm:pt modelId="{B17764F3-BAC4-48D1-BC1C-3545E6B64EA8}" type="pres">
      <dgm:prSet presAssocID="{B4A9D1D1-5204-4FC0-9C64-141931930855}" presName="rootConnector" presStyleLbl="node3" presStyleIdx="0" presStyleCnt="1"/>
      <dgm:spPr/>
    </dgm:pt>
    <dgm:pt modelId="{D9DFC40E-E53B-4525-96D0-A01062BB136F}" type="pres">
      <dgm:prSet presAssocID="{B4A9D1D1-5204-4FC0-9C64-141931930855}" presName="hierChild4" presStyleCnt="0"/>
      <dgm:spPr/>
    </dgm:pt>
    <dgm:pt modelId="{D556056D-D093-4F54-BB31-C94E869F2EA7}" type="pres">
      <dgm:prSet presAssocID="{122DF161-87CA-40F6-9A09-7AAB4C7FA0B5}" presName="Name37" presStyleLbl="parChTrans1D4" presStyleIdx="0" presStyleCnt="3"/>
      <dgm:spPr/>
    </dgm:pt>
    <dgm:pt modelId="{D4CC069F-1C1C-4D39-898C-0584FDB99FBF}" type="pres">
      <dgm:prSet presAssocID="{2DE54896-44FD-44E5-AD19-2B34C54D8602}" presName="hierRoot2" presStyleCnt="0">
        <dgm:presLayoutVars>
          <dgm:hierBranch val="init"/>
        </dgm:presLayoutVars>
      </dgm:prSet>
      <dgm:spPr/>
    </dgm:pt>
    <dgm:pt modelId="{4FB061B7-650D-4738-AB55-6EFE6E9F02C7}" type="pres">
      <dgm:prSet presAssocID="{2DE54896-44FD-44E5-AD19-2B34C54D8602}" presName="rootComposite" presStyleCnt="0"/>
      <dgm:spPr/>
    </dgm:pt>
    <dgm:pt modelId="{8DB3CC70-0E77-4B07-9AC6-5DAE8658B3AC}" type="pres">
      <dgm:prSet presAssocID="{2DE54896-44FD-44E5-AD19-2B34C54D8602}" presName="rootText" presStyleLbl="node4" presStyleIdx="0" presStyleCnt="3">
        <dgm:presLayoutVars>
          <dgm:chPref val="3"/>
        </dgm:presLayoutVars>
      </dgm:prSet>
      <dgm:spPr/>
    </dgm:pt>
    <dgm:pt modelId="{F895004D-C039-44A7-8328-AF40DD343492}" type="pres">
      <dgm:prSet presAssocID="{2DE54896-44FD-44E5-AD19-2B34C54D8602}" presName="rootConnector" presStyleLbl="node4" presStyleIdx="0" presStyleCnt="3"/>
      <dgm:spPr/>
    </dgm:pt>
    <dgm:pt modelId="{F6E37A7A-A7D1-4C05-9854-A30DAC0D49DF}" type="pres">
      <dgm:prSet presAssocID="{2DE54896-44FD-44E5-AD19-2B34C54D8602}" presName="hierChild4" presStyleCnt="0"/>
      <dgm:spPr/>
    </dgm:pt>
    <dgm:pt modelId="{1E2A75C3-06BD-4880-8F1B-FD34D10F2759}" type="pres">
      <dgm:prSet presAssocID="{EA5738AB-80C0-4891-88A4-85C60E15F567}" presName="Name37" presStyleLbl="parChTrans1D4" presStyleIdx="1" presStyleCnt="3"/>
      <dgm:spPr/>
    </dgm:pt>
    <dgm:pt modelId="{FFE6174D-0C03-4D2B-ADD1-1810F9F7FC45}" type="pres">
      <dgm:prSet presAssocID="{BB8BA0AA-BE17-44C0-A46A-5092BF6EB485}" presName="hierRoot2" presStyleCnt="0">
        <dgm:presLayoutVars>
          <dgm:hierBranch val="init"/>
        </dgm:presLayoutVars>
      </dgm:prSet>
      <dgm:spPr/>
    </dgm:pt>
    <dgm:pt modelId="{61B23F4C-EE0B-42C4-8CF5-C57A84373DE2}" type="pres">
      <dgm:prSet presAssocID="{BB8BA0AA-BE17-44C0-A46A-5092BF6EB485}" presName="rootComposite" presStyleCnt="0"/>
      <dgm:spPr/>
    </dgm:pt>
    <dgm:pt modelId="{D947595E-E060-4ECE-AB18-E77D59746B2C}" type="pres">
      <dgm:prSet presAssocID="{BB8BA0AA-BE17-44C0-A46A-5092BF6EB485}" presName="rootText" presStyleLbl="node4" presStyleIdx="1" presStyleCnt="3">
        <dgm:presLayoutVars>
          <dgm:chPref val="3"/>
        </dgm:presLayoutVars>
      </dgm:prSet>
      <dgm:spPr/>
    </dgm:pt>
    <dgm:pt modelId="{7FB3A13B-C7BE-4EE0-9A40-C5CBBF7118AD}" type="pres">
      <dgm:prSet presAssocID="{BB8BA0AA-BE17-44C0-A46A-5092BF6EB485}" presName="rootConnector" presStyleLbl="node4" presStyleIdx="1" presStyleCnt="3"/>
      <dgm:spPr/>
    </dgm:pt>
    <dgm:pt modelId="{9AB74C05-9A5A-42C8-A73D-FCBF6B74C4E6}" type="pres">
      <dgm:prSet presAssocID="{BB8BA0AA-BE17-44C0-A46A-5092BF6EB485}" presName="hierChild4" presStyleCnt="0"/>
      <dgm:spPr/>
    </dgm:pt>
    <dgm:pt modelId="{367AEB32-FD04-4A85-9592-71699B08803A}" type="pres">
      <dgm:prSet presAssocID="{54350159-EB90-4246-90F1-5B30132010A6}" presName="Name37" presStyleLbl="parChTrans1D4" presStyleIdx="2" presStyleCnt="3"/>
      <dgm:spPr/>
    </dgm:pt>
    <dgm:pt modelId="{B71F6C04-483E-4CEB-96A6-954661AB03BA}" type="pres">
      <dgm:prSet presAssocID="{5F65B144-5901-4739-88A1-55A126715254}" presName="hierRoot2" presStyleCnt="0">
        <dgm:presLayoutVars>
          <dgm:hierBranch val="init"/>
        </dgm:presLayoutVars>
      </dgm:prSet>
      <dgm:spPr/>
    </dgm:pt>
    <dgm:pt modelId="{5C45ED58-C22C-48A3-83C6-9A08E20DB422}" type="pres">
      <dgm:prSet presAssocID="{5F65B144-5901-4739-88A1-55A126715254}" presName="rootComposite" presStyleCnt="0"/>
      <dgm:spPr/>
    </dgm:pt>
    <dgm:pt modelId="{3B0026F1-2637-44F3-95AF-F63081709FA4}" type="pres">
      <dgm:prSet presAssocID="{5F65B144-5901-4739-88A1-55A126715254}" presName="rootText" presStyleLbl="node4" presStyleIdx="2" presStyleCnt="3">
        <dgm:presLayoutVars>
          <dgm:chPref val="3"/>
        </dgm:presLayoutVars>
      </dgm:prSet>
      <dgm:spPr/>
    </dgm:pt>
    <dgm:pt modelId="{5C80E5E6-D7EB-44C3-B872-AE2BC03B0509}" type="pres">
      <dgm:prSet presAssocID="{5F65B144-5901-4739-88A1-55A126715254}" presName="rootConnector" presStyleLbl="node4" presStyleIdx="2" presStyleCnt="3"/>
      <dgm:spPr/>
    </dgm:pt>
    <dgm:pt modelId="{4973EB11-9B50-491C-B07A-81C5AFA1EAB0}" type="pres">
      <dgm:prSet presAssocID="{5F65B144-5901-4739-88A1-55A126715254}" presName="hierChild4" presStyleCnt="0"/>
      <dgm:spPr/>
    </dgm:pt>
    <dgm:pt modelId="{2AA73B9A-3141-46D0-9DC3-7E3A8A6BF65D}" type="pres">
      <dgm:prSet presAssocID="{5F65B144-5901-4739-88A1-55A126715254}" presName="hierChild5" presStyleCnt="0"/>
      <dgm:spPr/>
    </dgm:pt>
    <dgm:pt modelId="{2A9858D8-F792-41D2-ADA4-2E7C3E8F4805}" type="pres">
      <dgm:prSet presAssocID="{BB8BA0AA-BE17-44C0-A46A-5092BF6EB485}" presName="hierChild5" presStyleCnt="0"/>
      <dgm:spPr/>
    </dgm:pt>
    <dgm:pt modelId="{FF2838FB-2CFF-455D-B169-3CE3D2DCF05F}" type="pres">
      <dgm:prSet presAssocID="{2DE54896-44FD-44E5-AD19-2B34C54D8602}" presName="hierChild5" presStyleCnt="0"/>
      <dgm:spPr/>
    </dgm:pt>
    <dgm:pt modelId="{EC9E11BF-D882-4709-BC55-2F4A6C68AD77}" type="pres">
      <dgm:prSet presAssocID="{B4A9D1D1-5204-4FC0-9C64-141931930855}" presName="hierChild5" presStyleCnt="0"/>
      <dgm:spPr/>
    </dgm:pt>
    <dgm:pt modelId="{63A73225-F1B5-4423-853C-9074242FFD6D}" type="pres">
      <dgm:prSet presAssocID="{A0EDADE3-0D9B-4E71-B58E-A10B0A69FFA9}" presName="hierChild5" presStyleCnt="0"/>
      <dgm:spPr/>
    </dgm:pt>
    <dgm:pt modelId="{D03485AD-22F9-429C-A784-36313917D6A4}" type="pres">
      <dgm:prSet presAssocID="{D221627A-A8C9-4E4C-B124-EF935AFA091B}" presName="hierChild3" presStyleCnt="0"/>
      <dgm:spPr/>
    </dgm:pt>
  </dgm:ptLst>
  <dgm:cxnLst>
    <dgm:cxn modelId="{7B4B9216-3710-4400-BD06-BD0E21C47180}" type="presOf" srcId="{122DF161-87CA-40F6-9A09-7AAB4C7FA0B5}" destId="{D556056D-D093-4F54-BB31-C94E869F2EA7}" srcOrd="0" destOrd="0" presId="urn:microsoft.com/office/officeart/2005/8/layout/orgChart1"/>
    <dgm:cxn modelId="{18A99B30-F9BC-443B-9CCC-3091ABDE6C1B}" type="presOf" srcId="{A0EDADE3-0D9B-4E71-B58E-A10B0A69FFA9}" destId="{C17E5274-FC38-482B-A5B3-D67C5E910BC7}" srcOrd="1" destOrd="0" presId="urn:microsoft.com/office/officeart/2005/8/layout/orgChart1"/>
    <dgm:cxn modelId="{5FAB9C66-0930-4D95-85B3-4EFE49375E2D}" srcId="{98DC7C62-B83B-4A13-AD4C-0F7E747157EB}" destId="{D221627A-A8C9-4E4C-B124-EF935AFA091B}" srcOrd="0" destOrd="0" parTransId="{B28ADE5D-4E7B-42AB-A032-0089B050EF73}" sibTransId="{264D6F05-959C-49CC-B8E2-C5A75FF6D65E}"/>
    <dgm:cxn modelId="{82A54A4B-5AAF-4BCE-AB99-E1F635CBB6A0}" type="presOf" srcId="{B4A9D1D1-5204-4FC0-9C64-141931930855}" destId="{B17764F3-BAC4-48D1-BC1C-3545E6B64EA8}" srcOrd="1" destOrd="0" presId="urn:microsoft.com/office/officeart/2005/8/layout/orgChart1"/>
    <dgm:cxn modelId="{1B8CDA6F-129C-4BA9-8466-B8BF4958CA38}" type="presOf" srcId="{F905D5E6-1240-462C-BE99-27576F69DCC2}" destId="{3CF2D55C-0801-4B41-B7C5-7B76757153B4}" srcOrd="0" destOrd="0" presId="urn:microsoft.com/office/officeart/2005/8/layout/orgChart1"/>
    <dgm:cxn modelId="{BDA16671-6C5F-48D5-96B3-3A752E08DD84}" type="presOf" srcId="{D221627A-A8C9-4E4C-B124-EF935AFA091B}" destId="{A6B105E7-94A6-4E59-9E45-1E77332012E1}" srcOrd="0" destOrd="0" presId="urn:microsoft.com/office/officeart/2005/8/layout/orgChart1"/>
    <dgm:cxn modelId="{77474F7E-6B78-4F34-BBAC-D4C258501040}" type="presOf" srcId="{B4A9D1D1-5204-4FC0-9C64-141931930855}" destId="{AD79335E-3E36-4DE1-B003-DEF3ED38D83E}" srcOrd="0" destOrd="0" presId="urn:microsoft.com/office/officeart/2005/8/layout/orgChart1"/>
    <dgm:cxn modelId="{50A69980-BCCF-4D38-8AF1-257E344B5B09}" srcId="{D221627A-A8C9-4E4C-B124-EF935AFA091B}" destId="{A0EDADE3-0D9B-4E71-B58E-A10B0A69FFA9}" srcOrd="0" destOrd="0" parTransId="{F905D5E6-1240-462C-BE99-27576F69DCC2}" sibTransId="{699873B7-1737-43FA-A6B4-E0C2F71E4DF3}"/>
    <dgm:cxn modelId="{638F5E87-6C4F-4B58-98CA-12EB5ED62919}" type="presOf" srcId="{EA5738AB-80C0-4891-88A4-85C60E15F567}" destId="{1E2A75C3-06BD-4880-8F1B-FD34D10F2759}" srcOrd="0" destOrd="0" presId="urn:microsoft.com/office/officeart/2005/8/layout/orgChart1"/>
    <dgm:cxn modelId="{104EAA87-38AC-4597-8696-CF88C06AEF42}" srcId="{2DE54896-44FD-44E5-AD19-2B34C54D8602}" destId="{BB8BA0AA-BE17-44C0-A46A-5092BF6EB485}" srcOrd="0" destOrd="0" parTransId="{EA5738AB-80C0-4891-88A4-85C60E15F567}" sibTransId="{058B8341-2D3E-46E0-A0A0-E3A4884625FA}"/>
    <dgm:cxn modelId="{8DBD6096-64AC-4AEC-B1E3-22FDF6EA7E8B}" srcId="{B4A9D1D1-5204-4FC0-9C64-141931930855}" destId="{2DE54896-44FD-44E5-AD19-2B34C54D8602}" srcOrd="0" destOrd="0" parTransId="{122DF161-87CA-40F6-9A09-7AAB4C7FA0B5}" sibTransId="{1C288DA3-391F-428F-9212-DDE93034AEDC}"/>
    <dgm:cxn modelId="{2EAB599E-0EB4-4B85-AB6F-E2B05B1B724F}" type="presOf" srcId="{BB8BA0AA-BE17-44C0-A46A-5092BF6EB485}" destId="{7FB3A13B-C7BE-4EE0-9A40-C5CBBF7118AD}" srcOrd="1" destOrd="0" presId="urn:microsoft.com/office/officeart/2005/8/layout/orgChart1"/>
    <dgm:cxn modelId="{8407BDA4-4AC3-4554-BCD3-2C69DF00375D}" type="presOf" srcId="{2DE54896-44FD-44E5-AD19-2B34C54D8602}" destId="{8DB3CC70-0E77-4B07-9AC6-5DAE8658B3AC}" srcOrd="0" destOrd="0" presId="urn:microsoft.com/office/officeart/2005/8/layout/orgChart1"/>
    <dgm:cxn modelId="{FF3528A6-71DB-4193-9F4D-ECEC85FF0052}" srcId="{A0EDADE3-0D9B-4E71-B58E-A10B0A69FFA9}" destId="{B4A9D1D1-5204-4FC0-9C64-141931930855}" srcOrd="0" destOrd="0" parTransId="{3E6AD788-1479-4B09-83BB-1580197CC1DA}" sibTransId="{08A20097-5C9C-4831-8145-FD95FD705EAA}"/>
    <dgm:cxn modelId="{ECB8F0A9-5E87-4910-AC86-2164841ABF51}" type="presOf" srcId="{98DC7C62-B83B-4A13-AD4C-0F7E747157EB}" destId="{6A5486A8-3E33-464C-8CE1-BBA88F8B35E8}" srcOrd="0" destOrd="0" presId="urn:microsoft.com/office/officeart/2005/8/layout/orgChart1"/>
    <dgm:cxn modelId="{B74411B0-8F30-4521-8F9C-1327E65329E8}" type="presOf" srcId="{3E6AD788-1479-4B09-83BB-1580197CC1DA}" destId="{82E606DF-26FF-4ECC-AD91-E200A3C8D625}" srcOrd="0" destOrd="0" presId="urn:microsoft.com/office/officeart/2005/8/layout/orgChart1"/>
    <dgm:cxn modelId="{B8B1D5B1-8A8D-420B-BB52-AD119C330222}" type="presOf" srcId="{D221627A-A8C9-4E4C-B124-EF935AFA091B}" destId="{4E5C40AA-DFD0-4AE4-8E34-0AC6805BD373}" srcOrd="1" destOrd="0" presId="urn:microsoft.com/office/officeart/2005/8/layout/orgChart1"/>
    <dgm:cxn modelId="{7C8253BB-AAB4-4762-90BD-FE3DA7BE1F19}" srcId="{BB8BA0AA-BE17-44C0-A46A-5092BF6EB485}" destId="{5F65B144-5901-4739-88A1-55A126715254}" srcOrd="0" destOrd="0" parTransId="{54350159-EB90-4246-90F1-5B30132010A6}" sibTransId="{7CD485DA-F18B-405A-85E7-99E4DCE890B4}"/>
    <dgm:cxn modelId="{3D0A8CC0-D1B5-466D-B7BA-C1CD1E4D0D80}" type="presOf" srcId="{5F65B144-5901-4739-88A1-55A126715254}" destId="{3B0026F1-2637-44F3-95AF-F63081709FA4}" srcOrd="0" destOrd="0" presId="urn:microsoft.com/office/officeart/2005/8/layout/orgChart1"/>
    <dgm:cxn modelId="{662E56CB-D3DB-4E51-B17E-CFC84A2BEE5A}" type="presOf" srcId="{BB8BA0AA-BE17-44C0-A46A-5092BF6EB485}" destId="{D947595E-E060-4ECE-AB18-E77D59746B2C}" srcOrd="0" destOrd="0" presId="urn:microsoft.com/office/officeart/2005/8/layout/orgChart1"/>
    <dgm:cxn modelId="{F8D9D8D9-D053-4AA9-8418-B22D3FC2525C}" type="presOf" srcId="{2DE54896-44FD-44E5-AD19-2B34C54D8602}" destId="{F895004D-C039-44A7-8328-AF40DD343492}" srcOrd="1" destOrd="0" presId="urn:microsoft.com/office/officeart/2005/8/layout/orgChart1"/>
    <dgm:cxn modelId="{F4280DED-A312-4691-9D9F-16A2217217F3}" type="presOf" srcId="{5F65B144-5901-4739-88A1-55A126715254}" destId="{5C80E5E6-D7EB-44C3-B872-AE2BC03B0509}" srcOrd="1" destOrd="0" presId="urn:microsoft.com/office/officeart/2005/8/layout/orgChart1"/>
    <dgm:cxn modelId="{6FB9A3F7-1402-4A41-957B-68F8071C30CC}" type="presOf" srcId="{54350159-EB90-4246-90F1-5B30132010A6}" destId="{367AEB32-FD04-4A85-9592-71699B08803A}" srcOrd="0" destOrd="0" presId="urn:microsoft.com/office/officeart/2005/8/layout/orgChart1"/>
    <dgm:cxn modelId="{A492B7FB-7F1E-4C06-8282-020FC01B5794}" type="presOf" srcId="{A0EDADE3-0D9B-4E71-B58E-A10B0A69FFA9}" destId="{6BB4DBAE-DA18-4434-85AE-D5F8DFB0BA20}" srcOrd="0" destOrd="0" presId="urn:microsoft.com/office/officeart/2005/8/layout/orgChart1"/>
    <dgm:cxn modelId="{977A4846-31FF-40FE-B103-249390390EDC}" type="presParOf" srcId="{6A5486A8-3E33-464C-8CE1-BBA88F8B35E8}" destId="{E20B64FD-BDB0-4A02-9F26-A091975A6D25}" srcOrd="0" destOrd="0" presId="urn:microsoft.com/office/officeart/2005/8/layout/orgChart1"/>
    <dgm:cxn modelId="{ED8F7260-AA70-4D3C-814A-AC14F18A9EE8}" type="presParOf" srcId="{E20B64FD-BDB0-4A02-9F26-A091975A6D25}" destId="{2790CCF4-A215-4277-BF82-9FF40210F704}" srcOrd="0" destOrd="0" presId="urn:microsoft.com/office/officeart/2005/8/layout/orgChart1"/>
    <dgm:cxn modelId="{2952D14D-0ADC-43FA-BBAF-171D289DD8ED}" type="presParOf" srcId="{2790CCF4-A215-4277-BF82-9FF40210F704}" destId="{A6B105E7-94A6-4E59-9E45-1E77332012E1}" srcOrd="0" destOrd="0" presId="urn:microsoft.com/office/officeart/2005/8/layout/orgChart1"/>
    <dgm:cxn modelId="{EEC364A0-79EB-4665-A5F0-8EBF9280E392}" type="presParOf" srcId="{2790CCF4-A215-4277-BF82-9FF40210F704}" destId="{4E5C40AA-DFD0-4AE4-8E34-0AC6805BD373}" srcOrd="1" destOrd="0" presId="urn:microsoft.com/office/officeart/2005/8/layout/orgChart1"/>
    <dgm:cxn modelId="{B8ECE25A-3C14-42F4-AD84-B7258B25C8E0}" type="presParOf" srcId="{E20B64FD-BDB0-4A02-9F26-A091975A6D25}" destId="{176E4F97-49BE-4805-BFC5-C23E9079E99F}" srcOrd="1" destOrd="0" presId="urn:microsoft.com/office/officeart/2005/8/layout/orgChart1"/>
    <dgm:cxn modelId="{FC30318B-F542-48DB-B1A1-86B7F1C930B5}" type="presParOf" srcId="{176E4F97-49BE-4805-BFC5-C23E9079E99F}" destId="{3CF2D55C-0801-4B41-B7C5-7B76757153B4}" srcOrd="0" destOrd="0" presId="urn:microsoft.com/office/officeart/2005/8/layout/orgChart1"/>
    <dgm:cxn modelId="{B4259821-A4A0-42F8-823B-497C7E49B1DC}" type="presParOf" srcId="{176E4F97-49BE-4805-BFC5-C23E9079E99F}" destId="{1F04A2F4-C340-4CAB-9E9D-2816C87EC062}" srcOrd="1" destOrd="0" presId="urn:microsoft.com/office/officeart/2005/8/layout/orgChart1"/>
    <dgm:cxn modelId="{F4B00EC9-7027-4D74-8B27-B8B0CAF6C191}" type="presParOf" srcId="{1F04A2F4-C340-4CAB-9E9D-2816C87EC062}" destId="{A5ECF0C3-38F3-492B-B3EC-FF94ED069FC7}" srcOrd="0" destOrd="0" presId="urn:microsoft.com/office/officeart/2005/8/layout/orgChart1"/>
    <dgm:cxn modelId="{D63C242F-9A45-4303-8587-FFF78351510C}" type="presParOf" srcId="{A5ECF0C3-38F3-492B-B3EC-FF94ED069FC7}" destId="{6BB4DBAE-DA18-4434-85AE-D5F8DFB0BA20}" srcOrd="0" destOrd="0" presId="urn:microsoft.com/office/officeart/2005/8/layout/orgChart1"/>
    <dgm:cxn modelId="{82600717-C567-4756-B571-804865232761}" type="presParOf" srcId="{A5ECF0C3-38F3-492B-B3EC-FF94ED069FC7}" destId="{C17E5274-FC38-482B-A5B3-D67C5E910BC7}" srcOrd="1" destOrd="0" presId="urn:microsoft.com/office/officeart/2005/8/layout/orgChart1"/>
    <dgm:cxn modelId="{9E1E60E5-B942-44DD-B02A-519B22F9B85C}" type="presParOf" srcId="{1F04A2F4-C340-4CAB-9E9D-2816C87EC062}" destId="{C96DFA54-2847-4CAE-A734-DC2A66788CBF}" srcOrd="1" destOrd="0" presId="urn:microsoft.com/office/officeart/2005/8/layout/orgChart1"/>
    <dgm:cxn modelId="{455BCDDE-A9E0-446B-B11B-99B5A2E6A8B7}" type="presParOf" srcId="{C96DFA54-2847-4CAE-A734-DC2A66788CBF}" destId="{82E606DF-26FF-4ECC-AD91-E200A3C8D625}" srcOrd="0" destOrd="0" presId="urn:microsoft.com/office/officeart/2005/8/layout/orgChart1"/>
    <dgm:cxn modelId="{831BE178-B415-4330-96F0-D3FC8639C09D}" type="presParOf" srcId="{C96DFA54-2847-4CAE-A734-DC2A66788CBF}" destId="{0F00CFCD-C407-44DC-99D3-BECE8E9FE88D}" srcOrd="1" destOrd="0" presId="urn:microsoft.com/office/officeart/2005/8/layout/orgChart1"/>
    <dgm:cxn modelId="{B543C3F6-47C5-4919-A675-3BA3AA4570D6}" type="presParOf" srcId="{0F00CFCD-C407-44DC-99D3-BECE8E9FE88D}" destId="{BE17F683-F5BD-4B9A-A2C3-3CDE039CC17E}" srcOrd="0" destOrd="0" presId="urn:microsoft.com/office/officeart/2005/8/layout/orgChart1"/>
    <dgm:cxn modelId="{8C53AF7F-A745-4C6D-A328-55351C993216}" type="presParOf" srcId="{BE17F683-F5BD-4B9A-A2C3-3CDE039CC17E}" destId="{AD79335E-3E36-4DE1-B003-DEF3ED38D83E}" srcOrd="0" destOrd="0" presId="urn:microsoft.com/office/officeart/2005/8/layout/orgChart1"/>
    <dgm:cxn modelId="{59D22DCF-1352-4C6E-A62A-F0080B03E792}" type="presParOf" srcId="{BE17F683-F5BD-4B9A-A2C3-3CDE039CC17E}" destId="{B17764F3-BAC4-48D1-BC1C-3545E6B64EA8}" srcOrd="1" destOrd="0" presId="urn:microsoft.com/office/officeart/2005/8/layout/orgChart1"/>
    <dgm:cxn modelId="{CBA8B958-ED55-4DDF-8E56-9AF5BB0CF5E3}" type="presParOf" srcId="{0F00CFCD-C407-44DC-99D3-BECE8E9FE88D}" destId="{D9DFC40E-E53B-4525-96D0-A01062BB136F}" srcOrd="1" destOrd="0" presId="urn:microsoft.com/office/officeart/2005/8/layout/orgChart1"/>
    <dgm:cxn modelId="{FECD855C-7D53-48D3-82F9-8F384157FDF3}" type="presParOf" srcId="{D9DFC40E-E53B-4525-96D0-A01062BB136F}" destId="{D556056D-D093-4F54-BB31-C94E869F2EA7}" srcOrd="0" destOrd="0" presId="urn:microsoft.com/office/officeart/2005/8/layout/orgChart1"/>
    <dgm:cxn modelId="{3BE7663B-7155-459F-B000-ED51A95C6636}" type="presParOf" srcId="{D9DFC40E-E53B-4525-96D0-A01062BB136F}" destId="{D4CC069F-1C1C-4D39-898C-0584FDB99FBF}" srcOrd="1" destOrd="0" presId="urn:microsoft.com/office/officeart/2005/8/layout/orgChart1"/>
    <dgm:cxn modelId="{26D751C7-1814-46F1-81D3-37A1794AC205}" type="presParOf" srcId="{D4CC069F-1C1C-4D39-898C-0584FDB99FBF}" destId="{4FB061B7-650D-4738-AB55-6EFE6E9F02C7}" srcOrd="0" destOrd="0" presId="urn:microsoft.com/office/officeart/2005/8/layout/orgChart1"/>
    <dgm:cxn modelId="{911E4824-7E9D-4CEE-8F4E-FD7974B7A9BF}" type="presParOf" srcId="{4FB061B7-650D-4738-AB55-6EFE6E9F02C7}" destId="{8DB3CC70-0E77-4B07-9AC6-5DAE8658B3AC}" srcOrd="0" destOrd="0" presId="urn:microsoft.com/office/officeart/2005/8/layout/orgChart1"/>
    <dgm:cxn modelId="{E17E476C-FA81-4803-877B-1E9B7339E97E}" type="presParOf" srcId="{4FB061B7-650D-4738-AB55-6EFE6E9F02C7}" destId="{F895004D-C039-44A7-8328-AF40DD343492}" srcOrd="1" destOrd="0" presId="urn:microsoft.com/office/officeart/2005/8/layout/orgChart1"/>
    <dgm:cxn modelId="{03856789-1F8D-4D71-88AF-EE37EF33E336}" type="presParOf" srcId="{D4CC069F-1C1C-4D39-898C-0584FDB99FBF}" destId="{F6E37A7A-A7D1-4C05-9854-A30DAC0D49DF}" srcOrd="1" destOrd="0" presId="urn:microsoft.com/office/officeart/2005/8/layout/orgChart1"/>
    <dgm:cxn modelId="{185ED0EB-71E4-4318-BFFB-030FBD27478F}" type="presParOf" srcId="{F6E37A7A-A7D1-4C05-9854-A30DAC0D49DF}" destId="{1E2A75C3-06BD-4880-8F1B-FD34D10F2759}" srcOrd="0" destOrd="0" presId="urn:microsoft.com/office/officeart/2005/8/layout/orgChart1"/>
    <dgm:cxn modelId="{F1263D93-494E-40B0-8E31-55DA9CF5396F}" type="presParOf" srcId="{F6E37A7A-A7D1-4C05-9854-A30DAC0D49DF}" destId="{FFE6174D-0C03-4D2B-ADD1-1810F9F7FC45}" srcOrd="1" destOrd="0" presId="urn:microsoft.com/office/officeart/2005/8/layout/orgChart1"/>
    <dgm:cxn modelId="{722B188A-522E-4B1D-B89E-6E49EC390B79}" type="presParOf" srcId="{FFE6174D-0C03-4D2B-ADD1-1810F9F7FC45}" destId="{61B23F4C-EE0B-42C4-8CF5-C57A84373DE2}" srcOrd="0" destOrd="0" presId="urn:microsoft.com/office/officeart/2005/8/layout/orgChart1"/>
    <dgm:cxn modelId="{3ECF5595-BFD2-44B8-BE6B-EBAE3869920F}" type="presParOf" srcId="{61B23F4C-EE0B-42C4-8CF5-C57A84373DE2}" destId="{D947595E-E060-4ECE-AB18-E77D59746B2C}" srcOrd="0" destOrd="0" presId="urn:microsoft.com/office/officeart/2005/8/layout/orgChart1"/>
    <dgm:cxn modelId="{AD12582A-E480-4185-8F87-0644BCA10B85}" type="presParOf" srcId="{61B23F4C-EE0B-42C4-8CF5-C57A84373DE2}" destId="{7FB3A13B-C7BE-4EE0-9A40-C5CBBF7118AD}" srcOrd="1" destOrd="0" presId="urn:microsoft.com/office/officeart/2005/8/layout/orgChart1"/>
    <dgm:cxn modelId="{2607A2EC-B901-410C-896A-BCAFB8265EEF}" type="presParOf" srcId="{FFE6174D-0C03-4D2B-ADD1-1810F9F7FC45}" destId="{9AB74C05-9A5A-42C8-A73D-FCBF6B74C4E6}" srcOrd="1" destOrd="0" presId="urn:microsoft.com/office/officeart/2005/8/layout/orgChart1"/>
    <dgm:cxn modelId="{25F32588-05D9-4E58-86E9-DCCE7DAAE33E}" type="presParOf" srcId="{9AB74C05-9A5A-42C8-A73D-FCBF6B74C4E6}" destId="{367AEB32-FD04-4A85-9592-71699B08803A}" srcOrd="0" destOrd="0" presId="urn:microsoft.com/office/officeart/2005/8/layout/orgChart1"/>
    <dgm:cxn modelId="{39175BD4-C085-4FBD-8F3E-4D8A2C5A2928}" type="presParOf" srcId="{9AB74C05-9A5A-42C8-A73D-FCBF6B74C4E6}" destId="{B71F6C04-483E-4CEB-96A6-954661AB03BA}" srcOrd="1" destOrd="0" presId="urn:microsoft.com/office/officeart/2005/8/layout/orgChart1"/>
    <dgm:cxn modelId="{36ED63FB-7265-4B58-BC43-97A918205FE6}" type="presParOf" srcId="{B71F6C04-483E-4CEB-96A6-954661AB03BA}" destId="{5C45ED58-C22C-48A3-83C6-9A08E20DB422}" srcOrd="0" destOrd="0" presId="urn:microsoft.com/office/officeart/2005/8/layout/orgChart1"/>
    <dgm:cxn modelId="{8CC5F5F0-95C5-4EA9-9117-7AFF096AA0BB}" type="presParOf" srcId="{5C45ED58-C22C-48A3-83C6-9A08E20DB422}" destId="{3B0026F1-2637-44F3-95AF-F63081709FA4}" srcOrd="0" destOrd="0" presId="urn:microsoft.com/office/officeart/2005/8/layout/orgChart1"/>
    <dgm:cxn modelId="{7A299893-D144-41FF-863A-B377A9EDE72B}" type="presParOf" srcId="{5C45ED58-C22C-48A3-83C6-9A08E20DB422}" destId="{5C80E5E6-D7EB-44C3-B872-AE2BC03B0509}" srcOrd="1" destOrd="0" presId="urn:microsoft.com/office/officeart/2005/8/layout/orgChart1"/>
    <dgm:cxn modelId="{CE935388-202C-418B-B78A-4D4DE608F644}" type="presParOf" srcId="{B71F6C04-483E-4CEB-96A6-954661AB03BA}" destId="{4973EB11-9B50-491C-B07A-81C5AFA1EAB0}" srcOrd="1" destOrd="0" presId="urn:microsoft.com/office/officeart/2005/8/layout/orgChart1"/>
    <dgm:cxn modelId="{6E3BD73E-EE41-441C-9624-61E32A4AA84D}" type="presParOf" srcId="{B71F6C04-483E-4CEB-96A6-954661AB03BA}" destId="{2AA73B9A-3141-46D0-9DC3-7E3A8A6BF65D}" srcOrd="2" destOrd="0" presId="urn:microsoft.com/office/officeart/2005/8/layout/orgChart1"/>
    <dgm:cxn modelId="{D372A47D-3562-4566-8344-EE22DD3DFC05}" type="presParOf" srcId="{FFE6174D-0C03-4D2B-ADD1-1810F9F7FC45}" destId="{2A9858D8-F792-41D2-ADA4-2E7C3E8F4805}" srcOrd="2" destOrd="0" presId="urn:microsoft.com/office/officeart/2005/8/layout/orgChart1"/>
    <dgm:cxn modelId="{6446C624-691F-44A3-8E8E-1902F9B391DA}" type="presParOf" srcId="{D4CC069F-1C1C-4D39-898C-0584FDB99FBF}" destId="{FF2838FB-2CFF-455D-B169-3CE3D2DCF05F}" srcOrd="2" destOrd="0" presId="urn:microsoft.com/office/officeart/2005/8/layout/orgChart1"/>
    <dgm:cxn modelId="{E66B5387-BBC1-4653-8832-F02DF81E15AA}" type="presParOf" srcId="{0F00CFCD-C407-44DC-99D3-BECE8E9FE88D}" destId="{EC9E11BF-D882-4709-BC55-2F4A6C68AD77}" srcOrd="2" destOrd="0" presId="urn:microsoft.com/office/officeart/2005/8/layout/orgChart1"/>
    <dgm:cxn modelId="{D5D15E4F-CF0C-4A79-AF46-19818A6E64E4}" type="presParOf" srcId="{1F04A2F4-C340-4CAB-9E9D-2816C87EC062}" destId="{63A73225-F1B5-4423-853C-9074242FFD6D}" srcOrd="2" destOrd="0" presId="urn:microsoft.com/office/officeart/2005/8/layout/orgChart1"/>
    <dgm:cxn modelId="{8BBE3F98-7F3E-4B6B-949E-3A1F60CEC95A}" type="presParOf" srcId="{E20B64FD-BDB0-4A02-9F26-A091975A6D25}" destId="{D03485AD-22F9-429C-A784-36313917D6A4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F11C7E8-07FF-4F3B-B217-EC48766518F5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3B30158B-4C8F-4461-9F97-E926FAA46044}">
      <dgm:prSet phldrT="[Text]"/>
      <dgm:spPr/>
      <dgm:t>
        <a:bodyPr/>
        <a:lstStyle/>
        <a:p>
          <a:r>
            <a:rPr lang="en-GB" dirty="0"/>
            <a:t>Paul Foley</a:t>
          </a:r>
        </a:p>
        <a:p>
          <a:r>
            <a:rPr lang="en-GB" dirty="0"/>
            <a:t>M Elizabeth Turton</a:t>
          </a:r>
        </a:p>
      </dgm:t>
    </dgm:pt>
    <dgm:pt modelId="{45F11E43-5F0E-4C80-A074-E1C41785721D}" type="parTrans" cxnId="{A6A6F7D6-7F03-4B6B-964E-BD226927F753}">
      <dgm:prSet/>
      <dgm:spPr/>
      <dgm:t>
        <a:bodyPr/>
        <a:lstStyle/>
        <a:p>
          <a:endParaRPr lang="en-GB"/>
        </a:p>
      </dgm:t>
    </dgm:pt>
    <dgm:pt modelId="{632BBC2C-579A-4AC7-BBA6-68CD875F71AB}" type="sibTrans" cxnId="{A6A6F7D6-7F03-4B6B-964E-BD226927F753}">
      <dgm:prSet/>
      <dgm:spPr/>
      <dgm:t>
        <a:bodyPr/>
        <a:lstStyle/>
        <a:p>
          <a:endParaRPr lang="en-GB"/>
        </a:p>
      </dgm:t>
    </dgm:pt>
    <dgm:pt modelId="{48624868-33D2-4FDC-86D2-AF16FF2B44BA}">
      <dgm:prSet phldrT="[Text]"/>
      <dgm:spPr/>
      <dgm:t>
        <a:bodyPr/>
        <a:lstStyle/>
        <a:p>
          <a:r>
            <a:rPr lang="en-GB" dirty="0"/>
            <a:t>Penelope 1708-48</a:t>
          </a:r>
        </a:p>
        <a:p>
          <a:r>
            <a:rPr lang="en-GB" dirty="0"/>
            <a:t>M Charles Howard 1706-70</a:t>
          </a:r>
        </a:p>
      </dgm:t>
    </dgm:pt>
    <dgm:pt modelId="{9BD7AF2B-A04E-48EC-8F9B-1E6458662B96}" type="parTrans" cxnId="{6107F00C-AA58-4E2A-8345-1ABFD34064D9}">
      <dgm:prSet/>
      <dgm:spPr/>
      <dgm:t>
        <a:bodyPr/>
        <a:lstStyle/>
        <a:p>
          <a:endParaRPr lang="en-GB"/>
        </a:p>
      </dgm:t>
    </dgm:pt>
    <dgm:pt modelId="{3DF6A283-F253-4E09-B8E3-314964312319}" type="sibTrans" cxnId="{6107F00C-AA58-4E2A-8345-1ABFD34064D9}">
      <dgm:prSet/>
      <dgm:spPr/>
      <dgm:t>
        <a:bodyPr/>
        <a:lstStyle/>
        <a:p>
          <a:endParaRPr lang="en-GB"/>
        </a:p>
      </dgm:t>
    </dgm:pt>
    <dgm:pt modelId="{7E81409C-8AA8-4457-9E26-1F4B5E984306}">
      <dgm:prSet/>
      <dgm:spPr/>
      <dgm:t>
        <a:bodyPr/>
        <a:lstStyle/>
        <a:p>
          <a:r>
            <a:rPr lang="en-GB" dirty="0"/>
            <a:t>Anne 1740-70</a:t>
          </a:r>
        </a:p>
        <a:p>
          <a:r>
            <a:rPr lang="en-GB" dirty="0"/>
            <a:t>M Erasmus Darwin 1731-1802</a:t>
          </a:r>
        </a:p>
      </dgm:t>
    </dgm:pt>
    <dgm:pt modelId="{6FB7FA3E-EA05-4969-ABFB-98F3F92F6FE4}" type="parTrans" cxnId="{FDDD3BCB-F616-42A5-B8DF-BFA4037078FD}">
      <dgm:prSet/>
      <dgm:spPr/>
      <dgm:t>
        <a:bodyPr/>
        <a:lstStyle/>
        <a:p>
          <a:endParaRPr lang="en-GB"/>
        </a:p>
      </dgm:t>
    </dgm:pt>
    <dgm:pt modelId="{FB4687F0-4B71-4701-A433-A09AFE4B1891}" type="sibTrans" cxnId="{FDDD3BCB-F616-42A5-B8DF-BFA4037078FD}">
      <dgm:prSet/>
      <dgm:spPr/>
      <dgm:t>
        <a:bodyPr/>
        <a:lstStyle/>
        <a:p>
          <a:endParaRPr lang="en-GB"/>
        </a:p>
      </dgm:t>
    </dgm:pt>
    <dgm:pt modelId="{3B300FD6-0928-43FA-B4A9-4906B68194B2}">
      <dgm:prSet/>
      <dgm:spPr/>
      <dgm:t>
        <a:bodyPr/>
        <a:lstStyle/>
        <a:p>
          <a:r>
            <a:rPr lang="en-GB" dirty="0"/>
            <a:t>Robert 1766-1848</a:t>
          </a:r>
        </a:p>
        <a:p>
          <a:r>
            <a:rPr lang="en-GB" dirty="0"/>
            <a:t>M Susannah Wedgwood 1765-1817</a:t>
          </a:r>
        </a:p>
        <a:p>
          <a:r>
            <a:rPr lang="en-GB" dirty="0"/>
            <a:t>(daughter of Josiah)</a:t>
          </a:r>
        </a:p>
      </dgm:t>
    </dgm:pt>
    <dgm:pt modelId="{A7532723-9386-49F4-B6A1-3129282B4344}" type="parTrans" cxnId="{BAC6404C-87A5-4A4E-BE30-5196A0215BDB}">
      <dgm:prSet/>
      <dgm:spPr/>
      <dgm:t>
        <a:bodyPr/>
        <a:lstStyle/>
        <a:p>
          <a:endParaRPr lang="en-GB"/>
        </a:p>
      </dgm:t>
    </dgm:pt>
    <dgm:pt modelId="{2BC1CBF8-2142-4314-93AA-B6A878C038F5}" type="sibTrans" cxnId="{BAC6404C-87A5-4A4E-BE30-5196A0215BDB}">
      <dgm:prSet/>
      <dgm:spPr/>
      <dgm:t>
        <a:bodyPr/>
        <a:lstStyle/>
        <a:p>
          <a:endParaRPr lang="en-GB"/>
        </a:p>
      </dgm:t>
    </dgm:pt>
    <dgm:pt modelId="{A0313575-CFA3-413E-87BC-CFE2773AB5DE}">
      <dgm:prSet/>
      <dgm:spPr/>
      <dgm:t>
        <a:bodyPr/>
        <a:lstStyle/>
        <a:p>
          <a:r>
            <a:rPr lang="en-GB" dirty="0"/>
            <a:t>Caroline 1800-88</a:t>
          </a:r>
        </a:p>
        <a:p>
          <a:r>
            <a:rPr lang="en-GB" dirty="0"/>
            <a:t>M Josiah Wedgwood </a:t>
          </a:r>
        </a:p>
        <a:p>
          <a:r>
            <a:rPr lang="en-GB" dirty="0"/>
            <a:t>1795-1880 (grandson)</a:t>
          </a:r>
        </a:p>
      </dgm:t>
    </dgm:pt>
    <dgm:pt modelId="{D58ADEEA-8A32-4085-AEB6-A94B3F1A1AA9}" type="parTrans" cxnId="{A9E9C15E-D92C-492E-92D1-13876EB996C0}">
      <dgm:prSet/>
      <dgm:spPr/>
      <dgm:t>
        <a:bodyPr/>
        <a:lstStyle/>
        <a:p>
          <a:endParaRPr lang="en-GB"/>
        </a:p>
      </dgm:t>
    </dgm:pt>
    <dgm:pt modelId="{C9CBF57E-DFD2-4AC8-A33B-6FBBF8C7E6DA}" type="sibTrans" cxnId="{A9E9C15E-D92C-492E-92D1-13876EB996C0}">
      <dgm:prSet/>
      <dgm:spPr/>
      <dgm:t>
        <a:bodyPr/>
        <a:lstStyle/>
        <a:p>
          <a:endParaRPr lang="en-GB"/>
        </a:p>
      </dgm:t>
    </dgm:pt>
    <dgm:pt modelId="{8ABF891D-966F-44B8-8E74-AE8722852A84}">
      <dgm:prSet/>
      <dgm:spPr/>
      <dgm:t>
        <a:bodyPr/>
        <a:lstStyle/>
        <a:p>
          <a:r>
            <a:rPr lang="en-GB" dirty="0"/>
            <a:t>Margaret 1843-1937</a:t>
          </a:r>
        </a:p>
        <a:p>
          <a:r>
            <a:rPr lang="en-GB" dirty="0"/>
            <a:t>M Rev. Arthur Vaughan Williams 1834-75</a:t>
          </a:r>
        </a:p>
      </dgm:t>
    </dgm:pt>
    <dgm:pt modelId="{EE63A1F5-856A-448D-9F39-3E90D0D9F6A2}" type="parTrans" cxnId="{95F49160-4FC3-4F48-9B38-D60AF0C3DBBE}">
      <dgm:prSet/>
      <dgm:spPr/>
      <dgm:t>
        <a:bodyPr/>
        <a:lstStyle/>
        <a:p>
          <a:endParaRPr lang="en-GB"/>
        </a:p>
      </dgm:t>
    </dgm:pt>
    <dgm:pt modelId="{45ABCFA2-D1A6-46C6-AC5F-3ECB0545A937}" type="sibTrans" cxnId="{95F49160-4FC3-4F48-9B38-D60AF0C3DBBE}">
      <dgm:prSet/>
      <dgm:spPr/>
      <dgm:t>
        <a:bodyPr/>
        <a:lstStyle/>
        <a:p>
          <a:endParaRPr lang="en-GB"/>
        </a:p>
      </dgm:t>
    </dgm:pt>
    <dgm:pt modelId="{66AFE240-9FFE-4C33-BA7F-87781B6DEB38}">
      <dgm:prSet/>
      <dgm:spPr/>
      <dgm:t>
        <a:bodyPr/>
        <a:lstStyle/>
        <a:p>
          <a:r>
            <a:rPr lang="en-GB" dirty="0"/>
            <a:t>RALPH 1872-1958</a:t>
          </a:r>
        </a:p>
      </dgm:t>
    </dgm:pt>
    <dgm:pt modelId="{B9BCAA2C-C930-4A76-815D-728AE4F71429}" type="parTrans" cxnId="{F5B31B16-1C64-4963-AC8C-81F977AF778C}">
      <dgm:prSet/>
      <dgm:spPr/>
      <dgm:t>
        <a:bodyPr/>
        <a:lstStyle/>
        <a:p>
          <a:endParaRPr lang="en-GB"/>
        </a:p>
      </dgm:t>
    </dgm:pt>
    <dgm:pt modelId="{44769759-6482-45EC-BBDD-26E924F26379}" type="sibTrans" cxnId="{F5B31B16-1C64-4963-AC8C-81F977AF778C}">
      <dgm:prSet/>
      <dgm:spPr/>
      <dgm:t>
        <a:bodyPr/>
        <a:lstStyle/>
        <a:p>
          <a:endParaRPr lang="en-GB"/>
        </a:p>
      </dgm:t>
    </dgm:pt>
    <dgm:pt modelId="{550FA76B-D72A-4E4E-B80C-73A630C2958E}">
      <dgm:prSet/>
      <dgm:spPr/>
      <dgm:t>
        <a:bodyPr/>
        <a:lstStyle/>
        <a:p>
          <a:r>
            <a:rPr lang="en-GB" dirty="0"/>
            <a:t>Charles 1809-82</a:t>
          </a:r>
        </a:p>
      </dgm:t>
    </dgm:pt>
    <dgm:pt modelId="{5251B2F4-282F-4D23-BA0A-0DD181ED992E}" type="parTrans" cxnId="{4DC8274B-4824-4321-883F-0CC9E56500E4}">
      <dgm:prSet/>
      <dgm:spPr/>
      <dgm:t>
        <a:bodyPr/>
        <a:lstStyle/>
        <a:p>
          <a:endParaRPr lang="en-GB"/>
        </a:p>
      </dgm:t>
    </dgm:pt>
    <dgm:pt modelId="{CDC993F0-25EB-49B4-B76D-9469711B610B}" type="sibTrans" cxnId="{4DC8274B-4824-4321-883F-0CC9E56500E4}">
      <dgm:prSet/>
      <dgm:spPr/>
      <dgm:t>
        <a:bodyPr/>
        <a:lstStyle/>
        <a:p>
          <a:endParaRPr lang="en-GB"/>
        </a:p>
      </dgm:t>
    </dgm:pt>
    <dgm:pt modelId="{4642A790-19A6-4D7A-980E-F0AE641A7DE7}" type="pres">
      <dgm:prSet presAssocID="{1F11C7E8-07FF-4F3B-B217-EC48766518F5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7534FCBD-0009-439A-87F3-3AC5C0F4E72F}" type="pres">
      <dgm:prSet presAssocID="{3B30158B-4C8F-4461-9F97-E926FAA46044}" presName="hierRoot1" presStyleCnt="0">
        <dgm:presLayoutVars>
          <dgm:hierBranch val="init"/>
        </dgm:presLayoutVars>
      </dgm:prSet>
      <dgm:spPr/>
    </dgm:pt>
    <dgm:pt modelId="{5701FA3E-ED5E-47C5-A27B-87ABDCFEB1BA}" type="pres">
      <dgm:prSet presAssocID="{3B30158B-4C8F-4461-9F97-E926FAA46044}" presName="rootComposite1" presStyleCnt="0"/>
      <dgm:spPr/>
    </dgm:pt>
    <dgm:pt modelId="{D617B514-242A-49CE-B8B3-29202D71A5F5}" type="pres">
      <dgm:prSet presAssocID="{3B30158B-4C8F-4461-9F97-E926FAA46044}" presName="rootText1" presStyleLbl="node0" presStyleIdx="0" presStyleCnt="1">
        <dgm:presLayoutVars>
          <dgm:chPref val="3"/>
        </dgm:presLayoutVars>
      </dgm:prSet>
      <dgm:spPr/>
    </dgm:pt>
    <dgm:pt modelId="{F1ADAC4E-F383-40E4-ADD8-8B1E2054F718}" type="pres">
      <dgm:prSet presAssocID="{3B30158B-4C8F-4461-9F97-E926FAA46044}" presName="rootConnector1" presStyleLbl="node1" presStyleIdx="0" presStyleCnt="0"/>
      <dgm:spPr/>
    </dgm:pt>
    <dgm:pt modelId="{A0D3E06D-016D-4C63-9CFC-66E59011DAE9}" type="pres">
      <dgm:prSet presAssocID="{3B30158B-4C8F-4461-9F97-E926FAA46044}" presName="hierChild2" presStyleCnt="0"/>
      <dgm:spPr/>
    </dgm:pt>
    <dgm:pt modelId="{FEBC0CE5-B35A-40BD-A350-EDA039F49738}" type="pres">
      <dgm:prSet presAssocID="{9BD7AF2B-A04E-48EC-8F9B-1E6458662B96}" presName="Name37" presStyleLbl="parChTrans1D2" presStyleIdx="0" presStyleCnt="1"/>
      <dgm:spPr/>
    </dgm:pt>
    <dgm:pt modelId="{0BC73FEA-2386-44A2-A441-E44A87183DF3}" type="pres">
      <dgm:prSet presAssocID="{48624868-33D2-4FDC-86D2-AF16FF2B44BA}" presName="hierRoot2" presStyleCnt="0">
        <dgm:presLayoutVars>
          <dgm:hierBranch val="init"/>
        </dgm:presLayoutVars>
      </dgm:prSet>
      <dgm:spPr/>
    </dgm:pt>
    <dgm:pt modelId="{BCC7359A-F42D-41BB-84CB-2C7572E0F161}" type="pres">
      <dgm:prSet presAssocID="{48624868-33D2-4FDC-86D2-AF16FF2B44BA}" presName="rootComposite" presStyleCnt="0"/>
      <dgm:spPr/>
    </dgm:pt>
    <dgm:pt modelId="{15DF481C-D4D5-472B-9516-92A52DB1FD98}" type="pres">
      <dgm:prSet presAssocID="{48624868-33D2-4FDC-86D2-AF16FF2B44BA}" presName="rootText" presStyleLbl="node2" presStyleIdx="0" presStyleCnt="1">
        <dgm:presLayoutVars>
          <dgm:chPref val="3"/>
        </dgm:presLayoutVars>
      </dgm:prSet>
      <dgm:spPr/>
    </dgm:pt>
    <dgm:pt modelId="{04105DE3-E0F5-4694-B11E-8BE47E9DD0CA}" type="pres">
      <dgm:prSet presAssocID="{48624868-33D2-4FDC-86D2-AF16FF2B44BA}" presName="rootConnector" presStyleLbl="node2" presStyleIdx="0" presStyleCnt="1"/>
      <dgm:spPr/>
    </dgm:pt>
    <dgm:pt modelId="{6C2D314F-BF34-4851-9704-09F2B5BF3064}" type="pres">
      <dgm:prSet presAssocID="{48624868-33D2-4FDC-86D2-AF16FF2B44BA}" presName="hierChild4" presStyleCnt="0"/>
      <dgm:spPr/>
    </dgm:pt>
    <dgm:pt modelId="{42CFC750-ED45-487A-B94A-ECE1BF79D99E}" type="pres">
      <dgm:prSet presAssocID="{6FB7FA3E-EA05-4969-ABFB-98F3F92F6FE4}" presName="Name37" presStyleLbl="parChTrans1D3" presStyleIdx="0" presStyleCnt="1"/>
      <dgm:spPr/>
    </dgm:pt>
    <dgm:pt modelId="{C7F9071A-82F1-428F-A6F1-570CEE3AF418}" type="pres">
      <dgm:prSet presAssocID="{7E81409C-8AA8-4457-9E26-1F4B5E984306}" presName="hierRoot2" presStyleCnt="0">
        <dgm:presLayoutVars>
          <dgm:hierBranch val="init"/>
        </dgm:presLayoutVars>
      </dgm:prSet>
      <dgm:spPr/>
    </dgm:pt>
    <dgm:pt modelId="{8FD7B197-D3A2-42C7-989E-336E1E849456}" type="pres">
      <dgm:prSet presAssocID="{7E81409C-8AA8-4457-9E26-1F4B5E984306}" presName="rootComposite" presStyleCnt="0"/>
      <dgm:spPr/>
    </dgm:pt>
    <dgm:pt modelId="{E7235B75-89EB-443D-8042-B2747BAD77F8}" type="pres">
      <dgm:prSet presAssocID="{7E81409C-8AA8-4457-9E26-1F4B5E984306}" presName="rootText" presStyleLbl="node3" presStyleIdx="0" presStyleCnt="1">
        <dgm:presLayoutVars>
          <dgm:chPref val="3"/>
        </dgm:presLayoutVars>
      </dgm:prSet>
      <dgm:spPr/>
    </dgm:pt>
    <dgm:pt modelId="{C88EEBBE-7DB9-4865-8B79-28029B5CD2A3}" type="pres">
      <dgm:prSet presAssocID="{7E81409C-8AA8-4457-9E26-1F4B5E984306}" presName="rootConnector" presStyleLbl="node3" presStyleIdx="0" presStyleCnt="1"/>
      <dgm:spPr/>
    </dgm:pt>
    <dgm:pt modelId="{ACEEB0FB-EABE-47D1-9C3A-E8E5E80AB72E}" type="pres">
      <dgm:prSet presAssocID="{7E81409C-8AA8-4457-9E26-1F4B5E984306}" presName="hierChild4" presStyleCnt="0"/>
      <dgm:spPr/>
    </dgm:pt>
    <dgm:pt modelId="{18551C0D-6D6D-47D1-837A-5E070F89DA71}" type="pres">
      <dgm:prSet presAssocID="{A7532723-9386-49F4-B6A1-3129282B4344}" presName="Name37" presStyleLbl="parChTrans1D4" presStyleIdx="0" presStyleCnt="5"/>
      <dgm:spPr/>
    </dgm:pt>
    <dgm:pt modelId="{C539D69E-2DA7-4386-9DA2-A4A321A03361}" type="pres">
      <dgm:prSet presAssocID="{3B300FD6-0928-43FA-B4A9-4906B68194B2}" presName="hierRoot2" presStyleCnt="0">
        <dgm:presLayoutVars>
          <dgm:hierBranch val="init"/>
        </dgm:presLayoutVars>
      </dgm:prSet>
      <dgm:spPr/>
    </dgm:pt>
    <dgm:pt modelId="{22CC7F76-A7CC-4D25-A44F-CFEB3D1B48BD}" type="pres">
      <dgm:prSet presAssocID="{3B300FD6-0928-43FA-B4A9-4906B68194B2}" presName="rootComposite" presStyleCnt="0"/>
      <dgm:spPr/>
    </dgm:pt>
    <dgm:pt modelId="{31F841F9-A1E0-4DC5-8435-2970251ABB0F}" type="pres">
      <dgm:prSet presAssocID="{3B300FD6-0928-43FA-B4A9-4906B68194B2}" presName="rootText" presStyleLbl="node4" presStyleIdx="0" presStyleCnt="5">
        <dgm:presLayoutVars>
          <dgm:chPref val="3"/>
        </dgm:presLayoutVars>
      </dgm:prSet>
      <dgm:spPr/>
    </dgm:pt>
    <dgm:pt modelId="{B1F69071-2C26-4AF5-BCC9-038AADF768DF}" type="pres">
      <dgm:prSet presAssocID="{3B300FD6-0928-43FA-B4A9-4906B68194B2}" presName="rootConnector" presStyleLbl="node4" presStyleIdx="0" presStyleCnt="5"/>
      <dgm:spPr/>
    </dgm:pt>
    <dgm:pt modelId="{9AF3BEF9-EB56-467A-AA8C-2771E8C2E847}" type="pres">
      <dgm:prSet presAssocID="{3B300FD6-0928-43FA-B4A9-4906B68194B2}" presName="hierChild4" presStyleCnt="0"/>
      <dgm:spPr/>
    </dgm:pt>
    <dgm:pt modelId="{8A86D6E8-3CA0-4519-90CF-305C189CEAB3}" type="pres">
      <dgm:prSet presAssocID="{D58ADEEA-8A32-4085-AEB6-A94B3F1A1AA9}" presName="Name37" presStyleLbl="parChTrans1D4" presStyleIdx="1" presStyleCnt="5"/>
      <dgm:spPr/>
    </dgm:pt>
    <dgm:pt modelId="{4EF5A988-3659-4FCB-9F9C-B37267546657}" type="pres">
      <dgm:prSet presAssocID="{A0313575-CFA3-413E-87BC-CFE2773AB5DE}" presName="hierRoot2" presStyleCnt="0">
        <dgm:presLayoutVars>
          <dgm:hierBranch val="init"/>
        </dgm:presLayoutVars>
      </dgm:prSet>
      <dgm:spPr/>
    </dgm:pt>
    <dgm:pt modelId="{464DAA18-1D3F-4066-B3BD-8D3E317EE49B}" type="pres">
      <dgm:prSet presAssocID="{A0313575-CFA3-413E-87BC-CFE2773AB5DE}" presName="rootComposite" presStyleCnt="0"/>
      <dgm:spPr/>
    </dgm:pt>
    <dgm:pt modelId="{A7AD037B-D884-4A4C-8AF0-DB388721DC1C}" type="pres">
      <dgm:prSet presAssocID="{A0313575-CFA3-413E-87BC-CFE2773AB5DE}" presName="rootText" presStyleLbl="node4" presStyleIdx="1" presStyleCnt="5">
        <dgm:presLayoutVars>
          <dgm:chPref val="3"/>
        </dgm:presLayoutVars>
      </dgm:prSet>
      <dgm:spPr/>
    </dgm:pt>
    <dgm:pt modelId="{AF00702E-5734-494B-A6AF-5F531A84EFFB}" type="pres">
      <dgm:prSet presAssocID="{A0313575-CFA3-413E-87BC-CFE2773AB5DE}" presName="rootConnector" presStyleLbl="node4" presStyleIdx="1" presStyleCnt="5"/>
      <dgm:spPr/>
    </dgm:pt>
    <dgm:pt modelId="{EF567FDA-9808-4592-9451-C528212BC0A8}" type="pres">
      <dgm:prSet presAssocID="{A0313575-CFA3-413E-87BC-CFE2773AB5DE}" presName="hierChild4" presStyleCnt="0"/>
      <dgm:spPr/>
    </dgm:pt>
    <dgm:pt modelId="{D07D4048-44BD-46C5-B0DC-DA5DED2FF08F}" type="pres">
      <dgm:prSet presAssocID="{EE63A1F5-856A-448D-9F39-3E90D0D9F6A2}" presName="Name37" presStyleLbl="parChTrans1D4" presStyleIdx="2" presStyleCnt="5"/>
      <dgm:spPr/>
    </dgm:pt>
    <dgm:pt modelId="{EFF5634F-9A36-466A-858F-83D26963C93C}" type="pres">
      <dgm:prSet presAssocID="{8ABF891D-966F-44B8-8E74-AE8722852A84}" presName="hierRoot2" presStyleCnt="0">
        <dgm:presLayoutVars>
          <dgm:hierBranch val="init"/>
        </dgm:presLayoutVars>
      </dgm:prSet>
      <dgm:spPr/>
    </dgm:pt>
    <dgm:pt modelId="{E3034CB2-FD3A-44C2-98DF-CCCF9F62D171}" type="pres">
      <dgm:prSet presAssocID="{8ABF891D-966F-44B8-8E74-AE8722852A84}" presName="rootComposite" presStyleCnt="0"/>
      <dgm:spPr/>
    </dgm:pt>
    <dgm:pt modelId="{02D7B822-1B3B-418E-9032-791C0DEFFDD9}" type="pres">
      <dgm:prSet presAssocID="{8ABF891D-966F-44B8-8E74-AE8722852A84}" presName="rootText" presStyleLbl="node4" presStyleIdx="2" presStyleCnt="5">
        <dgm:presLayoutVars>
          <dgm:chPref val="3"/>
        </dgm:presLayoutVars>
      </dgm:prSet>
      <dgm:spPr/>
    </dgm:pt>
    <dgm:pt modelId="{2EEDB36B-1250-4CDC-9D0F-1FE135530561}" type="pres">
      <dgm:prSet presAssocID="{8ABF891D-966F-44B8-8E74-AE8722852A84}" presName="rootConnector" presStyleLbl="node4" presStyleIdx="2" presStyleCnt="5"/>
      <dgm:spPr/>
    </dgm:pt>
    <dgm:pt modelId="{17DAE835-5ABD-429B-A97F-8E170E2D48E6}" type="pres">
      <dgm:prSet presAssocID="{8ABF891D-966F-44B8-8E74-AE8722852A84}" presName="hierChild4" presStyleCnt="0"/>
      <dgm:spPr/>
    </dgm:pt>
    <dgm:pt modelId="{B1C90DC9-DC4E-4E09-9320-21547944BC33}" type="pres">
      <dgm:prSet presAssocID="{B9BCAA2C-C930-4A76-815D-728AE4F71429}" presName="Name37" presStyleLbl="parChTrans1D4" presStyleIdx="3" presStyleCnt="5"/>
      <dgm:spPr/>
    </dgm:pt>
    <dgm:pt modelId="{3F6DBFF8-7FFB-4D00-8054-6AD7A59869C5}" type="pres">
      <dgm:prSet presAssocID="{66AFE240-9FFE-4C33-BA7F-87781B6DEB38}" presName="hierRoot2" presStyleCnt="0">
        <dgm:presLayoutVars>
          <dgm:hierBranch val="init"/>
        </dgm:presLayoutVars>
      </dgm:prSet>
      <dgm:spPr/>
    </dgm:pt>
    <dgm:pt modelId="{E9DE409F-DC96-4F83-B788-78435B8D8C38}" type="pres">
      <dgm:prSet presAssocID="{66AFE240-9FFE-4C33-BA7F-87781B6DEB38}" presName="rootComposite" presStyleCnt="0"/>
      <dgm:spPr/>
    </dgm:pt>
    <dgm:pt modelId="{0DAA4242-F9EB-4C99-BE6D-FB6CAB74A928}" type="pres">
      <dgm:prSet presAssocID="{66AFE240-9FFE-4C33-BA7F-87781B6DEB38}" presName="rootText" presStyleLbl="node4" presStyleIdx="3" presStyleCnt="5" custLinFactNeighborY="-2087">
        <dgm:presLayoutVars>
          <dgm:chPref val="3"/>
        </dgm:presLayoutVars>
      </dgm:prSet>
      <dgm:spPr/>
    </dgm:pt>
    <dgm:pt modelId="{928EBDC7-ED04-43C5-A045-666CDEE4AEAE}" type="pres">
      <dgm:prSet presAssocID="{66AFE240-9FFE-4C33-BA7F-87781B6DEB38}" presName="rootConnector" presStyleLbl="node4" presStyleIdx="3" presStyleCnt="5"/>
      <dgm:spPr/>
    </dgm:pt>
    <dgm:pt modelId="{390B93D3-D566-429B-9657-DA0C4A7ED112}" type="pres">
      <dgm:prSet presAssocID="{66AFE240-9FFE-4C33-BA7F-87781B6DEB38}" presName="hierChild4" presStyleCnt="0"/>
      <dgm:spPr/>
    </dgm:pt>
    <dgm:pt modelId="{B4B03B5F-CCC5-4144-BD6F-0D75CF69DD4A}" type="pres">
      <dgm:prSet presAssocID="{66AFE240-9FFE-4C33-BA7F-87781B6DEB38}" presName="hierChild5" presStyleCnt="0"/>
      <dgm:spPr/>
    </dgm:pt>
    <dgm:pt modelId="{91D28F0F-1BB5-406C-AA1D-A768B1F76E78}" type="pres">
      <dgm:prSet presAssocID="{8ABF891D-966F-44B8-8E74-AE8722852A84}" presName="hierChild5" presStyleCnt="0"/>
      <dgm:spPr/>
    </dgm:pt>
    <dgm:pt modelId="{176821F6-1F04-4723-A3A1-4F7C2B48A8D6}" type="pres">
      <dgm:prSet presAssocID="{A0313575-CFA3-413E-87BC-CFE2773AB5DE}" presName="hierChild5" presStyleCnt="0"/>
      <dgm:spPr/>
    </dgm:pt>
    <dgm:pt modelId="{73D3CD17-7274-4078-9D89-CAE0B9311BA2}" type="pres">
      <dgm:prSet presAssocID="{5251B2F4-282F-4D23-BA0A-0DD181ED992E}" presName="Name37" presStyleLbl="parChTrans1D4" presStyleIdx="4" presStyleCnt="5"/>
      <dgm:spPr/>
    </dgm:pt>
    <dgm:pt modelId="{1D8BDD69-3648-423E-B7FF-2ECF04B816E1}" type="pres">
      <dgm:prSet presAssocID="{550FA76B-D72A-4E4E-B80C-73A630C2958E}" presName="hierRoot2" presStyleCnt="0">
        <dgm:presLayoutVars>
          <dgm:hierBranch val="init"/>
        </dgm:presLayoutVars>
      </dgm:prSet>
      <dgm:spPr/>
    </dgm:pt>
    <dgm:pt modelId="{47E9E968-9B14-4B72-93B2-4CD823AAD674}" type="pres">
      <dgm:prSet presAssocID="{550FA76B-D72A-4E4E-B80C-73A630C2958E}" presName="rootComposite" presStyleCnt="0"/>
      <dgm:spPr/>
    </dgm:pt>
    <dgm:pt modelId="{1C1D12DC-CFAC-4E92-9D9D-BA2B432628B3}" type="pres">
      <dgm:prSet presAssocID="{550FA76B-D72A-4E4E-B80C-73A630C2958E}" presName="rootText" presStyleLbl="node4" presStyleIdx="4" presStyleCnt="5" custLinFactNeighborX="3130" custLinFactNeighborY="0">
        <dgm:presLayoutVars>
          <dgm:chPref val="3"/>
        </dgm:presLayoutVars>
      </dgm:prSet>
      <dgm:spPr/>
    </dgm:pt>
    <dgm:pt modelId="{2EB9DF6D-9CB1-46B6-81BE-512F68C30783}" type="pres">
      <dgm:prSet presAssocID="{550FA76B-D72A-4E4E-B80C-73A630C2958E}" presName="rootConnector" presStyleLbl="node4" presStyleIdx="4" presStyleCnt="5"/>
      <dgm:spPr/>
    </dgm:pt>
    <dgm:pt modelId="{D37FC7AA-201A-4817-8AC7-C120B5341028}" type="pres">
      <dgm:prSet presAssocID="{550FA76B-D72A-4E4E-B80C-73A630C2958E}" presName="hierChild4" presStyleCnt="0"/>
      <dgm:spPr/>
    </dgm:pt>
    <dgm:pt modelId="{CEE88FFE-EEAB-4D4C-A3EC-05BF92D376C0}" type="pres">
      <dgm:prSet presAssocID="{550FA76B-D72A-4E4E-B80C-73A630C2958E}" presName="hierChild5" presStyleCnt="0"/>
      <dgm:spPr/>
    </dgm:pt>
    <dgm:pt modelId="{A9E639B1-54D5-4889-98E8-A7115811985E}" type="pres">
      <dgm:prSet presAssocID="{3B300FD6-0928-43FA-B4A9-4906B68194B2}" presName="hierChild5" presStyleCnt="0"/>
      <dgm:spPr/>
    </dgm:pt>
    <dgm:pt modelId="{A8B457A6-BA8D-4301-9EBC-95F3FBD94B76}" type="pres">
      <dgm:prSet presAssocID="{7E81409C-8AA8-4457-9E26-1F4B5E984306}" presName="hierChild5" presStyleCnt="0"/>
      <dgm:spPr/>
    </dgm:pt>
    <dgm:pt modelId="{6880B393-8EDF-4451-BD34-6F04E1BA703C}" type="pres">
      <dgm:prSet presAssocID="{48624868-33D2-4FDC-86D2-AF16FF2B44BA}" presName="hierChild5" presStyleCnt="0"/>
      <dgm:spPr/>
    </dgm:pt>
    <dgm:pt modelId="{2054E4F3-AA8E-460E-AECD-1AFCA8534513}" type="pres">
      <dgm:prSet presAssocID="{3B30158B-4C8F-4461-9F97-E926FAA46044}" presName="hierChild3" presStyleCnt="0"/>
      <dgm:spPr/>
    </dgm:pt>
  </dgm:ptLst>
  <dgm:cxnLst>
    <dgm:cxn modelId="{CA24A40C-AFCE-48A7-A2BC-9775D7D5C480}" type="presOf" srcId="{B9BCAA2C-C930-4A76-815D-728AE4F71429}" destId="{B1C90DC9-DC4E-4E09-9320-21547944BC33}" srcOrd="0" destOrd="0" presId="urn:microsoft.com/office/officeart/2005/8/layout/orgChart1"/>
    <dgm:cxn modelId="{6107F00C-AA58-4E2A-8345-1ABFD34064D9}" srcId="{3B30158B-4C8F-4461-9F97-E926FAA46044}" destId="{48624868-33D2-4FDC-86D2-AF16FF2B44BA}" srcOrd="0" destOrd="0" parTransId="{9BD7AF2B-A04E-48EC-8F9B-1E6458662B96}" sibTransId="{3DF6A283-F253-4E09-B8E3-314964312319}"/>
    <dgm:cxn modelId="{F5B31B16-1C64-4963-AC8C-81F977AF778C}" srcId="{8ABF891D-966F-44B8-8E74-AE8722852A84}" destId="{66AFE240-9FFE-4C33-BA7F-87781B6DEB38}" srcOrd="0" destOrd="0" parTransId="{B9BCAA2C-C930-4A76-815D-728AE4F71429}" sibTransId="{44769759-6482-45EC-BBDD-26E924F26379}"/>
    <dgm:cxn modelId="{BFFD0118-BC85-498A-8CE4-F8E89C26C175}" type="presOf" srcId="{550FA76B-D72A-4E4E-B80C-73A630C2958E}" destId="{2EB9DF6D-9CB1-46B6-81BE-512F68C30783}" srcOrd="1" destOrd="0" presId="urn:microsoft.com/office/officeart/2005/8/layout/orgChart1"/>
    <dgm:cxn modelId="{0577461C-4CAF-47B2-A100-34B15717AE5F}" type="presOf" srcId="{550FA76B-D72A-4E4E-B80C-73A630C2958E}" destId="{1C1D12DC-CFAC-4E92-9D9D-BA2B432628B3}" srcOrd="0" destOrd="0" presId="urn:microsoft.com/office/officeart/2005/8/layout/orgChart1"/>
    <dgm:cxn modelId="{8A094527-9958-4702-BEF4-53483A4E9DCD}" type="presOf" srcId="{5251B2F4-282F-4D23-BA0A-0DD181ED992E}" destId="{73D3CD17-7274-4078-9D89-CAE0B9311BA2}" srcOrd="0" destOrd="0" presId="urn:microsoft.com/office/officeart/2005/8/layout/orgChart1"/>
    <dgm:cxn modelId="{63F3EE28-CC56-43A3-BC5B-4134C78809E0}" type="presOf" srcId="{D58ADEEA-8A32-4085-AEB6-A94B3F1A1AA9}" destId="{8A86D6E8-3CA0-4519-90CF-305C189CEAB3}" srcOrd="0" destOrd="0" presId="urn:microsoft.com/office/officeart/2005/8/layout/orgChart1"/>
    <dgm:cxn modelId="{64AE162E-E271-4D53-86B6-7F3B4B10C5FA}" type="presOf" srcId="{A7532723-9386-49F4-B6A1-3129282B4344}" destId="{18551C0D-6D6D-47D1-837A-5E070F89DA71}" srcOrd="0" destOrd="0" presId="urn:microsoft.com/office/officeart/2005/8/layout/orgChart1"/>
    <dgm:cxn modelId="{A2C61634-74F2-4CB0-95FD-9B41922DBE9E}" type="presOf" srcId="{3B300FD6-0928-43FA-B4A9-4906B68194B2}" destId="{31F841F9-A1E0-4DC5-8435-2970251ABB0F}" srcOrd="0" destOrd="0" presId="urn:microsoft.com/office/officeart/2005/8/layout/orgChart1"/>
    <dgm:cxn modelId="{D18F893C-F273-4445-8701-CE522A531F40}" type="presOf" srcId="{8ABF891D-966F-44B8-8E74-AE8722852A84}" destId="{02D7B822-1B3B-418E-9032-791C0DEFFDD9}" srcOrd="0" destOrd="0" presId="urn:microsoft.com/office/officeart/2005/8/layout/orgChart1"/>
    <dgm:cxn modelId="{A9E9C15E-D92C-492E-92D1-13876EB996C0}" srcId="{3B300FD6-0928-43FA-B4A9-4906B68194B2}" destId="{A0313575-CFA3-413E-87BC-CFE2773AB5DE}" srcOrd="0" destOrd="0" parTransId="{D58ADEEA-8A32-4085-AEB6-A94B3F1A1AA9}" sibTransId="{C9CBF57E-DFD2-4AC8-A33B-6FBBF8C7E6DA}"/>
    <dgm:cxn modelId="{95F49160-4FC3-4F48-9B38-D60AF0C3DBBE}" srcId="{A0313575-CFA3-413E-87BC-CFE2773AB5DE}" destId="{8ABF891D-966F-44B8-8E74-AE8722852A84}" srcOrd="0" destOrd="0" parTransId="{EE63A1F5-856A-448D-9F39-3E90D0D9F6A2}" sibTransId="{45ABCFA2-D1A6-46C6-AC5F-3ECB0545A937}"/>
    <dgm:cxn modelId="{C6F0A946-CDBC-489B-9F63-9BBEE1F21950}" type="presOf" srcId="{3B30158B-4C8F-4461-9F97-E926FAA46044}" destId="{D617B514-242A-49CE-B8B3-29202D71A5F5}" srcOrd="0" destOrd="0" presId="urn:microsoft.com/office/officeart/2005/8/layout/orgChart1"/>
    <dgm:cxn modelId="{4DC8274B-4824-4321-883F-0CC9E56500E4}" srcId="{3B300FD6-0928-43FA-B4A9-4906B68194B2}" destId="{550FA76B-D72A-4E4E-B80C-73A630C2958E}" srcOrd="1" destOrd="0" parTransId="{5251B2F4-282F-4D23-BA0A-0DD181ED992E}" sibTransId="{CDC993F0-25EB-49B4-B76D-9469711B610B}"/>
    <dgm:cxn modelId="{BAC6404C-87A5-4A4E-BE30-5196A0215BDB}" srcId="{7E81409C-8AA8-4457-9E26-1F4B5E984306}" destId="{3B300FD6-0928-43FA-B4A9-4906B68194B2}" srcOrd="0" destOrd="0" parTransId="{A7532723-9386-49F4-B6A1-3129282B4344}" sibTransId="{2BC1CBF8-2142-4314-93AA-B6A878C038F5}"/>
    <dgm:cxn modelId="{A604DF52-B4E6-4F7F-B634-588FFEDE7F62}" type="presOf" srcId="{1F11C7E8-07FF-4F3B-B217-EC48766518F5}" destId="{4642A790-19A6-4D7A-980E-F0AE641A7DE7}" srcOrd="0" destOrd="0" presId="urn:microsoft.com/office/officeart/2005/8/layout/orgChart1"/>
    <dgm:cxn modelId="{4657CB57-78FE-4567-8824-A55CE40B4B03}" type="presOf" srcId="{66AFE240-9FFE-4C33-BA7F-87781B6DEB38}" destId="{928EBDC7-ED04-43C5-A045-666CDEE4AEAE}" srcOrd="1" destOrd="0" presId="urn:microsoft.com/office/officeart/2005/8/layout/orgChart1"/>
    <dgm:cxn modelId="{94CF6579-DEEE-4CE3-8219-9E4B2F071745}" type="presOf" srcId="{48624868-33D2-4FDC-86D2-AF16FF2B44BA}" destId="{04105DE3-E0F5-4694-B11E-8BE47E9DD0CA}" srcOrd="1" destOrd="0" presId="urn:microsoft.com/office/officeart/2005/8/layout/orgChart1"/>
    <dgm:cxn modelId="{32B3BB85-7BB5-4373-BCB4-AD5FD4E59A08}" type="presOf" srcId="{EE63A1F5-856A-448D-9F39-3E90D0D9F6A2}" destId="{D07D4048-44BD-46C5-B0DC-DA5DED2FF08F}" srcOrd="0" destOrd="0" presId="urn:microsoft.com/office/officeart/2005/8/layout/orgChart1"/>
    <dgm:cxn modelId="{08F97586-D6D2-4DF5-93E8-FECBCCCEFB59}" type="presOf" srcId="{6FB7FA3E-EA05-4969-ABFB-98F3F92F6FE4}" destId="{42CFC750-ED45-487A-B94A-ECE1BF79D99E}" srcOrd="0" destOrd="0" presId="urn:microsoft.com/office/officeart/2005/8/layout/orgChart1"/>
    <dgm:cxn modelId="{250F218C-3883-44FC-AC00-0C8291D96FA8}" type="presOf" srcId="{3B300FD6-0928-43FA-B4A9-4906B68194B2}" destId="{B1F69071-2C26-4AF5-BCC9-038AADF768DF}" srcOrd="1" destOrd="0" presId="urn:microsoft.com/office/officeart/2005/8/layout/orgChart1"/>
    <dgm:cxn modelId="{1C447795-A54F-4F5C-846E-63A9C1BE4E38}" type="presOf" srcId="{9BD7AF2B-A04E-48EC-8F9B-1E6458662B96}" destId="{FEBC0CE5-B35A-40BD-A350-EDA039F49738}" srcOrd="0" destOrd="0" presId="urn:microsoft.com/office/officeart/2005/8/layout/orgChart1"/>
    <dgm:cxn modelId="{1D097F9B-3087-48C3-8F03-0FA30EA2547C}" type="presOf" srcId="{7E81409C-8AA8-4457-9E26-1F4B5E984306}" destId="{E7235B75-89EB-443D-8042-B2747BAD77F8}" srcOrd="0" destOrd="0" presId="urn:microsoft.com/office/officeart/2005/8/layout/orgChart1"/>
    <dgm:cxn modelId="{C5BC4EA2-2D83-42C3-883F-6EF7B84DBD8A}" type="presOf" srcId="{8ABF891D-966F-44B8-8E74-AE8722852A84}" destId="{2EEDB36B-1250-4CDC-9D0F-1FE135530561}" srcOrd="1" destOrd="0" presId="urn:microsoft.com/office/officeart/2005/8/layout/orgChart1"/>
    <dgm:cxn modelId="{326E97A7-9AC2-4553-BC4D-DCF460332EB6}" type="presOf" srcId="{3B30158B-4C8F-4461-9F97-E926FAA46044}" destId="{F1ADAC4E-F383-40E4-ADD8-8B1E2054F718}" srcOrd="1" destOrd="0" presId="urn:microsoft.com/office/officeart/2005/8/layout/orgChart1"/>
    <dgm:cxn modelId="{3BF375B0-585D-4524-B921-95D17B6445B4}" type="presOf" srcId="{48624868-33D2-4FDC-86D2-AF16FF2B44BA}" destId="{15DF481C-D4D5-472B-9516-92A52DB1FD98}" srcOrd="0" destOrd="0" presId="urn:microsoft.com/office/officeart/2005/8/layout/orgChart1"/>
    <dgm:cxn modelId="{3B8385B6-3E6D-41EC-85A8-661DF656B570}" type="presOf" srcId="{66AFE240-9FFE-4C33-BA7F-87781B6DEB38}" destId="{0DAA4242-F9EB-4C99-BE6D-FB6CAB74A928}" srcOrd="0" destOrd="0" presId="urn:microsoft.com/office/officeart/2005/8/layout/orgChart1"/>
    <dgm:cxn modelId="{303A95C0-E8DE-4259-A420-BEE9C75DA54C}" type="presOf" srcId="{A0313575-CFA3-413E-87BC-CFE2773AB5DE}" destId="{AF00702E-5734-494B-A6AF-5F531A84EFFB}" srcOrd="1" destOrd="0" presId="urn:microsoft.com/office/officeart/2005/8/layout/orgChart1"/>
    <dgm:cxn modelId="{B500B2C1-7904-4CA6-823E-7C5FF5383003}" type="presOf" srcId="{7E81409C-8AA8-4457-9E26-1F4B5E984306}" destId="{C88EEBBE-7DB9-4865-8B79-28029B5CD2A3}" srcOrd="1" destOrd="0" presId="urn:microsoft.com/office/officeart/2005/8/layout/orgChart1"/>
    <dgm:cxn modelId="{FDDD3BCB-F616-42A5-B8DF-BFA4037078FD}" srcId="{48624868-33D2-4FDC-86D2-AF16FF2B44BA}" destId="{7E81409C-8AA8-4457-9E26-1F4B5E984306}" srcOrd="0" destOrd="0" parTransId="{6FB7FA3E-EA05-4969-ABFB-98F3F92F6FE4}" sibTransId="{FB4687F0-4B71-4701-A433-A09AFE4B1891}"/>
    <dgm:cxn modelId="{A6A6F7D6-7F03-4B6B-964E-BD226927F753}" srcId="{1F11C7E8-07FF-4F3B-B217-EC48766518F5}" destId="{3B30158B-4C8F-4461-9F97-E926FAA46044}" srcOrd="0" destOrd="0" parTransId="{45F11E43-5F0E-4C80-A074-E1C41785721D}" sibTransId="{632BBC2C-579A-4AC7-BBA6-68CD875F71AB}"/>
    <dgm:cxn modelId="{C1F4E0FA-E084-447E-B7B6-5B8C81548C2F}" type="presOf" srcId="{A0313575-CFA3-413E-87BC-CFE2773AB5DE}" destId="{A7AD037B-D884-4A4C-8AF0-DB388721DC1C}" srcOrd="0" destOrd="0" presId="urn:microsoft.com/office/officeart/2005/8/layout/orgChart1"/>
    <dgm:cxn modelId="{3BA3A15B-D540-4EC5-8F0A-3A094339E8F8}" type="presParOf" srcId="{4642A790-19A6-4D7A-980E-F0AE641A7DE7}" destId="{7534FCBD-0009-439A-87F3-3AC5C0F4E72F}" srcOrd="0" destOrd="0" presId="urn:microsoft.com/office/officeart/2005/8/layout/orgChart1"/>
    <dgm:cxn modelId="{7B0A22C8-D9E3-4C50-8590-57785F53771F}" type="presParOf" srcId="{7534FCBD-0009-439A-87F3-3AC5C0F4E72F}" destId="{5701FA3E-ED5E-47C5-A27B-87ABDCFEB1BA}" srcOrd="0" destOrd="0" presId="urn:microsoft.com/office/officeart/2005/8/layout/orgChart1"/>
    <dgm:cxn modelId="{44A9132E-2937-463D-BF31-7CB683771D98}" type="presParOf" srcId="{5701FA3E-ED5E-47C5-A27B-87ABDCFEB1BA}" destId="{D617B514-242A-49CE-B8B3-29202D71A5F5}" srcOrd="0" destOrd="0" presId="urn:microsoft.com/office/officeart/2005/8/layout/orgChart1"/>
    <dgm:cxn modelId="{69CE38D8-2121-4A09-BA36-496A3D9FE4E2}" type="presParOf" srcId="{5701FA3E-ED5E-47C5-A27B-87ABDCFEB1BA}" destId="{F1ADAC4E-F383-40E4-ADD8-8B1E2054F718}" srcOrd="1" destOrd="0" presId="urn:microsoft.com/office/officeart/2005/8/layout/orgChart1"/>
    <dgm:cxn modelId="{E29FED77-4BE6-490F-B5EE-31F94283DA73}" type="presParOf" srcId="{7534FCBD-0009-439A-87F3-3AC5C0F4E72F}" destId="{A0D3E06D-016D-4C63-9CFC-66E59011DAE9}" srcOrd="1" destOrd="0" presId="urn:microsoft.com/office/officeart/2005/8/layout/orgChart1"/>
    <dgm:cxn modelId="{824EA710-32AD-4289-910B-025DE9759E03}" type="presParOf" srcId="{A0D3E06D-016D-4C63-9CFC-66E59011DAE9}" destId="{FEBC0CE5-B35A-40BD-A350-EDA039F49738}" srcOrd="0" destOrd="0" presId="urn:microsoft.com/office/officeart/2005/8/layout/orgChart1"/>
    <dgm:cxn modelId="{20FDB3ED-762F-4CEA-BDBF-B30D7F738B63}" type="presParOf" srcId="{A0D3E06D-016D-4C63-9CFC-66E59011DAE9}" destId="{0BC73FEA-2386-44A2-A441-E44A87183DF3}" srcOrd="1" destOrd="0" presId="urn:microsoft.com/office/officeart/2005/8/layout/orgChart1"/>
    <dgm:cxn modelId="{EEEF409F-BE28-42D7-95B0-32CCEE0158E6}" type="presParOf" srcId="{0BC73FEA-2386-44A2-A441-E44A87183DF3}" destId="{BCC7359A-F42D-41BB-84CB-2C7572E0F161}" srcOrd="0" destOrd="0" presId="urn:microsoft.com/office/officeart/2005/8/layout/orgChart1"/>
    <dgm:cxn modelId="{C0CDF4E6-38E3-4CAE-A199-4DDA6924FB76}" type="presParOf" srcId="{BCC7359A-F42D-41BB-84CB-2C7572E0F161}" destId="{15DF481C-D4D5-472B-9516-92A52DB1FD98}" srcOrd="0" destOrd="0" presId="urn:microsoft.com/office/officeart/2005/8/layout/orgChart1"/>
    <dgm:cxn modelId="{4F5BFACF-0D0B-4685-A65E-16F8C2721C7C}" type="presParOf" srcId="{BCC7359A-F42D-41BB-84CB-2C7572E0F161}" destId="{04105DE3-E0F5-4694-B11E-8BE47E9DD0CA}" srcOrd="1" destOrd="0" presId="urn:microsoft.com/office/officeart/2005/8/layout/orgChart1"/>
    <dgm:cxn modelId="{C9511265-6AD0-4F02-80D5-887992417D40}" type="presParOf" srcId="{0BC73FEA-2386-44A2-A441-E44A87183DF3}" destId="{6C2D314F-BF34-4851-9704-09F2B5BF3064}" srcOrd="1" destOrd="0" presId="urn:microsoft.com/office/officeart/2005/8/layout/orgChart1"/>
    <dgm:cxn modelId="{6A472AD1-D6B0-4DF2-A645-B53D090D7BC0}" type="presParOf" srcId="{6C2D314F-BF34-4851-9704-09F2B5BF3064}" destId="{42CFC750-ED45-487A-B94A-ECE1BF79D99E}" srcOrd="0" destOrd="0" presId="urn:microsoft.com/office/officeart/2005/8/layout/orgChart1"/>
    <dgm:cxn modelId="{327A16FE-8F48-49B5-8704-968462CB302D}" type="presParOf" srcId="{6C2D314F-BF34-4851-9704-09F2B5BF3064}" destId="{C7F9071A-82F1-428F-A6F1-570CEE3AF418}" srcOrd="1" destOrd="0" presId="urn:microsoft.com/office/officeart/2005/8/layout/orgChart1"/>
    <dgm:cxn modelId="{F371AB08-17F0-4FE4-AA29-8213CC24982E}" type="presParOf" srcId="{C7F9071A-82F1-428F-A6F1-570CEE3AF418}" destId="{8FD7B197-D3A2-42C7-989E-336E1E849456}" srcOrd="0" destOrd="0" presId="urn:microsoft.com/office/officeart/2005/8/layout/orgChart1"/>
    <dgm:cxn modelId="{353E31D1-ABF8-45DA-BC2C-2F42736813DC}" type="presParOf" srcId="{8FD7B197-D3A2-42C7-989E-336E1E849456}" destId="{E7235B75-89EB-443D-8042-B2747BAD77F8}" srcOrd="0" destOrd="0" presId="urn:microsoft.com/office/officeart/2005/8/layout/orgChart1"/>
    <dgm:cxn modelId="{01F47C11-AED7-47D6-8182-0BF09FA6DC79}" type="presParOf" srcId="{8FD7B197-D3A2-42C7-989E-336E1E849456}" destId="{C88EEBBE-7DB9-4865-8B79-28029B5CD2A3}" srcOrd="1" destOrd="0" presId="urn:microsoft.com/office/officeart/2005/8/layout/orgChart1"/>
    <dgm:cxn modelId="{9B07AA6E-025B-49D2-BC92-AC31CC1706EB}" type="presParOf" srcId="{C7F9071A-82F1-428F-A6F1-570CEE3AF418}" destId="{ACEEB0FB-EABE-47D1-9C3A-E8E5E80AB72E}" srcOrd="1" destOrd="0" presId="urn:microsoft.com/office/officeart/2005/8/layout/orgChart1"/>
    <dgm:cxn modelId="{65A7A91D-D4A0-49D2-8176-500A42A013B1}" type="presParOf" srcId="{ACEEB0FB-EABE-47D1-9C3A-E8E5E80AB72E}" destId="{18551C0D-6D6D-47D1-837A-5E070F89DA71}" srcOrd="0" destOrd="0" presId="urn:microsoft.com/office/officeart/2005/8/layout/orgChart1"/>
    <dgm:cxn modelId="{79E0D14A-3550-4D2E-AA3E-31DD8793EEA2}" type="presParOf" srcId="{ACEEB0FB-EABE-47D1-9C3A-E8E5E80AB72E}" destId="{C539D69E-2DA7-4386-9DA2-A4A321A03361}" srcOrd="1" destOrd="0" presId="urn:microsoft.com/office/officeart/2005/8/layout/orgChart1"/>
    <dgm:cxn modelId="{4092B82A-55C9-42F1-B941-54133FDCE762}" type="presParOf" srcId="{C539D69E-2DA7-4386-9DA2-A4A321A03361}" destId="{22CC7F76-A7CC-4D25-A44F-CFEB3D1B48BD}" srcOrd="0" destOrd="0" presId="urn:microsoft.com/office/officeart/2005/8/layout/orgChart1"/>
    <dgm:cxn modelId="{4B8C1336-6036-4551-A295-14679FDFD8C0}" type="presParOf" srcId="{22CC7F76-A7CC-4D25-A44F-CFEB3D1B48BD}" destId="{31F841F9-A1E0-4DC5-8435-2970251ABB0F}" srcOrd="0" destOrd="0" presId="urn:microsoft.com/office/officeart/2005/8/layout/orgChart1"/>
    <dgm:cxn modelId="{1FDFD883-8993-4F98-8965-168BA57B19C1}" type="presParOf" srcId="{22CC7F76-A7CC-4D25-A44F-CFEB3D1B48BD}" destId="{B1F69071-2C26-4AF5-BCC9-038AADF768DF}" srcOrd="1" destOrd="0" presId="urn:microsoft.com/office/officeart/2005/8/layout/orgChart1"/>
    <dgm:cxn modelId="{366C0168-A842-4BDA-B682-AE1C661741F7}" type="presParOf" srcId="{C539D69E-2DA7-4386-9DA2-A4A321A03361}" destId="{9AF3BEF9-EB56-467A-AA8C-2771E8C2E847}" srcOrd="1" destOrd="0" presId="urn:microsoft.com/office/officeart/2005/8/layout/orgChart1"/>
    <dgm:cxn modelId="{5EEEDE66-F49E-4C46-A64A-17EAB9CD76CD}" type="presParOf" srcId="{9AF3BEF9-EB56-467A-AA8C-2771E8C2E847}" destId="{8A86D6E8-3CA0-4519-90CF-305C189CEAB3}" srcOrd="0" destOrd="0" presId="urn:microsoft.com/office/officeart/2005/8/layout/orgChart1"/>
    <dgm:cxn modelId="{D38700DF-7F23-4977-99A9-8905FA33FBCE}" type="presParOf" srcId="{9AF3BEF9-EB56-467A-AA8C-2771E8C2E847}" destId="{4EF5A988-3659-4FCB-9F9C-B37267546657}" srcOrd="1" destOrd="0" presId="urn:microsoft.com/office/officeart/2005/8/layout/orgChart1"/>
    <dgm:cxn modelId="{6A4FA103-64E9-4CB9-BDA0-0750C96E2C59}" type="presParOf" srcId="{4EF5A988-3659-4FCB-9F9C-B37267546657}" destId="{464DAA18-1D3F-4066-B3BD-8D3E317EE49B}" srcOrd="0" destOrd="0" presId="urn:microsoft.com/office/officeart/2005/8/layout/orgChart1"/>
    <dgm:cxn modelId="{25293D4A-A78F-4C7C-B3C3-0433631AACF1}" type="presParOf" srcId="{464DAA18-1D3F-4066-B3BD-8D3E317EE49B}" destId="{A7AD037B-D884-4A4C-8AF0-DB388721DC1C}" srcOrd="0" destOrd="0" presId="urn:microsoft.com/office/officeart/2005/8/layout/orgChart1"/>
    <dgm:cxn modelId="{179EC281-0041-4CBE-9F26-0DBFD77071E3}" type="presParOf" srcId="{464DAA18-1D3F-4066-B3BD-8D3E317EE49B}" destId="{AF00702E-5734-494B-A6AF-5F531A84EFFB}" srcOrd="1" destOrd="0" presId="urn:microsoft.com/office/officeart/2005/8/layout/orgChart1"/>
    <dgm:cxn modelId="{05E0FE07-CB61-472D-8A4D-EF5837B1F2CD}" type="presParOf" srcId="{4EF5A988-3659-4FCB-9F9C-B37267546657}" destId="{EF567FDA-9808-4592-9451-C528212BC0A8}" srcOrd="1" destOrd="0" presId="urn:microsoft.com/office/officeart/2005/8/layout/orgChart1"/>
    <dgm:cxn modelId="{F642F4DD-772F-4D05-8858-7BDCDFAF218C}" type="presParOf" srcId="{EF567FDA-9808-4592-9451-C528212BC0A8}" destId="{D07D4048-44BD-46C5-B0DC-DA5DED2FF08F}" srcOrd="0" destOrd="0" presId="urn:microsoft.com/office/officeart/2005/8/layout/orgChart1"/>
    <dgm:cxn modelId="{94CA7192-2997-48DC-9DF0-3197F3EE9E36}" type="presParOf" srcId="{EF567FDA-9808-4592-9451-C528212BC0A8}" destId="{EFF5634F-9A36-466A-858F-83D26963C93C}" srcOrd="1" destOrd="0" presId="urn:microsoft.com/office/officeart/2005/8/layout/orgChart1"/>
    <dgm:cxn modelId="{35B2C8FF-7AEC-4819-AD5F-AB55EB0D46C7}" type="presParOf" srcId="{EFF5634F-9A36-466A-858F-83D26963C93C}" destId="{E3034CB2-FD3A-44C2-98DF-CCCF9F62D171}" srcOrd="0" destOrd="0" presId="urn:microsoft.com/office/officeart/2005/8/layout/orgChart1"/>
    <dgm:cxn modelId="{3427AB3C-4ED0-421F-A7AE-143844246017}" type="presParOf" srcId="{E3034CB2-FD3A-44C2-98DF-CCCF9F62D171}" destId="{02D7B822-1B3B-418E-9032-791C0DEFFDD9}" srcOrd="0" destOrd="0" presId="urn:microsoft.com/office/officeart/2005/8/layout/orgChart1"/>
    <dgm:cxn modelId="{82253EA8-FF8A-4EA9-9B29-18E98CD25B82}" type="presParOf" srcId="{E3034CB2-FD3A-44C2-98DF-CCCF9F62D171}" destId="{2EEDB36B-1250-4CDC-9D0F-1FE135530561}" srcOrd="1" destOrd="0" presId="urn:microsoft.com/office/officeart/2005/8/layout/orgChart1"/>
    <dgm:cxn modelId="{AB1D7321-83BC-4E98-BA47-3E01FFED6F10}" type="presParOf" srcId="{EFF5634F-9A36-466A-858F-83D26963C93C}" destId="{17DAE835-5ABD-429B-A97F-8E170E2D48E6}" srcOrd="1" destOrd="0" presId="urn:microsoft.com/office/officeart/2005/8/layout/orgChart1"/>
    <dgm:cxn modelId="{4AC66945-0D60-43CF-ABE6-A9847376C7E6}" type="presParOf" srcId="{17DAE835-5ABD-429B-A97F-8E170E2D48E6}" destId="{B1C90DC9-DC4E-4E09-9320-21547944BC33}" srcOrd="0" destOrd="0" presId="urn:microsoft.com/office/officeart/2005/8/layout/orgChart1"/>
    <dgm:cxn modelId="{237329A4-EF29-4D6A-A3C7-74E8E3066D79}" type="presParOf" srcId="{17DAE835-5ABD-429B-A97F-8E170E2D48E6}" destId="{3F6DBFF8-7FFB-4D00-8054-6AD7A59869C5}" srcOrd="1" destOrd="0" presId="urn:microsoft.com/office/officeart/2005/8/layout/orgChart1"/>
    <dgm:cxn modelId="{85C30E5C-F2DD-4463-9F97-47339517B0E2}" type="presParOf" srcId="{3F6DBFF8-7FFB-4D00-8054-6AD7A59869C5}" destId="{E9DE409F-DC96-4F83-B788-78435B8D8C38}" srcOrd="0" destOrd="0" presId="urn:microsoft.com/office/officeart/2005/8/layout/orgChart1"/>
    <dgm:cxn modelId="{37FE0ED8-DD07-45E9-AB56-B41750EAFD80}" type="presParOf" srcId="{E9DE409F-DC96-4F83-B788-78435B8D8C38}" destId="{0DAA4242-F9EB-4C99-BE6D-FB6CAB74A928}" srcOrd="0" destOrd="0" presId="urn:microsoft.com/office/officeart/2005/8/layout/orgChart1"/>
    <dgm:cxn modelId="{C49F70A8-5CFF-49C9-9980-E9332EA70C8A}" type="presParOf" srcId="{E9DE409F-DC96-4F83-B788-78435B8D8C38}" destId="{928EBDC7-ED04-43C5-A045-666CDEE4AEAE}" srcOrd="1" destOrd="0" presId="urn:microsoft.com/office/officeart/2005/8/layout/orgChart1"/>
    <dgm:cxn modelId="{4820C0D0-888A-4CC6-904B-94CA519AC9E5}" type="presParOf" srcId="{3F6DBFF8-7FFB-4D00-8054-6AD7A59869C5}" destId="{390B93D3-D566-429B-9657-DA0C4A7ED112}" srcOrd="1" destOrd="0" presId="urn:microsoft.com/office/officeart/2005/8/layout/orgChart1"/>
    <dgm:cxn modelId="{74453C3C-9B6D-49C3-989C-E43560608301}" type="presParOf" srcId="{3F6DBFF8-7FFB-4D00-8054-6AD7A59869C5}" destId="{B4B03B5F-CCC5-4144-BD6F-0D75CF69DD4A}" srcOrd="2" destOrd="0" presId="urn:microsoft.com/office/officeart/2005/8/layout/orgChart1"/>
    <dgm:cxn modelId="{035588EA-DC8A-43FF-9AFF-252E6F71AF7B}" type="presParOf" srcId="{EFF5634F-9A36-466A-858F-83D26963C93C}" destId="{91D28F0F-1BB5-406C-AA1D-A768B1F76E78}" srcOrd="2" destOrd="0" presId="urn:microsoft.com/office/officeart/2005/8/layout/orgChart1"/>
    <dgm:cxn modelId="{4CBF8B43-84AE-4B10-B3DC-5A0449D17AE1}" type="presParOf" srcId="{4EF5A988-3659-4FCB-9F9C-B37267546657}" destId="{176821F6-1F04-4723-A3A1-4F7C2B48A8D6}" srcOrd="2" destOrd="0" presId="urn:microsoft.com/office/officeart/2005/8/layout/orgChart1"/>
    <dgm:cxn modelId="{D6D8913D-B137-4349-B638-82C03BBADA6E}" type="presParOf" srcId="{9AF3BEF9-EB56-467A-AA8C-2771E8C2E847}" destId="{73D3CD17-7274-4078-9D89-CAE0B9311BA2}" srcOrd="2" destOrd="0" presId="urn:microsoft.com/office/officeart/2005/8/layout/orgChart1"/>
    <dgm:cxn modelId="{DD3AC2F3-C310-40FF-87E5-50D9D40B2DE8}" type="presParOf" srcId="{9AF3BEF9-EB56-467A-AA8C-2771E8C2E847}" destId="{1D8BDD69-3648-423E-B7FF-2ECF04B816E1}" srcOrd="3" destOrd="0" presId="urn:microsoft.com/office/officeart/2005/8/layout/orgChart1"/>
    <dgm:cxn modelId="{B0FCBEA3-47A1-4C23-A341-A0F91D129D7C}" type="presParOf" srcId="{1D8BDD69-3648-423E-B7FF-2ECF04B816E1}" destId="{47E9E968-9B14-4B72-93B2-4CD823AAD674}" srcOrd="0" destOrd="0" presId="urn:microsoft.com/office/officeart/2005/8/layout/orgChart1"/>
    <dgm:cxn modelId="{A6BC953B-01F3-421D-8C5B-41FE083ACF4F}" type="presParOf" srcId="{47E9E968-9B14-4B72-93B2-4CD823AAD674}" destId="{1C1D12DC-CFAC-4E92-9D9D-BA2B432628B3}" srcOrd="0" destOrd="0" presId="urn:microsoft.com/office/officeart/2005/8/layout/orgChart1"/>
    <dgm:cxn modelId="{E2B8154B-284B-4366-BA53-01F7492BB2AD}" type="presParOf" srcId="{47E9E968-9B14-4B72-93B2-4CD823AAD674}" destId="{2EB9DF6D-9CB1-46B6-81BE-512F68C30783}" srcOrd="1" destOrd="0" presId="urn:microsoft.com/office/officeart/2005/8/layout/orgChart1"/>
    <dgm:cxn modelId="{E619E87D-929C-4A6F-94FD-8FBBAD743C89}" type="presParOf" srcId="{1D8BDD69-3648-423E-B7FF-2ECF04B816E1}" destId="{D37FC7AA-201A-4817-8AC7-C120B5341028}" srcOrd="1" destOrd="0" presId="urn:microsoft.com/office/officeart/2005/8/layout/orgChart1"/>
    <dgm:cxn modelId="{9ABF647E-E4CE-4A2B-81C2-4DAC37AEBCD9}" type="presParOf" srcId="{1D8BDD69-3648-423E-B7FF-2ECF04B816E1}" destId="{CEE88FFE-EEAB-4D4C-A3EC-05BF92D376C0}" srcOrd="2" destOrd="0" presId="urn:microsoft.com/office/officeart/2005/8/layout/orgChart1"/>
    <dgm:cxn modelId="{BDFDF716-5305-4EE0-88D5-E5889EEE141E}" type="presParOf" srcId="{C539D69E-2DA7-4386-9DA2-A4A321A03361}" destId="{A9E639B1-54D5-4889-98E8-A7115811985E}" srcOrd="2" destOrd="0" presId="urn:microsoft.com/office/officeart/2005/8/layout/orgChart1"/>
    <dgm:cxn modelId="{3CA58913-FD63-40A3-9F64-7AFBC819C197}" type="presParOf" srcId="{C7F9071A-82F1-428F-A6F1-570CEE3AF418}" destId="{A8B457A6-BA8D-4301-9EBC-95F3FBD94B76}" srcOrd="2" destOrd="0" presId="urn:microsoft.com/office/officeart/2005/8/layout/orgChart1"/>
    <dgm:cxn modelId="{CDB9A030-B720-4157-BC19-BF9285C62EAE}" type="presParOf" srcId="{0BC73FEA-2386-44A2-A441-E44A87183DF3}" destId="{6880B393-8EDF-4451-BD34-6F04E1BA703C}" srcOrd="2" destOrd="0" presId="urn:microsoft.com/office/officeart/2005/8/layout/orgChart1"/>
    <dgm:cxn modelId="{15D3F8B6-531F-427E-AC09-B0D3EBF2311F}" type="presParOf" srcId="{7534FCBD-0009-439A-87F3-3AC5C0F4E72F}" destId="{2054E4F3-AA8E-460E-AECD-1AFCA8534513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F20FD463-765A-47EE-B49F-11470A6F925F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DB4D192E-ADE8-45D6-829B-4E31F9F9B031}">
      <dgm:prSet phldrT="[Text]"/>
      <dgm:spPr>
        <a:solidFill>
          <a:srgbClr val="FF0000"/>
        </a:solidFill>
      </dgm:spPr>
      <dgm:t>
        <a:bodyPr/>
        <a:lstStyle/>
        <a:p>
          <a:r>
            <a:rPr lang="en-GB" dirty="0"/>
            <a:t>William Saville, 2</a:t>
          </a:r>
          <a:r>
            <a:rPr lang="en-GB" baseline="30000" dirty="0"/>
            <a:t>nd</a:t>
          </a:r>
          <a:r>
            <a:rPr lang="en-GB" dirty="0"/>
            <a:t> Marquis of Halifax 1665-1700</a:t>
          </a:r>
        </a:p>
        <a:p>
          <a:r>
            <a:rPr lang="en-GB" dirty="0"/>
            <a:t>M Lady Mary Finch </a:t>
          </a:r>
        </a:p>
        <a:p>
          <a:r>
            <a:rPr lang="en-GB" dirty="0"/>
            <a:t>c.1677-1718</a:t>
          </a:r>
        </a:p>
      </dgm:t>
    </dgm:pt>
    <dgm:pt modelId="{55C19032-EBD2-4441-9338-4FFE1338CF15}" type="parTrans" cxnId="{F607991A-ED68-4177-BBB1-B8B7EBF0E3BD}">
      <dgm:prSet/>
      <dgm:spPr/>
      <dgm:t>
        <a:bodyPr/>
        <a:lstStyle/>
        <a:p>
          <a:endParaRPr lang="en-GB"/>
        </a:p>
      </dgm:t>
    </dgm:pt>
    <dgm:pt modelId="{5538644D-ABAD-47C5-A1EC-5319068F2FAA}" type="sibTrans" cxnId="{F607991A-ED68-4177-BBB1-B8B7EBF0E3BD}">
      <dgm:prSet/>
      <dgm:spPr/>
      <dgm:t>
        <a:bodyPr/>
        <a:lstStyle/>
        <a:p>
          <a:endParaRPr lang="en-GB"/>
        </a:p>
      </dgm:t>
    </dgm:pt>
    <dgm:pt modelId="{A79398E8-D4E2-48E5-954B-B5B67FA33157}">
      <dgm:prSet phldrT="[Text]"/>
      <dgm:spPr>
        <a:solidFill>
          <a:srgbClr val="FF0000"/>
        </a:solidFill>
      </dgm:spPr>
      <dgm:t>
        <a:bodyPr/>
        <a:lstStyle/>
        <a:p>
          <a:r>
            <a:rPr lang="en-GB" dirty="0"/>
            <a:t>Lady Dorothy 1699-1758</a:t>
          </a:r>
        </a:p>
        <a:p>
          <a:r>
            <a:rPr lang="en-GB" dirty="0"/>
            <a:t>M Richard Boyle, 4</a:t>
          </a:r>
          <a:r>
            <a:rPr lang="en-GB" baseline="30000" dirty="0"/>
            <a:t>th</a:t>
          </a:r>
          <a:r>
            <a:rPr lang="en-GB" dirty="0"/>
            <a:t> Earl of Cork 1694-1753</a:t>
          </a:r>
        </a:p>
      </dgm:t>
    </dgm:pt>
    <dgm:pt modelId="{F37D469D-5D53-4C34-9CB6-825B68D817D2}" type="parTrans" cxnId="{8AC6B826-8915-4162-8436-CA4BF1E6EE57}">
      <dgm:prSet/>
      <dgm:spPr/>
      <dgm:t>
        <a:bodyPr/>
        <a:lstStyle/>
        <a:p>
          <a:endParaRPr lang="en-GB"/>
        </a:p>
      </dgm:t>
    </dgm:pt>
    <dgm:pt modelId="{3AC87691-62AC-4A03-B615-43A15D217484}" type="sibTrans" cxnId="{8AC6B826-8915-4162-8436-CA4BF1E6EE57}">
      <dgm:prSet/>
      <dgm:spPr/>
      <dgm:t>
        <a:bodyPr/>
        <a:lstStyle/>
        <a:p>
          <a:endParaRPr lang="en-GB"/>
        </a:p>
      </dgm:t>
    </dgm:pt>
    <dgm:pt modelId="{F31D8747-0A22-4E29-8348-FBA5BDCF1FAC}">
      <dgm:prSet/>
      <dgm:spPr>
        <a:solidFill>
          <a:srgbClr val="FF0000"/>
        </a:solidFill>
      </dgm:spPr>
      <dgm:t>
        <a:bodyPr/>
        <a:lstStyle/>
        <a:p>
          <a:r>
            <a:rPr lang="en-GB" dirty="0"/>
            <a:t>Charlotte, Baroness Clifford 1731-54</a:t>
          </a:r>
        </a:p>
        <a:p>
          <a:r>
            <a:rPr lang="en-GB" dirty="0"/>
            <a:t>M William Cavendish, 4</a:t>
          </a:r>
          <a:r>
            <a:rPr lang="en-GB" baseline="30000" dirty="0"/>
            <a:t>th</a:t>
          </a:r>
          <a:r>
            <a:rPr lang="en-GB" dirty="0"/>
            <a:t> Duke of Devonshire 1720-64</a:t>
          </a:r>
        </a:p>
      </dgm:t>
    </dgm:pt>
    <dgm:pt modelId="{33130A34-53D6-4D96-9741-54710EFCC25F}" type="parTrans" cxnId="{0CA777A2-191C-476A-B203-82DE30CC3E85}">
      <dgm:prSet/>
      <dgm:spPr/>
      <dgm:t>
        <a:bodyPr/>
        <a:lstStyle/>
        <a:p>
          <a:endParaRPr lang="en-GB"/>
        </a:p>
      </dgm:t>
    </dgm:pt>
    <dgm:pt modelId="{2519B954-C328-43C6-AD85-9356683BB68A}" type="sibTrans" cxnId="{0CA777A2-191C-476A-B203-82DE30CC3E85}">
      <dgm:prSet/>
      <dgm:spPr/>
      <dgm:t>
        <a:bodyPr/>
        <a:lstStyle/>
        <a:p>
          <a:endParaRPr lang="en-GB"/>
        </a:p>
      </dgm:t>
    </dgm:pt>
    <dgm:pt modelId="{CF49D08A-E57E-4650-85A1-7156032A8D77}">
      <dgm:prSet/>
      <dgm:spPr>
        <a:solidFill>
          <a:schemeClr val="tx1"/>
        </a:solidFill>
      </dgm:spPr>
      <dgm:t>
        <a:bodyPr/>
        <a:lstStyle/>
        <a:p>
          <a:r>
            <a:rPr lang="en-GB" dirty="0"/>
            <a:t>Lady Dorothy 1750-94</a:t>
          </a:r>
        </a:p>
        <a:p>
          <a:r>
            <a:rPr lang="en-GB" dirty="0"/>
            <a:t>M William Cavendish-Bentinck, 3</a:t>
          </a:r>
          <a:r>
            <a:rPr lang="en-GB" baseline="30000" dirty="0"/>
            <a:t>rd</a:t>
          </a:r>
          <a:r>
            <a:rPr lang="en-GB" dirty="0"/>
            <a:t> Duke of Portland 1738-1809 </a:t>
          </a:r>
        </a:p>
      </dgm:t>
    </dgm:pt>
    <dgm:pt modelId="{279DD8D0-7A8E-47E3-9565-C89748552FE9}" type="parTrans" cxnId="{CA13BCB8-B614-4396-BE03-C5612E1E0424}">
      <dgm:prSet/>
      <dgm:spPr/>
      <dgm:t>
        <a:bodyPr/>
        <a:lstStyle/>
        <a:p>
          <a:endParaRPr lang="en-GB"/>
        </a:p>
      </dgm:t>
    </dgm:pt>
    <dgm:pt modelId="{3F59EBC4-44A9-481B-980D-9CEF526CD9B9}" type="sibTrans" cxnId="{CA13BCB8-B614-4396-BE03-C5612E1E0424}">
      <dgm:prSet/>
      <dgm:spPr/>
      <dgm:t>
        <a:bodyPr/>
        <a:lstStyle/>
        <a:p>
          <a:endParaRPr lang="en-GB"/>
        </a:p>
      </dgm:t>
    </dgm:pt>
    <dgm:pt modelId="{B46E979C-E430-4BA1-9913-CF338A2C683C}">
      <dgm:prSet/>
      <dgm:spPr/>
      <dgm:t>
        <a:bodyPr/>
        <a:lstStyle/>
        <a:p>
          <a:r>
            <a:rPr lang="en-GB" dirty="0"/>
            <a:t>Lord Charles 1780-1826</a:t>
          </a:r>
        </a:p>
        <a:p>
          <a:r>
            <a:rPr lang="en-GB" dirty="0"/>
            <a:t>M Anne Wellesley 1788-1875</a:t>
          </a:r>
        </a:p>
      </dgm:t>
    </dgm:pt>
    <dgm:pt modelId="{0635FAB0-FD46-4B49-A1B7-A2FBA6B579E9}" type="parTrans" cxnId="{644F8A29-0B6E-4FEA-B1D3-391F5930D008}">
      <dgm:prSet/>
      <dgm:spPr/>
      <dgm:t>
        <a:bodyPr/>
        <a:lstStyle/>
        <a:p>
          <a:endParaRPr lang="en-GB"/>
        </a:p>
      </dgm:t>
    </dgm:pt>
    <dgm:pt modelId="{D09813AB-15DF-4E8B-8B16-F99332FCCA80}" type="sibTrans" cxnId="{644F8A29-0B6E-4FEA-B1D3-391F5930D008}">
      <dgm:prSet/>
      <dgm:spPr/>
      <dgm:t>
        <a:bodyPr/>
        <a:lstStyle/>
        <a:p>
          <a:endParaRPr lang="en-GB"/>
        </a:p>
      </dgm:t>
    </dgm:pt>
    <dgm:pt modelId="{DF5809B1-8005-4F1A-B1A6-5D0630F325F3}">
      <dgm:prSet/>
      <dgm:spPr/>
      <dgm:t>
        <a:bodyPr/>
        <a:lstStyle/>
        <a:p>
          <a:r>
            <a:rPr lang="en-GB" dirty="0"/>
            <a:t>Rev. Charles 1817-65</a:t>
          </a:r>
        </a:p>
        <a:p>
          <a:r>
            <a:rPr lang="en-GB" dirty="0"/>
            <a:t>M Caroline Burnaby </a:t>
          </a:r>
        </a:p>
        <a:p>
          <a:r>
            <a:rPr lang="en-GB" dirty="0"/>
            <a:t>c.1826-1918</a:t>
          </a:r>
        </a:p>
      </dgm:t>
    </dgm:pt>
    <dgm:pt modelId="{A401D70B-51F1-48F1-97C5-9CCCF9ABC69D}" type="parTrans" cxnId="{E323F1FF-B7CF-4566-97CF-E53ADBD0C89B}">
      <dgm:prSet/>
      <dgm:spPr/>
      <dgm:t>
        <a:bodyPr/>
        <a:lstStyle/>
        <a:p>
          <a:endParaRPr lang="en-GB"/>
        </a:p>
      </dgm:t>
    </dgm:pt>
    <dgm:pt modelId="{B6160C15-B9BD-43D9-9C06-97E5FAAA132D}" type="sibTrans" cxnId="{E323F1FF-B7CF-4566-97CF-E53ADBD0C89B}">
      <dgm:prSet/>
      <dgm:spPr/>
      <dgm:t>
        <a:bodyPr/>
        <a:lstStyle/>
        <a:p>
          <a:endParaRPr lang="en-GB"/>
        </a:p>
      </dgm:t>
    </dgm:pt>
    <dgm:pt modelId="{C581570B-773A-488F-A891-B795F182FF69}">
      <dgm:prSet/>
      <dgm:spPr/>
      <dgm:t>
        <a:bodyPr/>
        <a:lstStyle/>
        <a:p>
          <a:r>
            <a:rPr lang="en-GB" dirty="0"/>
            <a:t>Nina 1862-1938</a:t>
          </a:r>
        </a:p>
        <a:p>
          <a:r>
            <a:rPr lang="en-GB" dirty="0"/>
            <a:t>M Claude Bowes-Lyon, 14</a:t>
          </a:r>
          <a:r>
            <a:rPr lang="en-GB" baseline="30000" dirty="0"/>
            <a:t>th</a:t>
          </a:r>
          <a:r>
            <a:rPr lang="en-GB" dirty="0"/>
            <a:t> Earl of Strathmore</a:t>
          </a:r>
        </a:p>
        <a:p>
          <a:r>
            <a:rPr lang="en-GB" dirty="0"/>
            <a:t>1855-1944</a:t>
          </a:r>
        </a:p>
      </dgm:t>
    </dgm:pt>
    <dgm:pt modelId="{5E47F370-4C3A-409B-8620-F4A92A3B4CDB}" type="parTrans" cxnId="{08A9585A-9541-48C0-908E-E44BE6C38245}">
      <dgm:prSet/>
      <dgm:spPr/>
      <dgm:t>
        <a:bodyPr/>
        <a:lstStyle/>
        <a:p>
          <a:endParaRPr lang="en-GB"/>
        </a:p>
      </dgm:t>
    </dgm:pt>
    <dgm:pt modelId="{142310F2-4489-430E-AFEA-07BA173D2E92}" type="sibTrans" cxnId="{08A9585A-9541-48C0-908E-E44BE6C38245}">
      <dgm:prSet/>
      <dgm:spPr/>
      <dgm:t>
        <a:bodyPr/>
        <a:lstStyle/>
        <a:p>
          <a:endParaRPr lang="en-GB"/>
        </a:p>
      </dgm:t>
    </dgm:pt>
    <dgm:pt modelId="{8E861038-0935-4732-91A0-51C67BAD8D25}">
      <dgm:prSet/>
      <dgm:spPr>
        <a:solidFill>
          <a:srgbClr val="7030A0"/>
        </a:solidFill>
      </dgm:spPr>
      <dgm:t>
        <a:bodyPr/>
        <a:lstStyle/>
        <a:p>
          <a:r>
            <a:rPr lang="en-GB" dirty="0"/>
            <a:t>LADY ELIZABETH 1900-2002</a:t>
          </a:r>
        </a:p>
        <a:p>
          <a:r>
            <a:rPr lang="en-GB" dirty="0"/>
            <a:t>M GEORGE VI 1895 r.1936-52</a:t>
          </a:r>
        </a:p>
      </dgm:t>
    </dgm:pt>
    <dgm:pt modelId="{284E6C03-5C5A-4EFA-8853-0E05C06C8F4C}" type="parTrans" cxnId="{AC52472D-253E-4245-BEEF-C23489564718}">
      <dgm:prSet/>
      <dgm:spPr/>
      <dgm:t>
        <a:bodyPr/>
        <a:lstStyle/>
        <a:p>
          <a:endParaRPr lang="en-GB"/>
        </a:p>
      </dgm:t>
    </dgm:pt>
    <dgm:pt modelId="{63D2E836-EB59-433A-AC38-663AD094CB50}" type="sibTrans" cxnId="{AC52472D-253E-4245-BEEF-C23489564718}">
      <dgm:prSet/>
      <dgm:spPr/>
      <dgm:t>
        <a:bodyPr/>
        <a:lstStyle/>
        <a:p>
          <a:endParaRPr lang="en-GB"/>
        </a:p>
      </dgm:t>
    </dgm:pt>
    <dgm:pt modelId="{07F9EA52-315F-4136-97B4-B29804088DA1}" type="pres">
      <dgm:prSet presAssocID="{F20FD463-765A-47EE-B49F-11470A6F925F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18F9510B-EF35-4E5D-BB0D-5801B339F562}" type="pres">
      <dgm:prSet presAssocID="{DB4D192E-ADE8-45D6-829B-4E31F9F9B031}" presName="hierRoot1" presStyleCnt="0">
        <dgm:presLayoutVars>
          <dgm:hierBranch val="init"/>
        </dgm:presLayoutVars>
      </dgm:prSet>
      <dgm:spPr/>
    </dgm:pt>
    <dgm:pt modelId="{D831D890-B097-42D6-87FF-974B4D16C0F2}" type="pres">
      <dgm:prSet presAssocID="{DB4D192E-ADE8-45D6-829B-4E31F9F9B031}" presName="rootComposite1" presStyleCnt="0"/>
      <dgm:spPr/>
    </dgm:pt>
    <dgm:pt modelId="{C0BA3E04-8B16-40CA-B0B9-134273F1AD94}" type="pres">
      <dgm:prSet presAssocID="{DB4D192E-ADE8-45D6-829B-4E31F9F9B031}" presName="rootText1" presStyleLbl="node0" presStyleIdx="0" presStyleCnt="1">
        <dgm:presLayoutVars>
          <dgm:chPref val="3"/>
        </dgm:presLayoutVars>
      </dgm:prSet>
      <dgm:spPr/>
    </dgm:pt>
    <dgm:pt modelId="{1AEC68CF-60CB-40B2-B0D9-D908927ACC23}" type="pres">
      <dgm:prSet presAssocID="{DB4D192E-ADE8-45D6-829B-4E31F9F9B031}" presName="rootConnector1" presStyleLbl="node1" presStyleIdx="0" presStyleCnt="0"/>
      <dgm:spPr/>
    </dgm:pt>
    <dgm:pt modelId="{4EB2DB58-47DA-44A5-9A8B-5F7CEBE3A66B}" type="pres">
      <dgm:prSet presAssocID="{DB4D192E-ADE8-45D6-829B-4E31F9F9B031}" presName="hierChild2" presStyleCnt="0"/>
      <dgm:spPr/>
    </dgm:pt>
    <dgm:pt modelId="{00DA48B0-EF97-4ECD-ABDB-C1D2998C97DC}" type="pres">
      <dgm:prSet presAssocID="{F37D469D-5D53-4C34-9CB6-825B68D817D2}" presName="Name37" presStyleLbl="parChTrans1D2" presStyleIdx="0" presStyleCnt="1"/>
      <dgm:spPr/>
    </dgm:pt>
    <dgm:pt modelId="{76AE5767-27BA-4FBD-BB50-C86427AE5C5E}" type="pres">
      <dgm:prSet presAssocID="{A79398E8-D4E2-48E5-954B-B5B67FA33157}" presName="hierRoot2" presStyleCnt="0">
        <dgm:presLayoutVars>
          <dgm:hierBranch val="init"/>
        </dgm:presLayoutVars>
      </dgm:prSet>
      <dgm:spPr/>
    </dgm:pt>
    <dgm:pt modelId="{2CE61367-F590-4BEF-84BB-E7B4A61136A9}" type="pres">
      <dgm:prSet presAssocID="{A79398E8-D4E2-48E5-954B-B5B67FA33157}" presName="rootComposite" presStyleCnt="0"/>
      <dgm:spPr/>
    </dgm:pt>
    <dgm:pt modelId="{D371EA9C-698C-4A62-9E46-4240C0F7B72B}" type="pres">
      <dgm:prSet presAssocID="{A79398E8-D4E2-48E5-954B-B5B67FA33157}" presName="rootText" presStyleLbl="node2" presStyleIdx="0" presStyleCnt="1">
        <dgm:presLayoutVars>
          <dgm:chPref val="3"/>
        </dgm:presLayoutVars>
      </dgm:prSet>
      <dgm:spPr/>
    </dgm:pt>
    <dgm:pt modelId="{246F0BE9-F50A-41AE-866D-530640EDCD71}" type="pres">
      <dgm:prSet presAssocID="{A79398E8-D4E2-48E5-954B-B5B67FA33157}" presName="rootConnector" presStyleLbl="node2" presStyleIdx="0" presStyleCnt="1"/>
      <dgm:spPr/>
    </dgm:pt>
    <dgm:pt modelId="{19ED57BA-DF39-4391-B7ED-1C279729E0F8}" type="pres">
      <dgm:prSet presAssocID="{A79398E8-D4E2-48E5-954B-B5B67FA33157}" presName="hierChild4" presStyleCnt="0"/>
      <dgm:spPr/>
    </dgm:pt>
    <dgm:pt modelId="{9AC27321-E8ED-4561-BA63-8332343AFA98}" type="pres">
      <dgm:prSet presAssocID="{33130A34-53D6-4D96-9741-54710EFCC25F}" presName="Name37" presStyleLbl="parChTrans1D3" presStyleIdx="0" presStyleCnt="1"/>
      <dgm:spPr/>
    </dgm:pt>
    <dgm:pt modelId="{EE103255-C130-4AFC-9D2F-21B478CA0704}" type="pres">
      <dgm:prSet presAssocID="{F31D8747-0A22-4E29-8348-FBA5BDCF1FAC}" presName="hierRoot2" presStyleCnt="0">
        <dgm:presLayoutVars>
          <dgm:hierBranch val="init"/>
        </dgm:presLayoutVars>
      </dgm:prSet>
      <dgm:spPr/>
    </dgm:pt>
    <dgm:pt modelId="{041FF771-4D15-4742-A968-57D1CE0ABCFA}" type="pres">
      <dgm:prSet presAssocID="{F31D8747-0A22-4E29-8348-FBA5BDCF1FAC}" presName="rootComposite" presStyleCnt="0"/>
      <dgm:spPr/>
    </dgm:pt>
    <dgm:pt modelId="{0DEBC0D0-C21E-481A-B205-F2AE138784BB}" type="pres">
      <dgm:prSet presAssocID="{F31D8747-0A22-4E29-8348-FBA5BDCF1FAC}" presName="rootText" presStyleLbl="node3" presStyleIdx="0" presStyleCnt="1">
        <dgm:presLayoutVars>
          <dgm:chPref val="3"/>
        </dgm:presLayoutVars>
      </dgm:prSet>
      <dgm:spPr/>
    </dgm:pt>
    <dgm:pt modelId="{5693CE96-7A62-4E80-8AEC-CFC79ED06235}" type="pres">
      <dgm:prSet presAssocID="{F31D8747-0A22-4E29-8348-FBA5BDCF1FAC}" presName="rootConnector" presStyleLbl="node3" presStyleIdx="0" presStyleCnt="1"/>
      <dgm:spPr/>
    </dgm:pt>
    <dgm:pt modelId="{9001DC6C-7F32-423D-9E53-90293DA28A10}" type="pres">
      <dgm:prSet presAssocID="{F31D8747-0A22-4E29-8348-FBA5BDCF1FAC}" presName="hierChild4" presStyleCnt="0"/>
      <dgm:spPr/>
    </dgm:pt>
    <dgm:pt modelId="{0B68145F-5AD6-483F-9559-09F294A84BEB}" type="pres">
      <dgm:prSet presAssocID="{279DD8D0-7A8E-47E3-9565-C89748552FE9}" presName="Name37" presStyleLbl="parChTrans1D4" presStyleIdx="0" presStyleCnt="5"/>
      <dgm:spPr/>
    </dgm:pt>
    <dgm:pt modelId="{E5C3F3FD-BEFF-474A-B484-4B8C929C6720}" type="pres">
      <dgm:prSet presAssocID="{CF49D08A-E57E-4650-85A1-7156032A8D77}" presName="hierRoot2" presStyleCnt="0">
        <dgm:presLayoutVars>
          <dgm:hierBranch val="init"/>
        </dgm:presLayoutVars>
      </dgm:prSet>
      <dgm:spPr/>
    </dgm:pt>
    <dgm:pt modelId="{B2A9139C-DEB1-4CE9-9BA7-F449C12404A3}" type="pres">
      <dgm:prSet presAssocID="{CF49D08A-E57E-4650-85A1-7156032A8D77}" presName="rootComposite" presStyleCnt="0"/>
      <dgm:spPr/>
    </dgm:pt>
    <dgm:pt modelId="{E641DB1D-779E-4309-BD21-27D26AAC02CC}" type="pres">
      <dgm:prSet presAssocID="{CF49D08A-E57E-4650-85A1-7156032A8D77}" presName="rootText" presStyleLbl="node4" presStyleIdx="0" presStyleCnt="5">
        <dgm:presLayoutVars>
          <dgm:chPref val="3"/>
        </dgm:presLayoutVars>
      </dgm:prSet>
      <dgm:spPr/>
    </dgm:pt>
    <dgm:pt modelId="{3C5B69B6-859E-44E4-A6CD-045CF4404954}" type="pres">
      <dgm:prSet presAssocID="{CF49D08A-E57E-4650-85A1-7156032A8D77}" presName="rootConnector" presStyleLbl="node4" presStyleIdx="0" presStyleCnt="5"/>
      <dgm:spPr/>
    </dgm:pt>
    <dgm:pt modelId="{E000CA98-55CF-402F-915B-2958B42D0E1F}" type="pres">
      <dgm:prSet presAssocID="{CF49D08A-E57E-4650-85A1-7156032A8D77}" presName="hierChild4" presStyleCnt="0"/>
      <dgm:spPr/>
    </dgm:pt>
    <dgm:pt modelId="{67E836B7-8B21-4E0E-9B4E-C478863AEE76}" type="pres">
      <dgm:prSet presAssocID="{0635FAB0-FD46-4B49-A1B7-A2FBA6B579E9}" presName="Name37" presStyleLbl="parChTrans1D4" presStyleIdx="1" presStyleCnt="5"/>
      <dgm:spPr/>
    </dgm:pt>
    <dgm:pt modelId="{221D54C1-50E9-422D-8DB9-1041D181C5E9}" type="pres">
      <dgm:prSet presAssocID="{B46E979C-E430-4BA1-9913-CF338A2C683C}" presName="hierRoot2" presStyleCnt="0">
        <dgm:presLayoutVars>
          <dgm:hierBranch val="init"/>
        </dgm:presLayoutVars>
      </dgm:prSet>
      <dgm:spPr/>
    </dgm:pt>
    <dgm:pt modelId="{89577CE9-E4B8-406B-ACAB-D5BDB9D1969F}" type="pres">
      <dgm:prSet presAssocID="{B46E979C-E430-4BA1-9913-CF338A2C683C}" presName="rootComposite" presStyleCnt="0"/>
      <dgm:spPr/>
    </dgm:pt>
    <dgm:pt modelId="{4D51AEEA-7CC0-4919-9B3D-59F315D3D7EF}" type="pres">
      <dgm:prSet presAssocID="{B46E979C-E430-4BA1-9913-CF338A2C683C}" presName="rootText" presStyleLbl="node4" presStyleIdx="1" presStyleCnt="5">
        <dgm:presLayoutVars>
          <dgm:chPref val="3"/>
        </dgm:presLayoutVars>
      </dgm:prSet>
      <dgm:spPr/>
    </dgm:pt>
    <dgm:pt modelId="{8360C853-63ED-4991-9431-EDE22CF551E6}" type="pres">
      <dgm:prSet presAssocID="{B46E979C-E430-4BA1-9913-CF338A2C683C}" presName="rootConnector" presStyleLbl="node4" presStyleIdx="1" presStyleCnt="5"/>
      <dgm:spPr/>
    </dgm:pt>
    <dgm:pt modelId="{9534F829-6D83-4D30-A8E5-AAD494D4EE88}" type="pres">
      <dgm:prSet presAssocID="{B46E979C-E430-4BA1-9913-CF338A2C683C}" presName="hierChild4" presStyleCnt="0"/>
      <dgm:spPr/>
    </dgm:pt>
    <dgm:pt modelId="{78AB4DD3-E8E7-4179-AB9D-66611D6FEDE9}" type="pres">
      <dgm:prSet presAssocID="{A401D70B-51F1-48F1-97C5-9CCCF9ABC69D}" presName="Name37" presStyleLbl="parChTrans1D4" presStyleIdx="2" presStyleCnt="5"/>
      <dgm:spPr/>
    </dgm:pt>
    <dgm:pt modelId="{A4EA5A49-EE26-42EA-9143-A80000EE6BA1}" type="pres">
      <dgm:prSet presAssocID="{DF5809B1-8005-4F1A-B1A6-5D0630F325F3}" presName="hierRoot2" presStyleCnt="0">
        <dgm:presLayoutVars>
          <dgm:hierBranch val="init"/>
        </dgm:presLayoutVars>
      </dgm:prSet>
      <dgm:spPr/>
    </dgm:pt>
    <dgm:pt modelId="{BD348CA7-2EFD-45D9-A8EB-0C94BCDCBAEF}" type="pres">
      <dgm:prSet presAssocID="{DF5809B1-8005-4F1A-B1A6-5D0630F325F3}" presName="rootComposite" presStyleCnt="0"/>
      <dgm:spPr/>
    </dgm:pt>
    <dgm:pt modelId="{63289F81-E316-415B-A10D-29EDDDE3C4A4}" type="pres">
      <dgm:prSet presAssocID="{DF5809B1-8005-4F1A-B1A6-5D0630F325F3}" presName="rootText" presStyleLbl="node4" presStyleIdx="2" presStyleCnt="5">
        <dgm:presLayoutVars>
          <dgm:chPref val="3"/>
        </dgm:presLayoutVars>
      </dgm:prSet>
      <dgm:spPr/>
    </dgm:pt>
    <dgm:pt modelId="{81547F5A-6658-4368-B0C8-2F42CD4D82D1}" type="pres">
      <dgm:prSet presAssocID="{DF5809B1-8005-4F1A-B1A6-5D0630F325F3}" presName="rootConnector" presStyleLbl="node4" presStyleIdx="2" presStyleCnt="5"/>
      <dgm:spPr/>
    </dgm:pt>
    <dgm:pt modelId="{D75D8563-DB5E-4EF0-B2EF-064C7B47CE60}" type="pres">
      <dgm:prSet presAssocID="{DF5809B1-8005-4F1A-B1A6-5D0630F325F3}" presName="hierChild4" presStyleCnt="0"/>
      <dgm:spPr/>
    </dgm:pt>
    <dgm:pt modelId="{E35ED7F0-61E2-4712-8FB5-6B9AE8BA8B9C}" type="pres">
      <dgm:prSet presAssocID="{5E47F370-4C3A-409B-8620-F4A92A3B4CDB}" presName="Name37" presStyleLbl="parChTrans1D4" presStyleIdx="3" presStyleCnt="5"/>
      <dgm:spPr/>
    </dgm:pt>
    <dgm:pt modelId="{9F8680B3-E8C5-4935-A170-5BF57539F419}" type="pres">
      <dgm:prSet presAssocID="{C581570B-773A-488F-A891-B795F182FF69}" presName="hierRoot2" presStyleCnt="0">
        <dgm:presLayoutVars>
          <dgm:hierBranch val="init"/>
        </dgm:presLayoutVars>
      </dgm:prSet>
      <dgm:spPr/>
    </dgm:pt>
    <dgm:pt modelId="{535CE120-41FF-4457-9F01-22597AF2D5AE}" type="pres">
      <dgm:prSet presAssocID="{C581570B-773A-488F-A891-B795F182FF69}" presName="rootComposite" presStyleCnt="0"/>
      <dgm:spPr/>
    </dgm:pt>
    <dgm:pt modelId="{331F97E1-BEC5-4597-AEA2-BCD95C21F6FC}" type="pres">
      <dgm:prSet presAssocID="{C581570B-773A-488F-A891-B795F182FF69}" presName="rootText" presStyleLbl="node4" presStyleIdx="3" presStyleCnt="5">
        <dgm:presLayoutVars>
          <dgm:chPref val="3"/>
        </dgm:presLayoutVars>
      </dgm:prSet>
      <dgm:spPr/>
    </dgm:pt>
    <dgm:pt modelId="{81FE2B48-405B-4DA4-B791-1FF4A4823489}" type="pres">
      <dgm:prSet presAssocID="{C581570B-773A-488F-A891-B795F182FF69}" presName="rootConnector" presStyleLbl="node4" presStyleIdx="3" presStyleCnt="5"/>
      <dgm:spPr/>
    </dgm:pt>
    <dgm:pt modelId="{EA8DFE97-A26C-4BE2-83D2-EDC54D1C2427}" type="pres">
      <dgm:prSet presAssocID="{C581570B-773A-488F-A891-B795F182FF69}" presName="hierChild4" presStyleCnt="0"/>
      <dgm:spPr/>
    </dgm:pt>
    <dgm:pt modelId="{F83B8286-5091-41D2-999C-364841BF3563}" type="pres">
      <dgm:prSet presAssocID="{284E6C03-5C5A-4EFA-8853-0E05C06C8F4C}" presName="Name37" presStyleLbl="parChTrans1D4" presStyleIdx="4" presStyleCnt="5"/>
      <dgm:spPr/>
    </dgm:pt>
    <dgm:pt modelId="{16023B11-D73E-424C-952D-C601978743C8}" type="pres">
      <dgm:prSet presAssocID="{8E861038-0935-4732-91A0-51C67BAD8D25}" presName="hierRoot2" presStyleCnt="0">
        <dgm:presLayoutVars>
          <dgm:hierBranch val="init"/>
        </dgm:presLayoutVars>
      </dgm:prSet>
      <dgm:spPr/>
    </dgm:pt>
    <dgm:pt modelId="{2A8996A2-1979-4FE9-A344-C9EFD3B85D24}" type="pres">
      <dgm:prSet presAssocID="{8E861038-0935-4732-91A0-51C67BAD8D25}" presName="rootComposite" presStyleCnt="0"/>
      <dgm:spPr/>
    </dgm:pt>
    <dgm:pt modelId="{5103591A-5928-4946-8AD6-DF0649438D09}" type="pres">
      <dgm:prSet presAssocID="{8E861038-0935-4732-91A0-51C67BAD8D25}" presName="rootText" presStyleLbl="node4" presStyleIdx="4" presStyleCnt="5">
        <dgm:presLayoutVars>
          <dgm:chPref val="3"/>
        </dgm:presLayoutVars>
      </dgm:prSet>
      <dgm:spPr/>
    </dgm:pt>
    <dgm:pt modelId="{83481A04-97B3-4652-9653-E8D6783D37AF}" type="pres">
      <dgm:prSet presAssocID="{8E861038-0935-4732-91A0-51C67BAD8D25}" presName="rootConnector" presStyleLbl="node4" presStyleIdx="4" presStyleCnt="5"/>
      <dgm:spPr/>
    </dgm:pt>
    <dgm:pt modelId="{F173199D-C4DF-4762-AAA2-15EDD207D2DF}" type="pres">
      <dgm:prSet presAssocID="{8E861038-0935-4732-91A0-51C67BAD8D25}" presName="hierChild4" presStyleCnt="0"/>
      <dgm:spPr/>
    </dgm:pt>
    <dgm:pt modelId="{0DF39E64-0B7F-41EC-ABC8-6C8A12D023D0}" type="pres">
      <dgm:prSet presAssocID="{8E861038-0935-4732-91A0-51C67BAD8D25}" presName="hierChild5" presStyleCnt="0"/>
      <dgm:spPr/>
    </dgm:pt>
    <dgm:pt modelId="{F2D381BC-2330-4C2A-A7CB-A18AAB579A01}" type="pres">
      <dgm:prSet presAssocID="{C581570B-773A-488F-A891-B795F182FF69}" presName="hierChild5" presStyleCnt="0"/>
      <dgm:spPr/>
    </dgm:pt>
    <dgm:pt modelId="{436CAC24-2D9A-49A8-99D6-C9332581A781}" type="pres">
      <dgm:prSet presAssocID="{DF5809B1-8005-4F1A-B1A6-5D0630F325F3}" presName="hierChild5" presStyleCnt="0"/>
      <dgm:spPr/>
    </dgm:pt>
    <dgm:pt modelId="{F06AE7E4-C1BC-4793-89E6-45AB74B8EB33}" type="pres">
      <dgm:prSet presAssocID="{B46E979C-E430-4BA1-9913-CF338A2C683C}" presName="hierChild5" presStyleCnt="0"/>
      <dgm:spPr/>
    </dgm:pt>
    <dgm:pt modelId="{20755D7C-56AD-416F-9FD0-B6DE10ACB495}" type="pres">
      <dgm:prSet presAssocID="{CF49D08A-E57E-4650-85A1-7156032A8D77}" presName="hierChild5" presStyleCnt="0"/>
      <dgm:spPr/>
    </dgm:pt>
    <dgm:pt modelId="{1E3552F2-4C03-4E01-9442-345175E67B0C}" type="pres">
      <dgm:prSet presAssocID="{F31D8747-0A22-4E29-8348-FBA5BDCF1FAC}" presName="hierChild5" presStyleCnt="0"/>
      <dgm:spPr/>
    </dgm:pt>
    <dgm:pt modelId="{56089046-1532-4C55-B8AA-84EAC4170977}" type="pres">
      <dgm:prSet presAssocID="{A79398E8-D4E2-48E5-954B-B5B67FA33157}" presName="hierChild5" presStyleCnt="0"/>
      <dgm:spPr/>
    </dgm:pt>
    <dgm:pt modelId="{6F0DEFE7-438B-4F83-AB44-B445E46D586E}" type="pres">
      <dgm:prSet presAssocID="{DB4D192E-ADE8-45D6-829B-4E31F9F9B031}" presName="hierChild3" presStyleCnt="0"/>
      <dgm:spPr/>
    </dgm:pt>
  </dgm:ptLst>
  <dgm:cxnLst>
    <dgm:cxn modelId="{94089816-4AFC-4343-83CB-5A0DFF3CDB1D}" type="presOf" srcId="{CF49D08A-E57E-4650-85A1-7156032A8D77}" destId="{E641DB1D-779E-4309-BD21-27D26AAC02CC}" srcOrd="0" destOrd="0" presId="urn:microsoft.com/office/officeart/2005/8/layout/orgChart1"/>
    <dgm:cxn modelId="{F607991A-ED68-4177-BBB1-B8B7EBF0E3BD}" srcId="{F20FD463-765A-47EE-B49F-11470A6F925F}" destId="{DB4D192E-ADE8-45D6-829B-4E31F9F9B031}" srcOrd="0" destOrd="0" parTransId="{55C19032-EBD2-4441-9338-4FFE1338CF15}" sibTransId="{5538644D-ABAD-47C5-A1EC-5319068F2FAA}"/>
    <dgm:cxn modelId="{09E4B01E-FCC2-434E-9AC4-A42150D28841}" type="presOf" srcId="{F31D8747-0A22-4E29-8348-FBA5BDCF1FAC}" destId="{0DEBC0D0-C21E-481A-B205-F2AE138784BB}" srcOrd="0" destOrd="0" presId="urn:microsoft.com/office/officeart/2005/8/layout/orgChart1"/>
    <dgm:cxn modelId="{D4DEDA21-6C4D-4359-A45D-89F71E48BAA0}" type="presOf" srcId="{A401D70B-51F1-48F1-97C5-9CCCF9ABC69D}" destId="{78AB4DD3-E8E7-4179-AB9D-66611D6FEDE9}" srcOrd="0" destOrd="0" presId="urn:microsoft.com/office/officeart/2005/8/layout/orgChart1"/>
    <dgm:cxn modelId="{8AC6B826-8915-4162-8436-CA4BF1E6EE57}" srcId="{DB4D192E-ADE8-45D6-829B-4E31F9F9B031}" destId="{A79398E8-D4E2-48E5-954B-B5B67FA33157}" srcOrd="0" destOrd="0" parTransId="{F37D469D-5D53-4C34-9CB6-825B68D817D2}" sibTransId="{3AC87691-62AC-4A03-B615-43A15D217484}"/>
    <dgm:cxn modelId="{644F8A29-0B6E-4FEA-B1D3-391F5930D008}" srcId="{CF49D08A-E57E-4650-85A1-7156032A8D77}" destId="{B46E979C-E430-4BA1-9913-CF338A2C683C}" srcOrd="0" destOrd="0" parTransId="{0635FAB0-FD46-4B49-A1B7-A2FBA6B579E9}" sibTransId="{D09813AB-15DF-4E8B-8B16-F99332FCCA80}"/>
    <dgm:cxn modelId="{AC52472D-253E-4245-BEEF-C23489564718}" srcId="{C581570B-773A-488F-A891-B795F182FF69}" destId="{8E861038-0935-4732-91A0-51C67BAD8D25}" srcOrd="0" destOrd="0" parTransId="{284E6C03-5C5A-4EFA-8853-0E05C06C8F4C}" sibTransId="{63D2E836-EB59-433A-AC38-663AD094CB50}"/>
    <dgm:cxn modelId="{58F46932-FB07-433B-9279-7CF725036852}" type="presOf" srcId="{A79398E8-D4E2-48E5-954B-B5B67FA33157}" destId="{246F0BE9-F50A-41AE-866D-530640EDCD71}" srcOrd="1" destOrd="0" presId="urn:microsoft.com/office/officeart/2005/8/layout/orgChart1"/>
    <dgm:cxn modelId="{8D871A34-C0A3-4D43-9302-057AEDE71B61}" type="presOf" srcId="{F20FD463-765A-47EE-B49F-11470A6F925F}" destId="{07F9EA52-315F-4136-97B4-B29804088DA1}" srcOrd="0" destOrd="0" presId="urn:microsoft.com/office/officeart/2005/8/layout/orgChart1"/>
    <dgm:cxn modelId="{6ADB7138-32D6-418D-9769-4419E364642B}" type="presOf" srcId="{5E47F370-4C3A-409B-8620-F4A92A3B4CDB}" destId="{E35ED7F0-61E2-4712-8FB5-6B9AE8BA8B9C}" srcOrd="0" destOrd="0" presId="urn:microsoft.com/office/officeart/2005/8/layout/orgChart1"/>
    <dgm:cxn modelId="{317C3F3A-A13F-4391-8EB5-3FEC20469C5C}" type="presOf" srcId="{F37D469D-5D53-4C34-9CB6-825B68D817D2}" destId="{00DA48B0-EF97-4ECD-ABDB-C1D2998C97DC}" srcOrd="0" destOrd="0" presId="urn:microsoft.com/office/officeart/2005/8/layout/orgChart1"/>
    <dgm:cxn modelId="{2BFC7E5B-9425-4443-BCC6-B404C9648B8F}" type="presOf" srcId="{C581570B-773A-488F-A891-B795F182FF69}" destId="{331F97E1-BEC5-4597-AEA2-BCD95C21F6FC}" srcOrd="0" destOrd="0" presId="urn:microsoft.com/office/officeart/2005/8/layout/orgChart1"/>
    <dgm:cxn modelId="{A7B5BF5C-8A59-4CE6-81D7-68297446C4A0}" type="presOf" srcId="{C581570B-773A-488F-A891-B795F182FF69}" destId="{81FE2B48-405B-4DA4-B791-1FF4A4823489}" srcOrd="1" destOrd="0" presId="urn:microsoft.com/office/officeart/2005/8/layout/orgChart1"/>
    <dgm:cxn modelId="{207F975E-B364-4572-B178-0DA5D09C0AC6}" type="presOf" srcId="{B46E979C-E430-4BA1-9913-CF338A2C683C}" destId="{4D51AEEA-7CC0-4919-9B3D-59F315D3D7EF}" srcOrd="0" destOrd="0" presId="urn:microsoft.com/office/officeart/2005/8/layout/orgChart1"/>
    <dgm:cxn modelId="{9AA00960-36B5-42D0-B02E-09563D0153FB}" type="presOf" srcId="{8E861038-0935-4732-91A0-51C67BAD8D25}" destId="{83481A04-97B3-4652-9653-E8D6783D37AF}" srcOrd="1" destOrd="0" presId="urn:microsoft.com/office/officeart/2005/8/layout/orgChart1"/>
    <dgm:cxn modelId="{F489AC4E-CCCB-4E89-A36E-0D94CAD49357}" type="presOf" srcId="{B46E979C-E430-4BA1-9913-CF338A2C683C}" destId="{8360C853-63ED-4991-9431-EDE22CF551E6}" srcOrd="1" destOrd="0" presId="urn:microsoft.com/office/officeart/2005/8/layout/orgChart1"/>
    <dgm:cxn modelId="{B8F99473-7215-46BD-9009-58BE136EEA2F}" type="presOf" srcId="{284E6C03-5C5A-4EFA-8853-0E05C06C8F4C}" destId="{F83B8286-5091-41D2-999C-364841BF3563}" srcOrd="0" destOrd="0" presId="urn:microsoft.com/office/officeart/2005/8/layout/orgChart1"/>
    <dgm:cxn modelId="{B039D255-1966-4668-8671-1E6EC6C8AD08}" type="presOf" srcId="{DB4D192E-ADE8-45D6-829B-4E31F9F9B031}" destId="{C0BA3E04-8B16-40CA-B0B9-134273F1AD94}" srcOrd="0" destOrd="0" presId="urn:microsoft.com/office/officeart/2005/8/layout/orgChart1"/>
    <dgm:cxn modelId="{08A9585A-9541-48C0-908E-E44BE6C38245}" srcId="{DF5809B1-8005-4F1A-B1A6-5D0630F325F3}" destId="{C581570B-773A-488F-A891-B795F182FF69}" srcOrd="0" destOrd="0" parTransId="{5E47F370-4C3A-409B-8620-F4A92A3B4CDB}" sibTransId="{142310F2-4489-430E-AFEA-07BA173D2E92}"/>
    <dgm:cxn modelId="{D4900582-56AA-4D64-9ABD-8B85F11016F3}" type="presOf" srcId="{DB4D192E-ADE8-45D6-829B-4E31F9F9B031}" destId="{1AEC68CF-60CB-40B2-B0D9-D908927ACC23}" srcOrd="1" destOrd="0" presId="urn:microsoft.com/office/officeart/2005/8/layout/orgChart1"/>
    <dgm:cxn modelId="{44C74E87-A9BB-4180-91D9-0A1F4BA683B2}" type="presOf" srcId="{8E861038-0935-4732-91A0-51C67BAD8D25}" destId="{5103591A-5928-4946-8AD6-DF0649438D09}" srcOrd="0" destOrd="0" presId="urn:microsoft.com/office/officeart/2005/8/layout/orgChart1"/>
    <dgm:cxn modelId="{83E7BF8A-8F9B-431A-9348-508648E8E3F3}" type="presOf" srcId="{DF5809B1-8005-4F1A-B1A6-5D0630F325F3}" destId="{81547F5A-6658-4368-B0C8-2F42CD4D82D1}" srcOrd="1" destOrd="0" presId="urn:microsoft.com/office/officeart/2005/8/layout/orgChart1"/>
    <dgm:cxn modelId="{107ACF8E-A59D-4F77-BFE1-7D467EB18185}" type="presOf" srcId="{F31D8747-0A22-4E29-8348-FBA5BDCF1FAC}" destId="{5693CE96-7A62-4E80-8AEC-CFC79ED06235}" srcOrd="1" destOrd="0" presId="urn:microsoft.com/office/officeart/2005/8/layout/orgChart1"/>
    <dgm:cxn modelId="{0CA777A2-191C-476A-B203-82DE30CC3E85}" srcId="{A79398E8-D4E2-48E5-954B-B5B67FA33157}" destId="{F31D8747-0A22-4E29-8348-FBA5BDCF1FAC}" srcOrd="0" destOrd="0" parTransId="{33130A34-53D6-4D96-9741-54710EFCC25F}" sibTransId="{2519B954-C328-43C6-AD85-9356683BB68A}"/>
    <dgm:cxn modelId="{8E9F92AB-D44B-4649-9EE6-01502DF4068A}" type="presOf" srcId="{A79398E8-D4E2-48E5-954B-B5B67FA33157}" destId="{D371EA9C-698C-4A62-9E46-4240C0F7B72B}" srcOrd="0" destOrd="0" presId="urn:microsoft.com/office/officeart/2005/8/layout/orgChart1"/>
    <dgm:cxn modelId="{F52AB4B1-5B6A-48AE-BC9E-042F50BCAAFA}" type="presOf" srcId="{0635FAB0-FD46-4B49-A1B7-A2FBA6B579E9}" destId="{67E836B7-8B21-4E0E-9B4E-C478863AEE76}" srcOrd="0" destOrd="0" presId="urn:microsoft.com/office/officeart/2005/8/layout/orgChart1"/>
    <dgm:cxn modelId="{CA13BCB8-B614-4396-BE03-C5612E1E0424}" srcId="{F31D8747-0A22-4E29-8348-FBA5BDCF1FAC}" destId="{CF49D08A-E57E-4650-85A1-7156032A8D77}" srcOrd="0" destOrd="0" parTransId="{279DD8D0-7A8E-47E3-9565-C89748552FE9}" sibTransId="{3F59EBC4-44A9-481B-980D-9CEF526CD9B9}"/>
    <dgm:cxn modelId="{BA486FD7-9BB1-4F5B-9139-9566AA510FCB}" type="presOf" srcId="{CF49D08A-E57E-4650-85A1-7156032A8D77}" destId="{3C5B69B6-859E-44E4-A6CD-045CF4404954}" srcOrd="1" destOrd="0" presId="urn:microsoft.com/office/officeart/2005/8/layout/orgChart1"/>
    <dgm:cxn modelId="{B43FF9D8-2EB7-4C7E-A344-08CD76CE7D79}" type="presOf" srcId="{33130A34-53D6-4D96-9741-54710EFCC25F}" destId="{9AC27321-E8ED-4561-BA63-8332343AFA98}" srcOrd="0" destOrd="0" presId="urn:microsoft.com/office/officeart/2005/8/layout/orgChart1"/>
    <dgm:cxn modelId="{221A2DE2-3107-4D70-96B6-F5376FF94C74}" type="presOf" srcId="{279DD8D0-7A8E-47E3-9565-C89748552FE9}" destId="{0B68145F-5AD6-483F-9559-09F294A84BEB}" srcOrd="0" destOrd="0" presId="urn:microsoft.com/office/officeart/2005/8/layout/orgChart1"/>
    <dgm:cxn modelId="{F8A307E6-DDB2-446A-A9E9-DCE51CFAADD3}" type="presOf" srcId="{DF5809B1-8005-4F1A-B1A6-5D0630F325F3}" destId="{63289F81-E316-415B-A10D-29EDDDE3C4A4}" srcOrd="0" destOrd="0" presId="urn:microsoft.com/office/officeart/2005/8/layout/orgChart1"/>
    <dgm:cxn modelId="{E323F1FF-B7CF-4566-97CF-E53ADBD0C89B}" srcId="{B46E979C-E430-4BA1-9913-CF338A2C683C}" destId="{DF5809B1-8005-4F1A-B1A6-5D0630F325F3}" srcOrd="0" destOrd="0" parTransId="{A401D70B-51F1-48F1-97C5-9CCCF9ABC69D}" sibTransId="{B6160C15-B9BD-43D9-9C06-97E5FAAA132D}"/>
    <dgm:cxn modelId="{20AC2397-D1F9-4CD5-9109-371926AC1F9A}" type="presParOf" srcId="{07F9EA52-315F-4136-97B4-B29804088DA1}" destId="{18F9510B-EF35-4E5D-BB0D-5801B339F562}" srcOrd="0" destOrd="0" presId="urn:microsoft.com/office/officeart/2005/8/layout/orgChart1"/>
    <dgm:cxn modelId="{FD93E090-5A0A-4BAC-B238-2918189EEDD5}" type="presParOf" srcId="{18F9510B-EF35-4E5D-BB0D-5801B339F562}" destId="{D831D890-B097-42D6-87FF-974B4D16C0F2}" srcOrd="0" destOrd="0" presId="urn:microsoft.com/office/officeart/2005/8/layout/orgChart1"/>
    <dgm:cxn modelId="{DFFEC31F-9760-4D5A-97A0-6C838A3FF310}" type="presParOf" srcId="{D831D890-B097-42D6-87FF-974B4D16C0F2}" destId="{C0BA3E04-8B16-40CA-B0B9-134273F1AD94}" srcOrd="0" destOrd="0" presId="urn:microsoft.com/office/officeart/2005/8/layout/orgChart1"/>
    <dgm:cxn modelId="{D4814225-3AB4-413C-B6F3-71FF32687C4B}" type="presParOf" srcId="{D831D890-B097-42D6-87FF-974B4D16C0F2}" destId="{1AEC68CF-60CB-40B2-B0D9-D908927ACC23}" srcOrd="1" destOrd="0" presId="urn:microsoft.com/office/officeart/2005/8/layout/orgChart1"/>
    <dgm:cxn modelId="{3A2B1361-28A1-4DB8-8AED-1DDCE65AEB2B}" type="presParOf" srcId="{18F9510B-EF35-4E5D-BB0D-5801B339F562}" destId="{4EB2DB58-47DA-44A5-9A8B-5F7CEBE3A66B}" srcOrd="1" destOrd="0" presId="urn:microsoft.com/office/officeart/2005/8/layout/orgChart1"/>
    <dgm:cxn modelId="{4E087360-D32A-4544-9385-B9050245A524}" type="presParOf" srcId="{4EB2DB58-47DA-44A5-9A8B-5F7CEBE3A66B}" destId="{00DA48B0-EF97-4ECD-ABDB-C1D2998C97DC}" srcOrd="0" destOrd="0" presId="urn:microsoft.com/office/officeart/2005/8/layout/orgChart1"/>
    <dgm:cxn modelId="{F17CBEC3-5ACD-4809-86DF-5F613F9B32C2}" type="presParOf" srcId="{4EB2DB58-47DA-44A5-9A8B-5F7CEBE3A66B}" destId="{76AE5767-27BA-4FBD-BB50-C86427AE5C5E}" srcOrd="1" destOrd="0" presId="urn:microsoft.com/office/officeart/2005/8/layout/orgChart1"/>
    <dgm:cxn modelId="{F9FC6B94-EDC5-40B8-94C4-9FE91429AC07}" type="presParOf" srcId="{76AE5767-27BA-4FBD-BB50-C86427AE5C5E}" destId="{2CE61367-F590-4BEF-84BB-E7B4A61136A9}" srcOrd="0" destOrd="0" presId="urn:microsoft.com/office/officeart/2005/8/layout/orgChart1"/>
    <dgm:cxn modelId="{C44FC139-DED1-4194-905B-5C7F9DB68A4C}" type="presParOf" srcId="{2CE61367-F590-4BEF-84BB-E7B4A61136A9}" destId="{D371EA9C-698C-4A62-9E46-4240C0F7B72B}" srcOrd="0" destOrd="0" presId="urn:microsoft.com/office/officeart/2005/8/layout/orgChart1"/>
    <dgm:cxn modelId="{79B00153-628C-4EFB-A65C-84B9EB0A50C6}" type="presParOf" srcId="{2CE61367-F590-4BEF-84BB-E7B4A61136A9}" destId="{246F0BE9-F50A-41AE-866D-530640EDCD71}" srcOrd="1" destOrd="0" presId="urn:microsoft.com/office/officeart/2005/8/layout/orgChart1"/>
    <dgm:cxn modelId="{B604DA3F-6969-4D6C-A7BD-C4388474D434}" type="presParOf" srcId="{76AE5767-27BA-4FBD-BB50-C86427AE5C5E}" destId="{19ED57BA-DF39-4391-B7ED-1C279729E0F8}" srcOrd="1" destOrd="0" presId="urn:microsoft.com/office/officeart/2005/8/layout/orgChart1"/>
    <dgm:cxn modelId="{4751B92C-44AF-4012-9489-6A31A9BDBFD0}" type="presParOf" srcId="{19ED57BA-DF39-4391-B7ED-1C279729E0F8}" destId="{9AC27321-E8ED-4561-BA63-8332343AFA98}" srcOrd="0" destOrd="0" presId="urn:microsoft.com/office/officeart/2005/8/layout/orgChart1"/>
    <dgm:cxn modelId="{5670AE4C-5499-46E7-8DA3-7184CC773860}" type="presParOf" srcId="{19ED57BA-DF39-4391-B7ED-1C279729E0F8}" destId="{EE103255-C130-4AFC-9D2F-21B478CA0704}" srcOrd="1" destOrd="0" presId="urn:microsoft.com/office/officeart/2005/8/layout/orgChart1"/>
    <dgm:cxn modelId="{F4D6FD0E-430E-46C1-B1F7-FAB2FB7F77E0}" type="presParOf" srcId="{EE103255-C130-4AFC-9D2F-21B478CA0704}" destId="{041FF771-4D15-4742-A968-57D1CE0ABCFA}" srcOrd="0" destOrd="0" presId="urn:microsoft.com/office/officeart/2005/8/layout/orgChart1"/>
    <dgm:cxn modelId="{1A224822-C190-4C12-8FE2-3FEE1E8A0340}" type="presParOf" srcId="{041FF771-4D15-4742-A968-57D1CE0ABCFA}" destId="{0DEBC0D0-C21E-481A-B205-F2AE138784BB}" srcOrd="0" destOrd="0" presId="urn:microsoft.com/office/officeart/2005/8/layout/orgChart1"/>
    <dgm:cxn modelId="{291B4B7F-74BA-420E-B45F-2C53846B4F36}" type="presParOf" srcId="{041FF771-4D15-4742-A968-57D1CE0ABCFA}" destId="{5693CE96-7A62-4E80-8AEC-CFC79ED06235}" srcOrd="1" destOrd="0" presId="urn:microsoft.com/office/officeart/2005/8/layout/orgChart1"/>
    <dgm:cxn modelId="{4633CF0B-2AAD-40CF-94D6-3FAA6671DA7E}" type="presParOf" srcId="{EE103255-C130-4AFC-9D2F-21B478CA0704}" destId="{9001DC6C-7F32-423D-9E53-90293DA28A10}" srcOrd="1" destOrd="0" presId="urn:microsoft.com/office/officeart/2005/8/layout/orgChart1"/>
    <dgm:cxn modelId="{11D0A5E4-C928-4DEA-9D79-0EF3A50096FA}" type="presParOf" srcId="{9001DC6C-7F32-423D-9E53-90293DA28A10}" destId="{0B68145F-5AD6-483F-9559-09F294A84BEB}" srcOrd="0" destOrd="0" presId="urn:microsoft.com/office/officeart/2005/8/layout/orgChart1"/>
    <dgm:cxn modelId="{25EDAC44-848C-408C-9D0A-5C13A9766375}" type="presParOf" srcId="{9001DC6C-7F32-423D-9E53-90293DA28A10}" destId="{E5C3F3FD-BEFF-474A-B484-4B8C929C6720}" srcOrd="1" destOrd="0" presId="urn:microsoft.com/office/officeart/2005/8/layout/orgChart1"/>
    <dgm:cxn modelId="{2F7E546F-C5A5-42B3-B9F6-941C0990E009}" type="presParOf" srcId="{E5C3F3FD-BEFF-474A-B484-4B8C929C6720}" destId="{B2A9139C-DEB1-4CE9-9BA7-F449C12404A3}" srcOrd="0" destOrd="0" presId="urn:microsoft.com/office/officeart/2005/8/layout/orgChart1"/>
    <dgm:cxn modelId="{6CC27333-3CAE-4ECB-84BD-4B15AC89FCA9}" type="presParOf" srcId="{B2A9139C-DEB1-4CE9-9BA7-F449C12404A3}" destId="{E641DB1D-779E-4309-BD21-27D26AAC02CC}" srcOrd="0" destOrd="0" presId="urn:microsoft.com/office/officeart/2005/8/layout/orgChart1"/>
    <dgm:cxn modelId="{6D64F2EC-3B6B-4863-A3D3-F7D7D2875CA1}" type="presParOf" srcId="{B2A9139C-DEB1-4CE9-9BA7-F449C12404A3}" destId="{3C5B69B6-859E-44E4-A6CD-045CF4404954}" srcOrd="1" destOrd="0" presId="urn:microsoft.com/office/officeart/2005/8/layout/orgChart1"/>
    <dgm:cxn modelId="{DB12420B-14F9-42F1-AFA1-55D015A2940D}" type="presParOf" srcId="{E5C3F3FD-BEFF-474A-B484-4B8C929C6720}" destId="{E000CA98-55CF-402F-915B-2958B42D0E1F}" srcOrd="1" destOrd="0" presId="urn:microsoft.com/office/officeart/2005/8/layout/orgChart1"/>
    <dgm:cxn modelId="{C3AB584A-A83A-4B38-9CD8-7B526201DB24}" type="presParOf" srcId="{E000CA98-55CF-402F-915B-2958B42D0E1F}" destId="{67E836B7-8B21-4E0E-9B4E-C478863AEE76}" srcOrd="0" destOrd="0" presId="urn:microsoft.com/office/officeart/2005/8/layout/orgChart1"/>
    <dgm:cxn modelId="{05AB20BE-4FE6-4CB6-BD75-D9CB6AB205B1}" type="presParOf" srcId="{E000CA98-55CF-402F-915B-2958B42D0E1F}" destId="{221D54C1-50E9-422D-8DB9-1041D181C5E9}" srcOrd="1" destOrd="0" presId="urn:microsoft.com/office/officeart/2005/8/layout/orgChart1"/>
    <dgm:cxn modelId="{C15AF46B-FE3F-4E16-9677-59FC1C4E9DED}" type="presParOf" srcId="{221D54C1-50E9-422D-8DB9-1041D181C5E9}" destId="{89577CE9-E4B8-406B-ACAB-D5BDB9D1969F}" srcOrd="0" destOrd="0" presId="urn:microsoft.com/office/officeart/2005/8/layout/orgChart1"/>
    <dgm:cxn modelId="{954DD29E-095B-4CD0-A4A9-9ACD23CAA0E7}" type="presParOf" srcId="{89577CE9-E4B8-406B-ACAB-D5BDB9D1969F}" destId="{4D51AEEA-7CC0-4919-9B3D-59F315D3D7EF}" srcOrd="0" destOrd="0" presId="urn:microsoft.com/office/officeart/2005/8/layout/orgChart1"/>
    <dgm:cxn modelId="{C3372038-B32A-40EE-9F3E-7D6E9F973895}" type="presParOf" srcId="{89577CE9-E4B8-406B-ACAB-D5BDB9D1969F}" destId="{8360C853-63ED-4991-9431-EDE22CF551E6}" srcOrd="1" destOrd="0" presId="urn:microsoft.com/office/officeart/2005/8/layout/orgChart1"/>
    <dgm:cxn modelId="{B23BA608-574D-40B0-B997-26C53A6F1169}" type="presParOf" srcId="{221D54C1-50E9-422D-8DB9-1041D181C5E9}" destId="{9534F829-6D83-4D30-A8E5-AAD494D4EE88}" srcOrd="1" destOrd="0" presId="urn:microsoft.com/office/officeart/2005/8/layout/orgChart1"/>
    <dgm:cxn modelId="{65E63B42-3B95-46A6-8B8E-0362E140C56D}" type="presParOf" srcId="{9534F829-6D83-4D30-A8E5-AAD494D4EE88}" destId="{78AB4DD3-E8E7-4179-AB9D-66611D6FEDE9}" srcOrd="0" destOrd="0" presId="urn:microsoft.com/office/officeart/2005/8/layout/orgChart1"/>
    <dgm:cxn modelId="{88E66D83-1FF9-4B77-831F-C61B4DA6CAB8}" type="presParOf" srcId="{9534F829-6D83-4D30-A8E5-AAD494D4EE88}" destId="{A4EA5A49-EE26-42EA-9143-A80000EE6BA1}" srcOrd="1" destOrd="0" presId="urn:microsoft.com/office/officeart/2005/8/layout/orgChart1"/>
    <dgm:cxn modelId="{C9939C9E-9164-480C-A7BA-A1E367EB03B5}" type="presParOf" srcId="{A4EA5A49-EE26-42EA-9143-A80000EE6BA1}" destId="{BD348CA7-2EFD-45D9-A8EB-0C94BCDCBAEF}" srcOrd="0" destOrd="0" presId="urn:microsoft.com/office/officeart/2005/8/layout/orgChart1"/>
    <dgm:cxn modelId="{5654B3ED-50DB-4567-9868-CE82D0C80188}" type="presParOf" srcId="{BD348CA7-2EFD-45D9-A8EB-0C94BCDCBAEF}" destId="{63289F81-E316-415B-A10D-29EDDDE3C4A4}" srcOrd="0" destOrd="0" presId="urn:microsoft.com/office/officeart/2005/8/layout/orgChart1"/>
    <dgm:cxn modelId="{BBE4B82F-D6F3-4295-AAC9-1272CC28E04F}" type="presParOf" srcId="{BD348CA7-2EFD-45D9-A8EB-0C94BCDCBAEF}" destId="{81547F5A-6658-4368-B0C8-2F42CD4D82D1}" srcOrd="1" destOrd="0" presId="urn:microsoft.com/office/officeart/2005/8/layout/orgChart1"/>
    <dgm:cxn modelId="{1E5C7C0B-82EF-4557-A42B-494F44572E01}" type="presParOf" srcId="{A4EA5A49-EE26-42EA-9143-A80000EE6BA1}" destId="{D75D8563-DB5E-4EF0-B2EF-064C7B47CE60}" srcOrd="1" destOrd="0" presId="urn:microsoft.com/office/officeart/2005/8/layout/orgChart1"/>
    <dgm:cxn modelId="{E16FF9C2-536D-462E-AE4A-C89F0B5482C9}" type="presParOf" srcId="{D75D8563-DB5E-4EF0-B2EF-064C7B47CE60}" destId="{E35ED7F0-61E2-4712-8FB5-6B9AE8BA8B9C}" srcOrd="0" destOrd="0" presId="urn:microsoft.com/office/officeart/2005/8/layout/orgChart1"/>
    <dgm:cxn modelId="{04C5D8AD-887E-4103-9377-5DAFA5C02637}" type="presParOf" srcId="{D75D8563-DB5E-4EF0-B2EF-064C7B47CE60}" destId="{9F8680B3-E8C5-4935-A170-5BF57539F419}" srcOrd="1" destOrd="0" presId="urn:microsoft.com/office/officeart/2005/8/layout/orgChart1"/>
    <dgm:cxn modelId="{AA18FB9B-7E52-4B90-9183-614C189B8C8F}" type="presParOf" srcId="{9F8680B3-E8C5-4935-A170-5BF57539F419}" destId="{535CE120-41FF-4457-9F01-22597AF2D5AE}" srcOrd="0" destOrd="0" presId="urn:microsoft.com/office/officeart/2005/8/layout/orgChart1"/>
    <dgm:cxn modelId="{91575DA0-C315-4567-9679-6BDAC0A04BA6}" type="presParOf" srcId="{535CE120-41FF-4457-9F01-22597AF2D5AE}" destId="{331F97E1-BEC5-4597-AEA2-BCD95C21F6FC}" srcOrd="0" destOrd="0" presId="urn:microsoft.com/office/officeart/2005/8/layout/orgChart1"/>
    <dgm:cxn modelId="{908EF7D2-4D74-4F36-B7EC-1C571709F017}" type="presParOf" srcId="{535CE120-41FF-4457-9F01-22597AF2D5AE}" destId="{81FE2B48-405B-4DA4-B791-1FF4A4823489}" srcOrd="1" destOrd="0" presId="urn:microsoft.com/office/officeart/2005/8/layout/orgChart1"/>
    <dgm:cxn modelId="{77B0353B-A737-4A1E-814B-8DF2FBA89DD3}" type="presParOf" srcId="{9F8680B3-E8C5-4935-A170-5BF57539F419}" destId="{EA8DFE97-A26C-4BE2-83D2-EDC54D1C2427}" srcOrd="1" destOrd="0" presId="urn:microsoft.com/office/officeart/2005/8/layout/orgChart1"/>
    <dgm:cxn modelId="{EB1682BB-49DB-44FB-9633-4137422456B6}" type="presParOf" srcId="{EA8DFE97-A26C-4BE2-83D2-EDC54D1C2427}" destId="{F83B8286-5091-41D2-999C-364841BF3563}" srcOrd="0" destOrd="0" presId="urn:microsoft.com/office/officeart/2005/8/layout/orgChart1"/>
    <dgm:cxn modelId="{DE70282B-A7EA-44AA-9366-5ED30D6F883A}" type="presParOf" srcId="{EA8DFE97-A26C-4BE2-83D2-EDC54D1C2427}" destId="{16023B11-D73E-424C-952D-C601978743C8}" srcOrd="1" destOrd="0" presId="urn:microsoft.com/office/officeart/2005/8/layout/orgChart1"/>
    <dgm:cxn modelId="{EF195F34-637A-4937-98DF-F9CA6C92512B}" type="presParOf" srcId="{16023B11-D73E-424C-952D-C601978743C8}" destId="{2A8996A2-1979-4FE9-A344-C9EFD3B85D24}" srcOrd="0" destOrd="0" presId="urn:microsoft.com/office/officeart/2005/8/layout/orgChart1"/>
    <dgm:cxn modelId="{ACF48290-0BA3-468F-8679-49E714346843}" type="presParOf" srcId="{2A8996A2-1979-4FE9-A344-C9EFD3B85D24}" destId="{5103591A-5928-4946-8AD6-DF0649438D09}" srcOrd="0" destOrd="0" presId="urn:microsoft.com/office/officeart/2005/8/layout/orgChart1"/>
    <dgm:cxn modelId="{86B363E4-B105-4715-BC86-226A17087310}" type="presParOf" srcId="{2A8996A2-1979-4FE9-A344-C9EFD3B85D24}" destId="{83481A04-97B3-4652-9653-E8D6783D37AF}" srcOrd="1" destOrd="0" presId="urn:microsoft.com/office/officeart/2005/8/layout/orgChart1"/>
    <dgm:cxn modelId="{A0469EB8-4BC4-4E2A-AC37-DA193BCDB801}" type="presParOf" srcId="{16023B11-D73E-424C-952D-C601978743C8}" destId="{F173199D-C4DF-4762-AAA2-15EDD207D2DF}" srcOrd="1" destOrd="0" presId="urn:microsoft.com/office/officeart/2005/8/layout/orgChart1"/>
    <dgm:cxn modelId="{5EB3364E-C6A4-4465-BBA9-C78F1205982A}" type="presParOf" srcId="{16023B11-D73E-424C-952D-C601978743C8}" destId="{0DF39E64-0B7F-41EC-ABC8-6C8A12D023D0}" srcOrd="2" destOrd="0" presId="urn:microsoft.com/office/officeart/2005/8/layout/orgChart1"/>
    <dgm:cxn modelId="{A6B755C1-9FB6-4F13-A746-E3D039804E51}" type="presParOf" srcId="{9F8680B3-E8C5-4935-A170-5BF57539F419}" destId="{F2D381BC-2330-4C2A-A7CB-A18AAB579A01}" srcOrd="2" destOrd="0" presId="urn:microsoft.com/office/officeart/2005/8/layout/orgChart1"/>
    <dgm:cxn modelId="{97373ADD-80AE-4D9A-8346-56C2C3A82112}" type="presParOf" srcId="{A4EA5A49-EE26-42EA-9143-A80000EE6BA1}" destId="{436CAC24-2D9A-49A8-99D6-C9332581A781}" srcOrd="2" destOrd="0" presId="urn:microsoft.com/office/officeart/2005/8/layout/orgChart1"/>
    <dgm:cxn modelId="{6EB59003-A1AD-4CFA-979A-5941FD106BC5}" type="presParOf" srcId="{221D54C1-50E9-422D-8DB9-1041D181C5E9}" destId="{F06AE7E4-C1BC-4793-89E6-45AB74B8EB33}" srcOrd="2" destOrd="0" presId="urn:microsoft.com/office/officeart/2005/8/layout/orgChart1"/>
    <dgm:cxn modelId="{5788C3D5-2465-4DD4-BBA9-153D26ABCDDF}" type="presParOf" srcId="{E5C3F3FD-BEFF-474A-B484-4B8C929C6720}" destId="{20755D7C-56AD-416F-9FD0-B6DE10ACB495}" srcOrd="2" destOrd="0" presId="urn:microsoft.com/office/officeart/2005/8/layout/orgChart1"/>
    <dgm:cxn modelId="{CD36BA87-D24B-46E4-A4DF-CFDA4A3FD5D6}" type="presParOf" srcId="{EE103255-C130-4AFC-9D2F-21B478CA0704}" destId="{1E3552F2-4C03-4E01-9442-345175E67B0C}" srcOrd="2" destOrd="0" presId="urn:microsoft.com/office/officeart/2005/8/layout/orgChart1"/>
    <dgm:cxn modelId="{F3191CDB-8276-459E-9EC0-EF230F36B520}" type="presParOf" srcId="{76AE5767-27BA-4FBD-BB50-C86427AE5C5E}" destId="{56089046-1532-4C55-B8AA-84EAC4170977}" srcOrd="2" destOrd="0" presId="urn:microsoft.com/office/officeart/2005/8/layout/orgChart1"/>
    <dgm:cxn modelId="{996FE752-301C-4A2A-AFB0-43340C241A0C}" type="presParOf" srcId="{18F9510B-EF35-4E5D-BB0D-5801B339F562}" destId="{6F0DEFE7-438B-4F83-AB44-B445E46D586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F487278-1654-49D1-BF35-AF7234831024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A7A1B9FD-92F0-4065-98B3-225B14B36578}">
      <dgm:prSet phldrT="[Text]"/>
      <dgm:spPr>
        <a:solidFill>
          <a:schemeClr val="tx1"/>
        </a:solidFill>
      </dgm:spPr>
      <dgm:t>
        <a:bodyPr/>
        <a:lstStyle/>
        <a:p>
          <a:r>
            <a:rPr lang="en-GB" dirty="0"/>
            <a:t>Sir Thomas, 2</a:t>
          </a:r>
          <a:r>
            <a:rPr lang="en-GB" baseline="30000" dirty="0"/>
            <a:t>nd</a:t>
          </a:r>
          <a:r>
            <a:rPr lang="en-GB" dirty="0"/>
            <a:t> Baronet</a:t>
          </a:r>
        </a:p>
        <a:p>
          <a:r>
            <a:rPr lang="en-GB" dirty="0"/>
            <a:t>1585-1658</a:t>
          </a:r>
        </a:p>
        <a:p>
          <a:r>
            <a:rPr lang="en-GB" dirty="0"/>
            <a:t>M Blanche Carey</a:t>
          </a:r>
        </a:p>
        <a:p>
          <a:r>
            <a:rPr lang="en-GB" dirty="0"/>
            <a:t>1585-1651</a:t>
          </a:r>
        </a:p>
      </dgm:t>
    </dgm:pt>
    <dgm:pt modelId="{7104E3E3-E2FD-40B4-A226-F7DC24E1D36E}" type="parTrans" cxnId="{8385B89E-2C04-4743-95F4-235DA3DC0EA7}">
      <dgm:prSet/>
      <dgm:spPr/>
      <dgm:t>
        <a:bodyPr/>
        <a:lstStyle/>
        <a:p>
          <a:endParaRPr lang="en-GB"/>
        </a:p>
      </dgm:t>
    </dgm:pt>
    <dgm:pt modelId="{9247B414-57C3-4467-8AB4-058CA6D9BC01}" type="sibTrans" cxnId="{8385B89E-2C04-4743-95F4-235DA3DC0EA7}">
      <dgm:prSet/>
      <dgm:spPr/>
      <dgm:t>
        <a:bodyPr/>
        <a:lstStyle/>
        <a:p>
          <a:endParaRPr lang="en-GB"/>
        </a:p>
      </dgm:t>
    </dgm:pt>
    <dgm:pt modelId="{11DD304E-D535-4A31-9303-96E2F8385206}">
      <dgm:prSet phldrT="[Text]"/>
      <dgm:spPr>
        <a:solidFill>
          <a:schemeClr val="tx1"/>
        </a:solidFill>
      </dgm:spPr>
      <dgm:t>
        <a:bodyPr/>
        <a:lstStyle/>
        <a:p>
          <a:r>
            <a:rPr lang="en-GB" dirty="0"/>
            <a:t>Sir Philip, 3</a:t>
          </a:r>
          <a:r>
            <a:rPr lang="en-GB" baseline="30000" dirty="0"/>
            <a:t>rd</a:t>
          </a:r>
          <a:r>
            <a:rPr lang="en-GB" dirty="0"/>
            <a:t> Baronet </a:t>
          </a:r>
        </a:p>
        <a:p>
          <a:r>
            <a:rPr lang="en-GB" dirty="0"/>
            <a:t>c.1608-81</a:t>
          </a:r>
        </a:p>
        <a:p>
          <a:r>
            <a:rPr lang="en-GB" dirty="0"/>
            <a:t>M Lucy Cotton -1684</a:t>
          </a:r>
        </a:p>
      </dgm:t>
    </dgm:pt>
    <dgm:pt modelId="{26DE0C7C-516F-4D7D-91EB-D5C6B3FD4040}" type="parTrans" cxnId="{F974851E-BDB5-427F-988C-3146108AAA4A}">
      <dgm:prSet/>
      <dgm:spPr/>
      <dgm:t>
        <a:bodyPr/>
        <a:lstStyle/>
        <a:p>
          <a:endParaRPr lang="en-GB"/>
        </a:p>
      </dgm:t>
    </dgm:pt>
    <dgm:pt modelId="{2F2233EA-D7B4-4B5E-8711-7F3B0221F3DA}" type="sibTrans" cxnId="{F974851E-BDB5-427F-988C-3146108AAA4A}">
      <dgm:prSet/>
      <dgm:spPr/>
      <dgm:t>
        <a:bodyPr/>
        <a:lstStyle/>
        <a:p>
          <a:endParaRPr lang="en-GB"/>
        </a:p>
      </dgm:t>
    </dgm:pt>
    <dgm:pt modelId="{8B908941-E6FB-44F0-B943-04E8DAD5868A}">
      <dgm:prSet/>
      <dgm:spPr>
        <a:solidFill>
          <a:schemeClr val="tx1"/>
        </a:solidFill>
      </dgm:spPr>
      <dgm:t>
        <a:bodyPr/>
        <a:lstStyle/>
        <a:p>
          <a:r>
            <a:rPr lang="en-GB" dirty="0"/>
            <a:t>Sir Thomas -1661</a:t>
          </a:r>
        </a:p>
        <a:p>
          <a:r>
            <a:rPr lang="en-GB" dirty="0"/>
            <a:t>M Anne </a:t>
          </a:r>
          <a:r>
            <a:rPr lang="en-GB" dirty="0" err="1"/>
            <a:t>Armyne</a:t>
          </a:r>
          <a:r>
            <a:rPr lang="en-GB" dirty="0"/>
            <a:t> -1719</a:t>
          </a:r>
        </a:p>
      </dgm:t>
    </dgm:pt>
    <dgm:pt modelId="{432532EE-10BD-49DC-A9DF-D49E0787FD8A}" type="parTrans" cxnId="{EA9FD352-9C39-4F2B-862A-0AC550E4D9CB}">
      <dgm:prSet/>
      <dgm:spPr/>
      <dgm:t>
        <a:bodyPr/>
        <a:lstStyle/>
        <a:p>
          <a:endParaRPr lang="en-GB"/>
        </a:p>
      </dgm:t>
    </dgm:pt>
    <dgm:pt modelId="{022A72A6-BC99-4060-91DE-0D6D831D1448}" type="sibTrans" cxnId="{EA9FD352-9C39-4F2B-862A-0AC550E4D9CB}">
      <dgm:prSet/>
      <dgm:spPr/>
      <dgm:t>
        <a:bodyPr/>
        <a:lstStyle/>
        <a:p>
          <a:endParaRPr lang="en-GB"/>
        </a:p>
      </dgm:t>
    </dgm:pt>
    <dgm:pt modelId="{C7D8C159-968D-4166-B517-2159D677FA0E}">
      <dgm:prSet/>
      <dgm:spPr>
        <a:solidFill>
          <a:schemeClr val="tx1"/>
        </a:solidFill>
      </dgm:spPr>
      <dgm:t>
        <a:bodyPr/>
        <a:lstStyle/>
        <a:p>
          <a:r>
            <a:rPr lang="en-GB" dirty="0"/>
            <a:t>Sir John, 4</a:t>
          </a:r>
          <a:r>
            <a:rPr lang="en-GB" baseline="30000" dirty="0"/>
            <a:t>th</a:t>
          </a:r>
          <a:r>
            <a:rPr lang="en-GB" dirty="0"/>
            <a:t> Baronet </a:t>
          </a:r>
        </a:p>
        <a:p>
          <a:r>
            <a:rPr lang="en-GB" dirty="0"/>
            <a:t>1669-1754</a:t>
          </a:r>
        </a:p>
        <a:p>
          <a:r>
            <a:rPr lang="en-GB" dirty="0"/>
            <a:t>M Mary </a:t>
          </a:r>
          <a:r>
            <a:rPr lang="en-GB" dirty="0" err="1"/>
            <a:t>Fermor</a:t>
          </a:r>
          <a:r>
            <a:rPr lang="en-GB" dirty="0"/>
            <a:t> -1729</a:t>
          </a:r>
        </a:p>
      </dgm:t>
    </dgm:pt>
    <dgm:pt modelId="{9A7C5B16-8EB4-484E-9F18-FC35B9414C8E}" type="parTrans" cxnId="{215150F1-69B1-4B1F-BE3A-7EBB7407D62A}">
      <dgm:prSet/>
      <dgm:spPr/>
      <dgm:t>
        <a:bodyPr/>
        <a:lstStyle/>
        <a:p>
          <a:endParaRPr lang="en-GB"/>
        </a:p>
      </dgm:t>
    </dgm:pt>
    <dgm:pt modelId="{9A0290F2-044B-4694-8341-DD7C8FA25DE9}" type="sibTrans" cxnId="{215150F1-69B1-4B1F-BE3A-7EBB7407D62A}">
      <dgm:prSet/>
      <dgm:spPr/>
      <dgm:t>
        <a:bodyPr/>
        <a:lstStyle/>
        <a:p>
          <a:endParaRPr lang="en-GB"/>
        </a:p>
      </dgm:t>
    </dgm:pt>
    <dgm:pt modelId="{92E7BE4D-C17A-4390-8958-33BF1CE37F0E}">
      <dgm:prSet/>
      <dgm:spPr>
        <a:solidFill>
          <a:schemeClr val="tx1"/>
        </a:solidFill>
      </dgm:spPr>
      <dgm:t>
        <a:bodyPr/>
        <a:lstStyle/>
        <a:p>
          <a:r>
            <a:rPr lang="en-GB" dirty="0"/>
            <a:t>Sir Armine, 5</a:t>
          </a:r>
          <a:r>
            <a:rPr lang="en-GB" baseline="30000" dirty="0"/>
            <a:t>th</a:t>
          </a:r>
          <a:r>
            <a:rPr lang="en-GB" dirty="0"/>
            <a:t> Baronet</a:t>
          </a:r>
        </a:p>
        <a:p>
          <a:r>
            <a:rPr lang="en-GB" dirty="0"/>
            <a:t>1714-77</a:t>
          </a:r>
        </a:p>
        <a:p>
          <a:r>
            <a:rPr lang="en-GB" dirty="0"/>
            <a:t>M Letitia Bacon -1758</a:t>
          </a:r>
        </a:p>
      </dgm:t>
    </dgm:pt>
    <dgm:pt modelId="{54FA4E24-4EAB-4BD3-8F51-82856D2414FD}" type="parTrans" cxnId="{BCE9312F-843A-490B-9EA9-DC968AA4D9C2}">
      <dgm:prSet/>
      <dgm:spPr/>
      <dgm:t>
        <a:bodyPr/>
        <a:lstStyle/>
        <a:p>
          <a:endParaRPr lang="en-GB"/>
        </a:p>
      </dgm:t>
    </dgm:pt>
    <dgm:pt modelId="{5E501E40-05C1-4F33-981B-64AD0409FF7E}" type="sibTrans" cxnId="{BCE9312F-843A-490B-9EA9-DC968AA4D9C2}">
      <dgm:prSet/>
      <dgm:spPr/>
      <dgm:t>
        <a:bodyPr/>
        <a:lstStyle/>
        <a:p>
          <a:endParaRPr lang="en-GB"/>
        </a:p>
      </dgm:t>
    </dgm:pt>
    <dgm:pt modelId="{DF9F04D8-5656-46F1-8AA9-3F18FFD85E28}">
      <dgm:prSet/>
      <dgm:spPr>
        <a:solidFill>
          <a:schemeClr val="tx1"/>
        </a:solidFill>
      </dgm:spPr>
      <dgm:t>
        <a:bodyPr/>
        <a:lstStyle/>
        <a:p>
          <a:r>
            <a:rPr lang="en-GB" dirty="0"/>
            <a:t>Rev. Philip 1745-1811</a:t>
          </a:r>
        </a:p>
        <a:p>
          <a:r>
            <a:rPr lang="en-GB" dirty="0"/>
            <a:t>M Apollonia Nurse -1817</a:t>
          </a:r>
        </a:p>
      </dgm:t>
    </dgm:pt>
    <dgm:pt modelId="{ADEF93C7-020E-46C5-98C4-118D7D393119}" type="parTrans" cxnId="{D673C6FA-BB9F-4E83-A61C-CFCC412FC4FC}">
      <dgm:prSet/>
      <dgm:spPr/>
      <dgm:t>
        <a:bodyPr/>
        <a:lstStyle/>
        <a:p>
          <a:endParaRPr lang="en-GB"/>
        </a:p>
      </dgm:t>
    </dgm:pt>
    <dgm:pt modelId="{DACE6A54-4212-49A2-82F5-979E475387B5}" type="sibTrans" cxnId="{D673C6FA-BB9F-4E83-A61C-CFCC412FC4FC}">
      <dgm:prSet/>
      <dgm:spPr/>
      <dgm:t>
        <a:bodyPr/>
        <a:lstStyle/>
        <a:p>
          <a:endParaRPr lang="en-GB"/>
        </a:p>
      </dgm:t>
    </dgm:pt>
    <dgm:pt modelId="{24EC95A8-F3CE-4201-883B-6AE03A355457}">
      <dgm:prSet/>
      <dgm:spPr>
        <a:solidFill>
          <a:schemeClr val="tx1"/>
        </a:solidFill>
      </dgm:spPr>
      <dgm:t>
        <a:bodyPr/>
        <a:lstStyle/>
        <a:p>
          <a:r>
            <a:rPr lang="en-GB" dirty="0"/>
            <a:t>Philip 1788-1846</a:t>
          </a:r>
        </a:p>
        <a:p>
          <a:r>
            <a:rPr lang="en-GB" dirty="0"/>
            <a:t>m Lydia Lea -1892</a:t>
          </a:r>
        </a:p>
      </dgm:t>
    </dgm:pt>
    <dgm:pt modelId="{6B9FC508-B119-4325-B669-E8C6FE7F048B}" type="parTrans" cxnId="{04E10B57-2685-4914-A34D-80CD4749FBA6}">
      <dgm:prSet/>
      <dgm:spPr/>
      <dgm:t>
        <a:bodyPr/>
        <a:lstStyle/>
        <a:p>
          <a:endParaRPr lang="en-GB"/>
        </a:p>
      </dgm:t>
    </dgm:pt>
    <dgm:pt modelId="{138AECB3-8294-4FCA-B538-38CBCE122D6D}" type="sibTrans" cxnId="{04E10B57-2685-4914-A34D-80CD4749FBA6}">
      <dgm:prSet/>
      <dgm:spPr/>
      <dgm:t>
        <a:bodyPr/>
        <a:lstStyle/>
        <a:p>
          <a:endParaRPr lang="en-GB"/>
        </a:p>
      </dgm:t>
    </dgm:pt>
    <dgm:pt modelId="{9C4FFCE7-4157-4A06-9041-9D93D044BAC8}">
      <dgm:prSet/>
      <dgm:spPr>
        <a:solidFill>
          <a:schemeClr val="tx1"/>
        </a:solidFill>
      </dgm:spPr>
      <dgm:t>
        <a:bodyPr/>
        <a:lstStyle/>
        <a:p>
          <a:r>
            <a:rPr lang="en-GB" dirty="0"/>
            <a:t>Henry  1845-1929</a:t>
          </a:r>
        </a:p>
        <a:p>
          <a:r>
            <a:rPr lang="en-GB" dirty="0"/>
            <a:t>M Eleanor Deane </a:t>
          </a:r>
        </a:p>
        <a:p>
          <a:r>
            <a:rPr lang="en-GB" dirty="0"/>
            <a:t>1861-1941</a:t>
          </a:r>
        </a:p>
      </dgm:t>
    </dgm:pt>
    <dgm:pt modelId="{9A3BFD67-5267-41DD-A6B9-2A31C86EE56D}" type="parTrans" cxnId="{5271EA6A-4E54-4924-A269-C127A7144404}">
      <dgm:prSet/>
      <dgm:spPr/>
      <dgm:t>
        <a:bodyPr/>
        <a:lstStyle/>
        <a:p>
          <a:endParaRPr lang="en-GB"/>
        </a:p>
      </dgm:t>
    </dgm:pt>
    <dgm:pt modelId="{8F728EA6-55BA-4842-A7C1-15412EE0647F}" type="sibTrans" cxnId="{5271EA6A-4E54-4924-A269-C127A7144404}">
      <dgm:prSet/>
      <dgm:spPr/>
      <dgm:t>
        <a:bodyPr/>
        <a:lstStyle/>
        <a:p>
          <a:endParaRPr lang="en-GB"/>
        </a:p>
      </dgm:t>
    </dgm:pt>
    <dgm:pt modelId="{4BD3E0E8-9A29-4789-BAB2-1B2B0BB9A7AB}">
      <dgm:prSet/>
      <dgm:spPr>
        <a:solidFill>
          <a:schemeClr val="tx1"/>
        </a:solidFill>
      </dgm:spPr>
      <dgm:t>
        <a:bodyPr/>
        <a:lstStyle/>
        <a:p>
          <a:r>
            <a:rPr lang="en-GB" dirty="0"/>
            <a:t>SIR PELHAM GRENVILLE </a:t>
          </a:r>
        </a:p>
        <a:p>
          <a:r>
            <a:rPr lang="en-GB" dirty="0"/>
            <a:t>1881-1975</a:t>
          </a:r>
        </a:p>
        <a:p>
          <a:r>
            <a:rPr lang="en-GB" dirty="0"/>
            <a:t>M Ethel Newton </a:t>
          </a:r>
        </a:p>
        <a:p>
          <a:r>
            <a:rPr lang="en-GB" dirty="0"/>
            <a:t>1885-1984</a:t>
          </a:r>
        </a:p>
      </dgm:t>
    </dgm:pt>
    <dgm:pt modelId="{56785057-7E40-4EAD-8615-F245752441EE}" type="parTrans" cxnId="{6C5870BD-C83E-4119-80D9-0737E675B7B5}">
      <dgm:prSet/>
      <dgm:spPr/>
      <dgm:t>
        <a:bodyPr/>
        <a:lstStyle/>
        <a:p>
          <a:endParaRPr lang="en-GB"/>
        </a:p>
      </dgm:t>
    </dgm:pt>
    <dgm:pt modelId="{9A44EA8B-72C5-48EA-8910-5557FBD61B33}" type="sibTrans" cxnId="{6C5870BD-C83E-4119-80D9-0737E675B7B5}">
      <dgm:prSet/>
      <dgm:spPr/>
      <dgm:t>
        <a:bodyPr/>
        <a:lstStyle/>
        <a:p>
          <a:endParaRPr lang="en-GB"/>
        </a:p>
      </dgm:t>
    </dgm:pt>
    <dgm:pt modelId="{AA09003A-00AD-4A4F-B325-82C30F5DE95B}">
      <dgm:prSet/>
      <dgm:spPr>
        <a:solidFill>
          <a:schemeClr val="tx1"/>
        </a:solidFill>
      </dgm:spPr>
      <dgm:t>
        <a:bodyPr/>
        <a:lstStyle/>
        <a:p>
          <a:r>
            <a:rPr lang="en-GB" dirty="0"/>
            <a:t>Anne</a:t>
          </a:r>
        </a:p>
        <a:p>
          <a:r>
            <a:rPr lang="en-GB" dirty="0"/>
            <a:t>M Robert Suckling </a:t>
          </a:r>
        </a:p>
        <a:p>
          <a:r>
            <a:rPr lang="en-GB" dirty="0"/>
            <a:t>-c. 1664</a:t>
          </a:r>
        </a:p>
      </dgm:t>
    </dgm:pt>
    <dgm:pt modelId="{E3073F7B-F32F-4AB6-BC53-BEFED48C10DA}" type="parTrans" cxnId="{045CB190-DD36-4677-AE07-0B0562F64769}">
      <dgm:prSet/>
      <dgm:spPr/>
      <dgm:t>
        <a:bodyPr/>
        <a:lstStyle/>
        <a:p>
          <a:endParaRPr lang="en-GB"/>
        </a:p>
      </dgm:t>
    </dgm:pt>
    <dgm:pt modelId="{17B43EA8-B523-4F82-B14D-E59318434EC2}" type="sibTrans" cxnId="{045CB190-DD36-4677-AE07-0B0562F64769}">
      <dgm:prSet/>
      <dgm:spPr/>
      <dgm:t>
        <a:bodyPr/>
        <a:lstStyle/>
        <a:p>
          <a:endParaRPr lang="en-GB"/>
        </a:p>
      </dgm:t>
    </dgm:pt>
    <dgm:pt modelId="{FC8285D1-4A08-4EBC-A46B-DFAA5301B532}">
      <dgm:prSet/>
      <dgm:spPr/>
      <dgm:t>
        <a:bodyPr/>
        <a:lstStyle/>
        <a:p>
          <a:r>
            <a:rPr lang="en-GB" dirty="0"/>
            <a:t>Robert </a:t>
          </a:r>
        </a:p>
        <a:p>
          <a:r>
            <a:rPr lang="en-GB" dirty="0"/>
            <a:t>–c.1693</a:t>
          </a:r>
        </a:p>
        <a:p>
          <a:r>
            <a:rPr lang="en-GB" dirty="0"/>
            <a:t>M Sarah Shelton –</a:t>
          </a:r>
        </a:p>
        <a:p>
          <a:r>
            <a:rPr lang="en-GB" dirty="0"/>
            <a:t>1695</a:t>
          </a:r>
        </a:p>
      </dgm:t>
    </dgm:pt>
    <dgm:pt modelId="{D401575B-29B1-4CAF-9732-BAA6AF242644}" type="parTrans" cxnId="{E8C0FD58-F670-4B81-A543-E702D427D4B2}">
      <dgm:prSet/>
      <dgm:spPr/>
      <dgm:t>
        <a:bodyPr/>
        <a:lstStyle/>
        <a:p>
          <a:endParaRPr lang="en-GB"/>
        </a:p>
      </dgm:t>
    </dgm:pt>
    <dgm:pt modelId="{D4DE2C37-971D-4DA7-8D68-04AEDD25BCCC}" type="sibTrans" cxnId="{E8C0FD58-F670-4B81-A543-E702D427D4B2}">
      <dgm:prSet/>
      <dgm:spPr/>
      <dgm:t>
        <a:bodyPr/>
        <a:lstStyle/>
        <a:p>
          <a:endParaRPr lang="en-GB"/>
        </a:p>
      </dgm:t>
    </dgm:pt>
    <dgm:pt modelId="{9C0ACB18-9E8A-4991-98F6-0D7E54D3D794}">
      <dgm:prSet/>
      <dgm:spPr/>
      <dgm:t>
        <a:bodyPr/>
        <a:lstStyle/>
        <a:p>
          <a:r>
            <a:rPr lang="en-GB" dirty="0"/>
            <a:t>Rev. Maurice </a:t>
          </a:r>
        </a:p>
        <a:p>
          <a:r>
            <a:rPr lang="en-GB" dirty="0"/>
            <a:t>1676-1730</a:t>
          </a:r>
        </a:p>
        <a:p>
          <a:r>
            <a:rPr lang="en-GB" dirty="0"/>
            <a:t>M Anne Turner</a:t>
          </a:r>
        </a:p>
        <a:p>
          <a:r>
            <a:rPr lang="en-GB" dirty="0"/>
            <a:t>-1768</a:t>
          </a:r>
        </a:p>
      </dgm:t>
    </dgm:pt>
    <dgm:pt modelId="{C4CC7EB9-227C-4906-86EE-161D2F0F27F7}" type="parTrans" cxnId="{D81E79F9-D46E-4159-9750-2E42535D19CF}">
      <dgm:prSet/>
      <dgm:spPr/>
      <dgm:t>
        <a:bodyPr/>
        <a:lstStyle/>
        <a:p>
          <a:endParaRPr lang="en-GB"/>
        </a:p>
      </dgm:t>
    </dgm:pt>
    <dgm:pt modelId="{F894E298-CA61-4AAA-BD86-D71721DD9FC5}" type="sibTrans" cxnId="{D81E79F9-D46E-4159-9750-2E42535D19CF}">
      <dgm:prSet/>
      <dgm:spPr/>
      <dgm:t>
        <a:bodyPr/>
        <a:lstStyle/>
        <a:p>
          <a:endParaRPr lang="en-GB"/>
        </a:p>
      </dgm:t>
    </dgm:pt>
    <dgm:pt modelId="{13A84335-D2F9-4467-81D9-51A07F117D5F}">
      <dgm:prSet/>
      <dgm:spPr/>
      <dgm:t>
        <a:bodyPr/>
        <a:lstStyle/>
        <a:p>
          <a:r>
            <a:rPr lang="en-GB" dirty="0"/>
            <a:t>Catherine </a:t>
          </a:r>
        </a:p>
        <a:p>
          <a:r>
            <a:rPr lang="en-GB" dirty="0"/>
            <a:t>1725-67</a:t>
          </a:r>
        </a:p>
        <a:p>
          <a:r>
            <a:rPr lang="en-GB" dirty="0"/>
            <a:t>M Rev. Edmund Nelson</a:t>
          </a:r>
        </a:p>
        <a:p>
          <a:r>
            <a:rPr lang="en-GB" dirty="0"/>
            <a:t>1722-1802</a:t>
          </a:r>
        </a:p>
      </dgm:t>
    </dgm:pt>
    <dgm:pt modelId="{71690E6C-1DFC-4B6D-B35E-C268163DB027}" type="parTrans" cxnId="{89A2D9A4-C914-4908-87A8-937D22171B61}">
      <dgm:prSet/>
      <dgm:spPr/>
      <dgm:t>
        <a:bodyPr/>
        <a:lstStyle/>
        <a:p>
          <a:endParaRPr lang="en-GB"/>
        </a:p>
      </dgm:t>
    </dgm:pt>
    <dgm:pt modelId="{49DF4E7F-1B55-4578-8563-E3F017CE0B03}" type="sibTrans" cxnId="{89A2D9A4-C914-4908-87A8-937D22171B61}">
      <dgm:prSet/>
      <dgm:spPr/>
      <dgm:t>
        <a:bodyPr/>
        <a:lstStyle/>
        <a:p>
          <a:endParaRPr lang="en-GB"/>
        </a:p>
      </dgm:t>
    </dgm:pt>
    <dgm:pt modelId="{E11EC3A7-9F1F-44C3-8074-12546687BE2A}">
      <dgm:prSet/>
      <dgm:spPr>
        <a:solidFill>
          <a:schemeClr val="tx1"/>
        </a:solidFill>
      </dgm:spPr>
      <dgm:t>
        <a:bodyPr/>
        <a:lstStyle/>
        <a:p>
          <a:r>
            <a:rPr lang="en-GB" dirty="0"/>
            <a:t>ADMIRAL VISCOUNT HORATIO </a:t>
          </a:r>
        </a:p>
        <a:p>
          <a:r>
            <a:rPr lang="en-GB" dirty="0"/>
            <a:t>1758-1805</a:t>
          </a:r>
        </a:p>
      </dgm:t>
    </dgm:pt>
    <dgm:pt modelId="{B1BE8271-0645-45BA-A661-3CEB9230DF3D}" type="parTrans" cxnId="{95FE0939-95F7-4295-805E-BD92CFE2CB55}">
      <dgm:prSet/>
      <dgm:spPr/>
      <dgm:t>
        <a:bodyPr/>
        <a:lstStyle/>
        <a:p>
          <a:endParaRPr lang="en-GB"/>
        </a:p>
      </dgm:t>
    </dgm:pt>
    <dgm:pt modelId="{2AC0B92C-A8B2-42B1-A5AE-E6DB167CE0E2}" type="sibTrans" cxnId="{95FE0939-95F7-4295-805E-BD92CFE2CB55}">
      <dgm:prSet/>
      <dgm:spPr/>
      <dgm:t>
        <a:bodyPr/>
        <a:lstStyle/>
        <a:p>
          <a:endParaRPr lang="en-GB"/>
        </a:p>
      </dgm:t>
    </dgm:pt>
    <dgm:pt modelId="{8ACC9B5B-1EE2-4917-AF21-CB4647649C72}" type="pres">
      <dgm:prSet presAssocID="{1F487278-1654-49D1-BF35-AF723483102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2403D1E0-42D2-494C-9C28-689D20D71796}" type="pres">
      <dgm:prSet presAssocID="{A7A1B9FD-92F0-4065-98B3-225B14B36578}" presName="hierRoot1" presStyleCnt="0">
        <dgm:presLayoutVars>
          <dgm:hierBranch val="init"/>
        </dgm:presLayoutVars>
      </dgm:prSet>
      <dgm:spPr/>
    </dgm:pt>
    <dgm:pt modelId="{F83C9E0A-1FA2-451D-8A77-8B516B384446}" type="pres">
      <dgm:prSet presAssocID="{A7A1B9FD-92F0-4065-98B3-225B14B36578}" presName="rootComposite1" presStyleCnt="0"/>
      <dgm:spPr/>
    </dgm:pt>
    <dgm:pt modelId="{1D58112A-531B-4AF7-855E-443F1E7D1FDB}" type="pres">
      <dgm:prSet presAssocID="{A7A1B9FD-92F0-4065-98B3-225B14B36578}" presName="rootText1" presStyleLbl="node0" presStyleIdx="0" presStyleCnt="1" custLinFactNeighborY="-11970">
        <dgm:presLayoutVars>
          <dgm:chPref val="3"/>
        </dgm:presLayoutVars>
      </dgm:prSet>
      <dgm:spPr/>
    </dgm:pt>
    <dgm:pt modelId="{6309BBBB-0876-4A2B-87D1-14E73EBF3D78}" type="pres">
      <dgm:prSet presAssocID="{A7A1B9FD-92F0-4065-98B3-225B14B36578}" presName="rootConnector1" presStyleLbl="node1" presStyleIdx="0" presStyleCnt="0"/>
      <dgm:spPr/>
    </dgm:pt>
    <dgm:pt modelId="{04860759-5B7D-4FD2-92FC-511C733B907E}" type="pres">
      <dgm:prSet presAssocID="{A7A1B9FD-92F0-4065-98B3-225B14B36578}" presName="hierChild2" presStyleCnt="0"/>
      <dgm:spPr/>
    </dgm:pt>
    <dgm:pt modelId="{4756214C-587E-4061-ABB3-20B988F98A0B}" type="pres">
      <dgm:prSet presAssocID="{E3073F7B-F32F-4AB6-BC53-BEFED48C10DA}" presName="Name37" presStyleLbl="parChTrans1D2" presStyleIdx="0" presStyleCnt="2"/>
      <dgm:spPr/>
    </dgm:pt>
    <dgm:pt modelId="{D1D97DBA-7FA2-46FE-92B2-0B269984D224}" type="pres">
      <dgm:prSet presAssocID="{AA09003A-00AD-4A4F-B325-82C30F5DE95B}" presName="hierRoot2" presStyleCnt="0">
        <dgm:presLayoutVars>
          <dgm:hierBranch val="init"/>
        </dgm:presLayoutVars>
      </dgm:prSet>
      <dgm:spPr/>
    </dgm:pt>
    <dgm:pt modelId="{F819D6DB-4838-4B09-932D-047FBFB45275}" type="pres">
      <dgm:prSet presAssocID="{AA09003A-00AD-4A4F-B325-82C30F5DE95B}" presName="rootComposite" presStyleCnt="0"/>
      <dgm:spPr/>
    </dgm:pt>
    <dgm:pt modelId="{6ED53238-9CA9-4945-81FA-B0B9368C7768}" type="pres">
      <dgm:prSet presAssocID="{AA09003A-00AD-4A4F-B325-82C30F5DE95B}" presName="rootText" presStyleLbl="node2" presStyleIdx="0" presStyleCnt="2">
        <dgm:presLayoutVars>
          <dgm:chPref val="3"/>
        </dgm:presLayoutVars>
      </dgm:prSet>
      <dgm:spPr/>
    </dgm:pt>
    <dgm:pt modelId="{9F1A2683-EED5-4A9C-95F0-A70932B8B6B1}" type="pres">
      <dgm:prSet presAssocID="{AA09003A-00AD-4A4F-B325-82C30F5DE95B}" presName="rootConnector" presStyleLbl="node2" presStyleIdx="0" presStyleCnt="2"/>
      <dgm:spPr/>
    </dgm:pt>
    <dgm:pt modelId="{7240624F-71A8-46D1-B50E-90C46DE1520E}" type="pres">
      <dgm:prSet presAssocID="{AA09003A-00AD-4A4F-B325-82C30F5DE95B}" presName="hierChild4" presStyleCnt="0"/>
      <dgm:spPr/>
    </dgm:pt>
    <dgm:pt modelId="{62E3C661-84A3-467E-BEEB-6D9BB63E1476}" type="pres">
      <dgm:prSet presAssocID="{D401575B-29B1-4CAF-9732-BAA6AF242644}" presName="Name37" presStyleLbl="parChTrans1D3" presStyleIdx="0" presStyleCnt="2"/>
      <dgm:spPr/>
    </dgm:pt>
    <dgm:pt modelId="{2BD9CB87-F008-44C5-BD40-167DE909EA0D}" type="pres">
      <dgm:prSet presAssocID="{FC8285D1-4A08-4EBC-A46B-DFAA5301B532}" presName="hierRoot2" presStyleCnt="0">
        <dgm:presLayoutVars>
          <dgm:hierBranch val="init"/>
        </dgm:presLayoutVars>
      </dgm:prSet>
      <dgm:spPr/>
    </dgm:pt>
    <dgm:pt modelId="{10676B34-5CB8-4204-8560-2A104BAA809B}" type="pres">
      <dgm:prSet presAssocID="{FC8285D1-4A08-4EBC-A46B-DFAA5301B532}" presName="rootComposite" presStyleCnt="0"/>
      <dgm:spPr/>
    </dgm:pt>
    <dgm:pt modelId="{A4439F48-9B81-47F1-B9A2-7AEDD962AAC2}" type="pres">
      <dgm:prSet presAssocID="{FC8285D1-4A08-4EBC-A46B-DFAA5301B532}" presName="rootText" presStyleLbl="node3" presStyleIdx="0" presStyleCnt="2">
        <dgm:presLayoutVars>
          <dgm:chPref val="3"/>
        </dgm:presLayoutVars>
      </dgm:prSet>
      <dgm:spPr/>
    </dgm:pt>
    <dgm:pt modelId="{79923F59-CCF5-414D-885F-97BC274B5D9D}" type="pres">
      <dgm:prSet presAssocID="{FC8285D1-4A08-4EBC-A46B-DFAA5301B532}" presName="rootConnector" presStyleLbl="node3" presStyleIdx="0" presStyleCnt="2"/>
      <dgm:spPr/>
    </dgm:pt>
    <dgm:pt modelId="{AC9CDF0B-92AE-457C-A5AF-6D9FAA8CA2BD}" type="pres">
      <dgm:prSet presAssocID="{FC8285D1-4A08-4EBC-A46B-DFAA5301B532}" presName="hierChild4" presStyleCnt="0"/>
      <dgm:spPr/>
    </dgm:pt>
    <dgm:pt modelId="{D63E8C88-50B1-4C12-A613-B99255E428AA}" type="pres">
      <dgm:prSet presAssocID="{C4CC7EB9-227C-4906-86EE-161D2F0F27F7}" presName="Name37" presStyleLbl="parChTrans1D4" presStyleIdx="0" presStyleCnt="9"/>
      <dgm:spPr/>
    </dgm:pt>
    <dgm:pt modelId="{EBBB0BC3-10CA-4E98-A44A-6743F120CCFD}" type="pres">
      <dgm:prSet presAssocID="{9C0ACB18-9E8A-4991-98F6-0D7E54D3D794}" presName="hierRoot2" presStyleCnt="0">
        <dgm:presLayoutVars>
          <dgm:hierBranch val="init"/>
        </dgm:presLayoutVars>
      </dgm:prSet>
      <dgm:spPr/>
    </dgm:pt>
    <dgm:pt modelId="{EE8A53F4-A8DA-4B08-9FBC-4B1054684A73}" type="pres">
      <dgm:prSet presAssocID="{9C0ACB18-9E8A-4991-98F6-0D7E54D3D794}" presName="rootComposite" presStyleCnt="0"/>
      <dgm:spPr/>
    </dgm:pt>
    <dgm:pt modelId="{EC1BABCA-B03C-48C4-AAAA-A9BCB5F94E6D}" type="pres">
      <dgm:prSet presAssocID="{9C0ACB18-9E8A-4991-98F6-0D7E54D3D794}" presName="rootText" presStyleLbl="node4" presStyleIdx="0" presStyleCnt="9" custLinFactNeighborX="-1354">
        <dgm:presLayoutVars>
          <dgm:chPref val="3"/>
        </dgm:presLayoutVars>
      </dgm:prSet>
      <dgm:spPr/>
    </dgm:pt>
    <dgm:pt modelId="{5849FF0F-95C6-48CD-8721-19D0094E0FD5}" type="pres">
      <dgm:prSet presAssocID="{9C0ACB18-9E8A-4991-98F6-0D7E54D3D794}" presName="rootConnector" presStyleLbl="node4" presStyleIdx="0" presStyleCnt="9"/>
      <dgm:spPr/>
    </dgm:pt>
    <dgm:pt modelId="{188F5994-A8F8-4FE3-9DC2-98F134C45863}" type="pres">
      <dgm:prSet presAssocID="{9C0ACB18-9E8A-4991-98F6-0D7E54D3D794}" presName="hierChild4" presStyleCnt="0"/>
      <dgm:spPr/>
    </dgm:pt>
    <dgm:pt modelId="{4A10F49D-518C-47D8-9DAE-8F397E34CD9F}" type="pres">
      <dgm:prSet presAssocID="{71690E6C-1DFC-4B6D-B35E-C268163DB027}" presName="Name37" presStyleLbl="parChTrans1D4" presStyleIdx="1" presStyleCnt="9"/>
      <dgm:spPr/>
    </dgm:pt>
    <dgm:pt modelId="{161A48DB-E835-406F-A038-7CB23CF73E12}" type="pres">
      <dgm:prSet presAssocID="{13A84335-D2F9-4467-81D9-51A07F117D5F}" presName="hierRoot2" presStyleCnt="0">
        <dgm:presLayoutVars>
          <dgm:hierBranch val="init"/>
        </dgm:presLayoutVars>
      </dgm:prSet>
      <dgm:spPr/>
    </dgm:pt>
    <dgm:pt modelId="{825114A9-4FC8-4492-A409-F35C89D2C2BA}" type="pres">
      <dgm:prSet presAssocID="{13A84335-D2F9-4467-81D9-51A07F117D5F}" presName="rootComposite" presStyleCnt="0"/>
      <dgm:spPr/>
    </dgm:pt>
    <dgm:pt modelId="{A863A72B-80D1-4146-8D83-D99603B6D446}" type="pres">
      <dgm:prSet presAssocID="{13A84335-D2F9-4467-81D9-51A07F117D5F}" presName="rootText" presStyleLbl="node4" presStyleIdx="1" presStyleCnt="9">
        <dgm:presLayoutVars>
          <dgm:chPref val="3"/>
        </dgm:presLayoutVars>
      </dgm:prSet>
      <dgm:spPr/>
    </dgm:pt>
    <dgm:pt modelId="{0D235430-82B7-4BF9-BFB8-D9936C20555E}" type="pres">
      <dgm:prSet presAssocID="{13A84335-D2F9-4467-81D9-51A07F117D5F}" presName="rootConnector" presStyleLbl="node4" presStyleIdx="1" presStyleCnt="9"/>
      <dgm:spPr/>
    </dgm:pt>
    <dgm:pt modelId="{BA3720AA-3616-4EAE-85D5-4BCCA35A8B44}" type="pres">
      <dgm:prSet presAssocID="{13A84335-D2F9-4467-81D9-51A07F117D5F}" presName="hierChild4" presStyleCnt="0"/>
      <dgm:spPr/>
    </dgm:pt>
    <dgm:pt modelId="{C7F5BD6A-B33C-4AA4-B36D-0B7D74C6F26F}" type="pres">
      <dgm:prSet presAssocID="{B1BE8271-0645-45BA-A661-3CEB9230DF3D}" presName="Name37" presStyleLbl="parChTrans1D4" presStyleIdx="2" presStyleCnt="9"/>
      <dgm:spPr/>
    </dgm:pt>
    <dgm:pt modelId="{70C23D3E-1EEC-4225-8A5F-21D2F8FB4C06}" type="pres">
      <dgm:prSet presAssocID="{E11EC3A7-9F1F-44C3-8074-12546687BE2A}" presName="hierRoot2" presStyleCnt="0">
        <dgm:presLayoutVars>
          <dgm:hierBranch val="init"/>
        </dgm:presLayoutVars>
      </dgm:prSet>
      <dgm:spPr/>
    </dgm:pt>
    <dgm:pt modelId="{73488E71-2876-4255-8F5C-1D656F6921EB}" type="pres">
      <dgm:prSet presAssocID="{E11EC3A7-9F1F-44C3-8074-12546687BE2A}" presName="rootComposite" presStyleCnt="0"/>
      <dgm:spPr/>
    </dgm:pt>
    <dgm:pt modelId="{683C6003-6349-48A6-AC68-6FA875FC495D}" type="pres">
      <dgm:prSet presAssocID="{E11EC3A7-9F1F-44C3-8074-12546687BE2A}" presName="rootText" presStyleLbl="node4" presStyleIdx="2" presStyleCnt="9">
        <dgm:presLayoutVars>
          <dgm:chPref val="3"/>
        </dgm:presLayoutVars>
      </dgm:prSet>
      <dgm:spPr/>
    </dgm:pt>
    <dgm:pt modelId="{C20EFF0A-2C6B-4E45-882A-CCFB0D49C985}" type="pres">
      <dgm:prSet presAssocID="{E11EC3A7-9F1F-44C3-8074-12546687BE2A}" presName="rootConnector" presStyleLbl="node4" presStyleIdx="2" presStyleCnt="9"/>
      <dgm:spPr/>
    </dgm:pt>
    <dgm:pt modelId="{02D3A765-0AD9-4060-B40A-D5639B046FD1}" type="pres">
      <dgm:prSet presAssocID="{E11EC3A7-9F1F-44C3-8074-12546687BE2A}" presName="hierChild4" presStyleCnt="0"/>
      <dgm:spPr/>
    </dgm:pt>
    <dgm:pt modelId="{49EE62A4-5D26-484B-82A7-0DC3BDF1C4F4}" type="pres">
      <dgm:prSet presAssocID="{E11EC3A7-9F1F-44C3-8074-12546687BE2A}" presName="hierChild5" presStyleCnt="0"/>
      <dgm:spPr/>
    </dgm:pt>
    <dgm:pt modelId="{91F620DD-9153-45FB-800B-113D46097F40}" type="pres">
      <dgm:prSet presAssocID="{13A84335-D2F9-4467-81D9-51A07F117D5F}" presName="hierChild5" presStyleCnt="0"/>
      <dgm:spPr/>
    </dgm:pt>
    <dgm:pt modelId="{21BA002D-01CA-4D92-8F83-4C3BFA9CF150}" type="pres">
      <dgm:prSet presAssocID="{9C0ACB18-9E8A-4991-98F6-0D7E54D3D794}" presName="hierChild5" presStyleCnt="0"/>
      <dgm:spPr/>
    </dgm:pt>
    <dgm:pt modelId="{546983C0-3079-48F9-B3FA-3C27A2756D2A}" type="pres">
      <dgm:prSet presAssocID="{FC8285D1-4A08-4EBC-A46B-DFAA5301B532}" presName="hierChild5" presStyleCnt="0"/>
      <dgm:spPr/>
    </dgm:pt>
    <dgm:pt modelId="{AE185505-D460-4F87-9664-C8BF29F6B31D}" type="pres">
      <dgm:prSet presAssocID="{AA09003A-00AD-4A4F-B325-82C30F5DE95B}" presName="hierChild5" presStyleCnt="0"/>
      <dgm:spPr/>
    </dgm:pt>
    <dgm:pt modelId="{EF11B89E-E26F-42B4-9AE6-FED32475A52E}" type="pres">
      <dgm:prSet presAssocID="{26DE0C7C-516F-4D7D-91EB-D5C6B3FD4040}" presName="Name37" presStyleLbl="parChTrans1D2" presStyleIdx="1" presStyleCnt="2"/>
      <dgm:spPr/>
    </dgm:pt>
    <dgm:pt modelId="{49627742-1F67-41D6-8E50-300D4E9BF853}" type="pres">
      <dgm:prSet presAssocID="{11DD304E-D535-4A31-9303-96E2F8385206}" presName="hierRoot2" presStyleCnt="0">
        <dgm:presLayoutVars>
          <dgm:hierBranch val="init"/>
        </dgm:presLayoutVars>
      </dgm:prSet>
      <dgm:spPr/>
    </dgm:pt>
    <dgm:pt modelId="{5578154F-EC3C-49A5-9E32-96C86AA85644}" type="pres">
      <dgm:prSet presAssocID="{11DD304E-D535-4A31-9303-96E2F8385206}" presName="rootComposite" presStyleCnt="0"/>
      <dgm:spPr/>
    </dgm:pt>
    <dgm:pt modelId="{55187EDB-7939-4CB1-BC99-06DFFE538CB7}" type="pres">
      <dgm:prSet presAssocID="{11DD304E-D535-4A31-9303-96E2F8385206}" presName="rootText" presStyleLbl="node2" presStyleIdx="1" presStyleCnt="2">
        <dgm:presLayoutVars>
          <dgm:chPref val="3"/>
        </dgm:presLayoutVars>
      </dgm:prSet>
      <dgm:spPr/>
    </dgm:pt>
    <dgm:pt modelId="{56FCDE46-C08B-4C85-8B2F-A13DBA92DC8D}" type="pres">
      <dgm:prSet presAssocID="{11DD304E-D535-4A31-9303-96E2F8385206}" presName="rootConnector" presStyleLbl="node2" presStyleIdx="1" presStyleCnt="2"/>
      <dgm:spPr/>
    </dgm:pt>
    <dgm:pt modelId="{EE1C1CFE-295B-4B32-8B2E-F242B4536309}" type="pres">
      <dgm:prSet presAssocID="{11DD304E-D535-4A31-9303-96E2F8385206}" presName="hierChild4" presStyleCnt="0"/>
      <dgm:spPr/>
    </dgm:pt>
    <dgm:pt modelId="{E55C3560-F080-4530-B3FD-227500990755}" type="pres">
      <dgm:prSet presAssocID="{432532EE-10BD-49DC-A9DF-D49E0787FD8A}" presName="Name37" presStyleLbl="parChTrans1D3" presStyleIdx="1" presStyleCnt="2"/>
      <dgm:spPr/>
    </dgm:pt>
    <dgm:pt modelId="{659BD6FD-CA3B-4D8A-8B8C-ABFE917DC5B1}" type="pres">
      <dgm:prSet presAssocID="{8B908941-E6FB-44F0-B943-04E8DAD5868A}" presName="hierRoot2" presStyleCnt="0">
        <dgm:presLayoutVars>
          <dgm:hierBranch val="init"/>
        </dgm:presLayoutVars>
      </dgm:prSet>
      <dgm:spPr/>
    </dgm:pt>
    <dgm:pt modelId="{6FD383C3-8FF7-4A3C-88DA-8965D401AFEB}" type="pres">
      <dgm:prSet presAssocID="{8B908941-E6FB-44F0-B943-04E8DAD5868A}" presName="rootComposite" presStyleCnt="0"/>
      <dgm:spPr/>
    </dgm:pt>
    <dgm:pt modelId="{D1AD55BD-11D9-46BA-A81E-03EB86AABC1A}" type="pres">
      <dgm:prSet presAssocID="{8B908941-E6FB-44F0-B943-04E8DAD5868A}" presName="rootText" presStyleLbl="node3" presStyleIdx="1" presStyleCnt="2">
        <dgm:presLayoutVars>
          <dgm:chPref val="3"/>
        </dgm:presLayoutVars>
      </dgm:prSet>
      <dgm:spPr/>
    </dgm:pt>
    <dgm:pt modelId="{91459377-9308-48D7-8A79-C96BE2ED17E9}" type="pres">
      <dgm:prSet presAssocID="{8B908941-E6FB-44F0-B943-04E8DAD5868A}" presName="rootConnector" presStyleLbl="node3" presStyleIdx="1" presStyleCnt="2"/>
      <dgm:spPr/>
    </dgm:pt>
    <dgm:pt modelId="{3E93BCC4-336B-4B72-B227-49012D3B008B}" type="pres">
      <dgm:prSet presAssocID="{8B908941-E6FB-44F0-B943-04E8DAD5868A}" presName="hierChild4" presStyleCnt="0"/>
      <dgm:spPr/>
    </dgm:pt>
    <dgm:pt modelId="{4B328B89-DE63-438A-8CDA-55BC710285F3}" type="pres">
      <dgm:prSet presAssocID="{9A7C5B16-8EB4-484E-9F18-FC35B9414C8E}" presName="Name37" presStyleLbl="parChTrans1D4" presStyleIdx="3" presStyleCnt="9"/>
      <dgm:spPr/>
    </dgm:pt>
    <dgm:pt modelId="{2D38AEE2-489D-4496-8350-F6D30992914B}" type="pres">
      <dgm:prSet presAssocID="{C7D8C159-968D-4166-B517-2159D677FA0E}" presName="hierRoot2" presStyleCnt="0">
        <dgm:presLayoutVars>
          <dgm:hierBranch val="init"/>
        </dgm:presLayoutVars>
      </dgm:prSet>
      <dgm:spPr/>
    </dgm:pt>
    <dgm:pt modelId="{D34789CE-CE70-476A-9DE9-9DFE7D14BF3E}" type="pres">
      <dgm:prSet presAssocID="{C7D8C159-968D-4166-B517-2159D677FA0E}" presName="rootComposite" presStyleCnt="0"/>
      <dgm:spPr/>
    </dgm:pt>
    <dgm:pt modelId="{8F985403-85E4-4B7D-BC13-46CFD32FBB79}" type="pres">
      <dgm:prSet presAssocID="{C7D8C159-968D-4166-B517-2159D677FA0E}" presName="rootText" presStyleLbl="node4" presStyleIdx="3" presStyleCnt="9">
        <dgm:presLayoutVars>
          <dgm:chPref val="3"/>
        </dgm:presLayoutVars>
      </dgm:prSet>
      <dgm:spPr/>
    </dgm:pt>
    <dgm:pt modelId="{95937874-7915-4DFA-8ED1-71733A11B7FD}" type="pres">
      <dgm:prSet presAssocID="{C7D8C159-968D-4166-B517-2159D677FA0E}" presName="rootConnector" presStyleLbl="node4" presStyleIdx="3" presStyleCnt="9"/>
      <dgm:spPr/>
    </dgm:pt>
    <dgm:pt modelId="{5E4BE5A9-A67F-43F2-B96A-A90DE40E4BFE}" type="pres">
      <dgm:prSet presAssocID="{C7D8C159-968D-4166-B517-2159D677FA0E}" presName="hierChild4" presStyleCnt="0"/>
      <dgm:spPr/>
    </dgm:pt>
    <dgm:pt modelId="{AA521B81-6C06-4494-8A0C-1A8BC66EDD2A}" type="pres">
      <dgm:prSet presAssocID="{54FA4E24-4EAB-4BD3-8F51-82856D2414FD}" presName="Name37" presStyleLbl="parChTrans1D4" presStyleIdx="4" presStyleCnt="9"/>
      <dgm:spPr/>
    </dgm:pt>
    <dgm:pt modelId="{980EF1E7-FB47-4C7C-9CB7-FCA892B790D3}" type="pres">
      <dgm:prSet presAssocID="{92E7BE4D-C17A-4390-8958-33BF1CE37F0E}" presName="hierRoot2" presStyleCnt="0">
        <dgm:presLayoutVars>
          <dgm:hierBranch val="init"/>
        </dgm:presLayoutVars>
      </dgm:prSet>
      <dgm:spPr/>
    </dgm:pt>
    <dgm:pt modelId="{D89DD598-19BE-475E-ADEE-4C1B23831370}" type="pres">
      <dgm:prSet presAssocID="{92E7BE4D-C17A-4390-8958-33BF1CE37F0E}" presName="rootComposite" presStyleCnt="0"/>
      <dgm:spPr/>
    </dgm:pt>
    <dgm:pt modelId="{F772294F-7FC7-47D8-A25E-BA8DDF995F12}" type="pres">
      <dgm:prSet presAssocID="{92E7BE4D-C17A-4390-8958-33BF1CE37F0E}" presName="rootText" presStyleLbl="node4" presStyleIdx="4" presStyleCnt="9">
        <dgm:presLayoutVars>
          <dgm:chPref val="3"/>
        </dgm:presLayoutVars>
      </dgm:prSet>
      <dgm:spPr/>
    </dgm:pt>
    <dgm:pt modelId="{6E6129BC-2FE6-47BD-8FD7-1414953D8E82}" type="pres">
      <dgm:prSet presAssocID="{92E7BE4D-C17A-4390-8958-33BF1CE37F0E}" presName="rootConnector" presStyleLbl="node4" presStyleIdx="4" presStyleCnt="9"/>
      <dgm:spPr/>
    </dgm:pt>
    <dgm:pt modelId="{842C482A-B9B8-43BA-8913-9378D5E198F8}" type="pres">
      <dgm:prSet presAssocID="{92E7BE4D-C17A-4390-8958-33BF1CE37F0E}" presName="hierChild4" presStyleCnt="0"/>
      <dgm:spPr/>
    </dgm:pt>
    <dgm:pt modelId="{E30DD269-0995-4BE5-81A8-47736D8285FB}" type="pres">
      <dgm:prSet presAssocID="{ADEF93C7-020E-46C5-98C4-118D7D393119}" presName="Name37" presStyleLbl="parChTrans1D4" presStyleIdx="5" presStyleCnt="9"/>
      <dgm:spPr/>
    </dgm:pt>
    <dgm:pt modelId="{F83AE263-CC38-4AEE-BFAB-93BE30429CA9}" type="pres">
      <dgm:prSet presAssocID="{DF9F04D8-5656-46F1-8AA9-3F18FFD85E28}" presName="hierRoot2" presStyleCnt="0">
        <dgm:presLayoutVars>
          <dgm:hierBranch val="init"/>
        </dgm:presLayoutVars>
      </dgm:prSet>
      <dgm:spPr/>
    </dgm:pt>
    <dgm:pt modelId="{CE2FE7F7-DBA6-4F7C-AE3B-9E87A66566DD}" type="pres">
      <dgm:prSet presAssocID="{DF9F04D8-5656-46F1-8AA9-3F18FFD85E28}" presName="rootComposite" presStyleCnt="0"/>
      <dgm:spPr/>
    </dgm:pt>
    <dgm:pt modelId="{6B99BA6C-7C24-49DB-8D98-8F8513EA95A1}" type="pres">
      <dgm:prSet presAssocID="{DF9F04D8-5656-46F1-8AA9-3F18FFD85E28}" presName="rootText" presStyleLbl="node4" presStyleIdx="5" presStyleCnt="9">
        <dgm:presLayoutVars>
          <dgm:chPref val="3"/>
        </dgm:presLayoutVars>
      </dgm:prSet>
      <dgm:spPr/>
    </dgm:pt>
    <dgm:pt modelId="{F2FAF120-EB34-4733-A26B-F66D8461C1C2}" type="pres">
      <dgm:prSet presAssocID="{DF9F04D8-5656-46F1-8AA9-3F18FFD85E28}" presName="rootConnector" presStyleLbl="node4" presStyleIdx="5" presStyleCnt="9"/>
      <dgm:spPr/>
    </dgm:pt>
    <dgm:pt modelId="{C7F9F6D4-F572-4CA2-998D-315DE04E7524}" type="pres">
      <dgm:prSet presAssocID="{DF9F04D8-5656-46F1-8AA9-3F18FFD85E28}" presName="hierChild4" presStyleCnt="0"/>
      <dgm:spPr/>
    </dgm:pt>
    <dgm:pt modelId="{2C06767E-AF21-44C6-A889-1872196ABA9F}" type="pres">
      <dgm:prSet presAssocID="{6B9FC508-B119-4325-B669-E8C6FE7F048B}" presName="Name37" presStyleLbl="parChTrans1D4" presStyleIdx="6" presStyleCnt="9"/>
      <dgm:spPr/>
    </dgm:pt>
    <dgm:pt modelId="{E1D57B37-E39A-4F24-99DB-BF4C73B157A5}" type="pres">
      <dgm:prSet presAssocID="{24EC95A8-F3CE-4201-883B-6AE03A355457}" presName="hierRoot2" presStyleCnt="0">
        <dgm:presLayoutVars>
          <dgm:hierBranch val="init"/>
        </dgm:presLayoutVars>
      </dgm:prSet>
      <dgm:spPr/>
    </dgm:pt>
    <dgm:pt modelId="{EB47A08C-1888-464D-85A5-4E32A5916CFD}" type="pres">
      <dgm:prSet presAssocID="{24EC95A8-F3CE-4201-883B-6AE03A355457}" presName="rootComposite" presStyleCnt="0"/>
      <dgm:spPr/>
    </dgm:pt>
    <dgm:pt modelId="{6F4E4BC2-985E-409D-8300-2BB14BEDEBB5}" type="pres">
      <dgm:prSet presAssocID="{24EC95A8-F3CE-4201-883B-6AE03A355457}" presName="rootText" presStyleLbl="node4" presStyleIdx="6" presStyleCnt="9">
        <dgm:presLayoutVars>
          <dgm:chPref val="3"/>
        </dgm:presLayoutVars>
      </dgm:prSet>
      <dgm:spPr/>
    </dgm:pt>
    <dgm:pt modelId="{07A87C32-2934-4B42-AFD4-3CF1DC20C2AB}" type="pres">
      <dgm:prSet presAssocID="{24EC95A8-F3CE-4201-883B-6AE03A355457}" presName="rootConnector" presStyleLbl="node4" presStyleIdx="6" presStyleCnt="9"/>
      <dgm:spPr/>
    </dgm:pt>
    <dgm:pt modelId="{5DEF70FA-BC54-457C-81D0-7C56FC028922}" type="pres">
      <dgm:prSet presAssocID="{24EC95A8-F3CE-4201-883B-6AE03A355457}" presName="hierChild4" presStyleCnt="0"/>
      <dgm:spPr/>
    </dgm:pt>
    <dgm:pt modelId="{B0B3457C-6BF1-4C52-B392-3F6EDFAADD34}" type="pres">
      <dgm:prSet presAssocID="{9A3BFD67-5267-41DD-A6B9-2A31C86EE56D}" presName="Name37" presStyleLbl="parChTrans1D4" presStyleIdx="7" presStyleCnt="9"/>
      <dgm:spPr/>
    </dgm:pt>
    <dgm:pt modelId="{ECC611F6-01C8-40F1-A2D8-12638838D061}" type="pres">
      <dgm:prSet presAssocID="{9C4FFCE7-4157-4A06-9041-9D93D044BAC8}" presName="hierRoot2" presStyleCnt="0">
        <dgm:presLayoutVars>
          <dgm:hierBranch val="init"/>
        </dgm:presLayoutVars>
      </dgm:prSet>
      <dgm:spPr/>
    </dgm:pt>
    <dgm:pt modelId="{5EC80624-3B35-41CC-8F35-BC5789DE921D}" type="pres">
      <dgm:prSet presAssocID="{9C4FFCE7-4157-4A06-9041-9D93D044BAC8}" presName="rootComposite" presStyleCnt="0"/>
      <dgm:spPr/>
    </dgm:pt>
    <dgm:pt modelId="{AEA9F711-5AB5-4332-AB62-31D1893809B3}" type="pres">
      <dgm:prSet presAssocID="{9C4FFCE7-4157-4A06-9041-9D93D044BAC8}" presName="rootText" presStyleLbl="node4" presStyleIdx="7" presStyleCnt="9" custAng="0">
        <dgm:presLayoutVars>
          <dgm:chPref val="3"/>
        </dgm:presLayoutVars>
      </dgm:prSet>
      <dgm:spPr/>
    </dgm:pt>
    <dgm:pt modelId="{2EFD20B6-696C-459B-AEF9-03C915C525E2}" type="pres">
      <dgm:prSet presAssocID="{9C4FFCE7-4157-4A06-9041-9D93D044BAC8}" presName="rootConnector" presStyleLbl="node4" presStyleIdx="7" presStyleCnt="9"/>
      <dgm:spPr/>
    </dgm:pt>
    <dgm:pt modelId="{90D680E0-A091-4275-BEAD-F7E753D53018}" type="pres">
      <dgm:prSet presAssocID="{9C4FFCE7-4157-4A06-9041-9D93D044BAC8}" presName="hierChild4" presStyleCnt="0"/>
      <dgm:spPr/>
    </dgm:pt>
    <dgm:pt modelId="{1E3078A8-B27C-464B-920E-D9C686C488E3}" type="pres">
      <dgm:prSet presAssocID="{56785057-7E40-4EAD-8615-F245752441EE}" presName="Name37" presStyleLbl="parChTrans1D4" presStyleIdx="8" presStyleCnt="9"/>
      <dgm:spPr/>
    </dgm:pt>
    <dgm:pt modelId="{F717329C-4F04-4985-AD67-575E0B11512C}" type="pres">
      <dgm:prSet presAssocID="{4BD3E0E8-9A29-4789-BAB2-1B2B0BB9A7AB}" presName="hierRoot2" presStyleCnt="0">
        <dgm:presLayoutVars>
          <dgm:hierBranch val="init"/>
        </dgm:presLayoutVars>
      </dgm:prSet>
      <dgm:spPr/>
    </dgm:pt>
    <dgm:pt modelId="{2965FF44-6BEF-4C1A-A796-88F30F9A1DF7}" type="pres">
      <dgm:prSet presAssocID="{4BD3E0E8-9A29-4789-BAB2-1B2B0BB9A7AB}" presName="rootComposite" presStyleCnt="0"/>
      <dgm:spPr/>
    </dgm:pt>
    <dgm:pt modelId="{99871397-20FB-4410-9FFF-FCB401C2D148}" type="pres">
      <dgm:prSet presAssocID="{4BD3E0E8-9A29-4789-BAB2-1B2B0BB9A7AB}" presName="rootText" presStyleLbl="node4" presStyleIdx="8" presStyleCnt="9" custAng="0">
        <dgm:presLayoutVars>
          <dgm:chPref val="3"/>
        </dgm:presLayoutVars>
      </dgm:prSet>
      <dgm:spPr/>
    </dgm:pt>
    <dgm:pt modelId="{C9706335-583C-4846-AD6C-BBAD73118892}" type="pres">
      <dgm:prSet presAssocID="{4BD3E0E8-9A29-4789-BAB2-1B2B0BB9A7AB}" presName="rootConnector" presStyleLbl="node4" presStyleIdx="8" presStyleCnt="9"/>
      <dgm:spPr/>
    </dgm:pt>
    <dgm:pt modelId="{798FAA90-BA43-4C02-9B42-5377A7624D6F}" type="pres">
      <dgm:prSet presAssocID="{4BD3E0E8-9A29-4789-BAB2-1B2B0BB9A7AB}" presName="hierChild4" presStyleCnt="0"/>
      <dgm:spPr/>
    </dgm:pt>
    <dgm:pt modelId="{B03C4C4A-51D6-4D32-A883-36E00DBD6526}" type="pres">
      <dgm:prSet presAssocID="{4BD3E0E8-9A29-4789-BAB2-1B2B0BB9A7AB}" presName="hierChild5" presStyleCnt="0"/>
      <dgm:spPr/>
    </dgm:pt>
    <dgm:pt modelId="{EEFE8409-6908-4612-B151-180050D99B82}" type="pres">
      <dgm:prSet presAssocID="{9C4FFCE7-4157-4A06-9041-9D93D044BAC8}" presName="hierChild5" presStyleCnt="0"/>
      <dgm:spPr/>
    </dgm:pt>
    <dgm:pt modelId="{EB5A9A45-D1C0-42A6-974C-D708CD2BB50E}" type="pres">
      <dgm:prSet presAssocID="{24EC95A8-F3CE-4201-883B-6AE03A355457}" presName="hierChild5" presStyleCnt="0"/>
      <dgm:spPr/>
    </dgm:pt>
    <dgm:pt modelId="{C7E3D37F-FEBF-40DB-A7C6-8833AEFFA6D8}" type="pres">
      <dgm:prSet presAssocID="{DF9F04D8-5656-46F1-8AA9-3F18FFD85E28}" presName="hierChild5" presStyleCnt="0"/>
      <dgm:spPr/>
    </dgm:pt>
    <dgm:pt modelId="{EA6818D6-01DF-40C5-A0DA-95382BD4A421}" type="pres">
      <dgm:prSet presAssocID="{92E7BE4D-C17A-4390-8958-33BF1CE37F0E}" presName="hierChild5" presStyleCnt="0"/>
      <dgm:spPr/>
    </dgm:pt>
    <dgm:pt modelId="{6619B2BE-5E7A-4C7D-BA2A-456B1FFDFBD5}" type="pres">
      <dgm:prSet presAssocID="{C7D8C159-968D-4166-B517-2159D677FA0E}" presName="hierChild5" presStyleCnt="0"/>
      <dgm:spPr/>
    </dgm:pt>
    <dgm:pt modelId="{5D39299B-DC1C-492C-B235-A144F8F23B9B}" type="pres">
      <dgm:prSet presAssocID="{8B908941-E6FB-44F0-B943-04E8DAD5868A}" presName="hierChild5" presStyleCnt="0"/>
      <dgm:spPr/>
    </dgm:pt>
    <dgm:pt modelId="{A364C4D7-8896-449D-80FB-E5DE138AF338}" type="pres">
      <dgm:prSet presAssocID="{11DD304E-D535-4A31-9303-96E2F8385206}" presName="hierChild5" presStyleCnt="0"/>
      <dgm:spPr/>
    </dgm:pt>
    <dgm:pt modelId="{3B04B893-A647-4E7E-8DD8-E0224D3C6445}" type="pres">
      <dgm:prSet presAssocID="{A7A1B9FD-92F0-4065-98B3-225B14B36578}" presName="hierChild3" presStyleCnt="0"/>
      <dgm:spPr/>
    </dgm:pt>
  </dgm:ptLst>
  <dgm:cxnLst>
    <dgm:cxn modelId="{947C8A06-1425-4A83-89D3-0224451FC0C2}" type="presOf" srcId="{C7D8C159-968D-4166-B517-2159D677FA0E}" destId="{8F985403-85E4-4B7D-BC13-46CFD32FBB79}" srcOrd="0" destOrd="0" presId="urn:microsoft.com/office/officeart/2005/8/layout/orgChart1"/>
    <dgm:cxn modelId="{CC256907-B108-46B0-878D-27FAB7D7928E}" type="presOf" srcId="{AA09003A-00AD-4A4F-B325-82C30F5DE95B}" destId="{9F1A2683-EED5-4A9C-95F0-A70932B8B6B1}" srcOrd="1" destOrd="0" presId="urn:microsoft.com/office/officeart/2005/8/layout/orgChart1"/>
    <dgm:cxn modelId="{56A9DC0A-C91A-4713-8940-51FB84AB83FB}" type="presOf" srcId="{6B9FC508-B119-4325-B669-E8C6FE7F048B}" destId="{2C06767E-AF21-44C6-A889-1872196ABA9F}" srcOrd="0" destOrd="0" presId="urn:microsoft.com/office/officeart/2005/8/layout/orgChart1"/>
    <dgm:cxn modelId="{EF19280F-C98A-41A5-8F24-CDF59BA5E3C6}" type="presOf" srcId="{13A84335-D2F9-4467-81D9-51A07F117D5F}" destId="{A863A72B-80D1-4146-8D83-D99603B6D446}" srcOrd="0" destOrd="0" presId="urn:microsoft.com/office/officeart/2005/8/layout/orgChart1"/>
    <dgm:cxn modelId="{88961410-3B34-44C9-A12F-02B6B9D5DBE6}" type="presOf" srcId="{C4CC7EB9-227C-4906-86EE-161D2F0F27F7}" destId="{D63E8C88-50B1-4C12-A613-B99255E428AA}" srcOrd="0" destOrd="0" presId="urn:microsoft.com/office/officeart/2005/8/layout/orgChart1"/>
    <dgm:cxn modelId="{171DCC1D-CD80-492B-8DDC-FA059F5BC28E}" type="presOf" srcId="{FC8285D1-4A08-4EBC-A46B-DFAA5301B532}" destId="{79923F59-CCF5-414D-885F-97BC274B5D9D}" srcOrd="1" destOrd="0" presId="urn:microsoft.com/office/officeart/2005/8/layout/orgChart1"/>
    <dgm:cxn modelId="{F974851E-BDB5-427F-988C-3146108AAA4A}" srcId="{A7A1B9FD-92F0-4065-98B3-225B14B36578}" destId="{11DD304E-D535-4A31-9303-96E2F8385206}" srcOrd="1" destOrd="0" parTransId="{26DE0C7C-516F-4D7D-91EB-D5C6B3FD4040}" sibTransId="{2F2233EA-D7B4-4B5E-8711-7F3B0221F3DA}"/>
    <dgm:cxn modelId="{378B312E-49D8-4A08-A16F-9AEE68FA0B2B}" type="presOf" srcId="{9A3BFD67-5267-41DD-A6B9-2A31C86EE56D}" destId="{B0B3457C-6BF1-4C52-B392-3F6EDFAADD34}" srcOrd="0" destOrd="0" presId="urn:microsoft.com/office/officeart/2005/8/layout/orgChart1"/>
    <dgm:cxn modelId="{BCE9312F-843A-490B-9EA9-DC968AA4D9C2}" srcId="{C7D8C159-968D-4166-B517-2159D677FA0E}" destId="{92E7BE4D-C17A-4390-8958-33BF1CE37F0E}" srcOrd="0" destOrd="0" parTransId="{54FA4E24-4EAB-4BD3-8F51-82856D2414FD}" sibTransId="{5E501E40-05C1-4F33-981B-64AD0409FF7E}"/>
    <dgm:cxn modelId="{95FE0939-95F7-4295-805E-BD92CFE2CB55}" srcId="{13A84335-D2F9-4467-81D9-51A07F117D5F}" destId="{E11EC3A7-9F1F-44C3-8074-12546687BE2A}" srcOrd="0" destOrd="0" parTransId="{B1BE8271-0645-45BA-A661-3CEB9230DF3D}" sibTransId="{2AC0B92C-A8B2-42B1-A5AE-E6DB167CE0E2}"/>
    <dgm:cxn modelId="{56988164-B716-410A-9CF0-5C6CE49AF114}" type="presOf" srcId="{54FA4E24-4EAB-4BD3-8F51-82856D2414FD}" destId="{AA521B81-6C06-4494-8A0C-1A8BC66EDD2A}" srcOrd="0" destOrd="0" presId="urn:microsoft.com/office/officeart/2005/8/layout/orgChart1"/>
    <dgm:cxn modelId="{9A324F67-8ED7-41E6-8214-9DF3080BE78F}" type="presOf" srcId="{92E7BE4D-C17A-4390-8958-33BF1CE37F0E}" destId="{6E6129BC-2FE6-47BD-8FD7-1414953D8E82}" srcOrd="1" destOrd="0" presId="urn:microsoft.com/office/officeart/2005/8/layout/orgChart1"/>
    <dgm:cxn modelId="{E010FE69-7696-40AC-9D07-7C5D22B9385A}" type="presOf" srcId="{432532EE-10BD-49DC-A9DF-D49E0787FD8A}" destId="{E55C3560-F080-4530-B3FD-227500990755}" srcOrd="0" destOrd="0" presId="urn:microsoft.com/office/officeart/2005/8/layout/orgChart1"/>
    <dgm:cxn modelId="{E3F2704A-639F-449C-AD2F-1EDC4662BA0F}" type="presOf" srcId="{4BD3E0E8-9A29-4789-BAB2-1B2B0BB9A7AB}" destId="{C9706335-583C-4846-AD6C-BBAD73118892}" srcOrd="1" destOrd="0" presId="urn:microsoft.com/office/officeart/2005/8/layout/orgChart1"/>
    <dgm:cxn modelId="{5271EA6A-4E54-4924-A269-C127A7144404}" srcId="{24EC95A8-F3CE-4201-883B-6AE03A355457}" destId="{9C4FFCE7-4157-4A06-9041-9D93D044BAC8}" srcOrd="0" destOrd="0" parTransId="{9A3BFD67-5267-41DD-A6B9-2A31C86EE56D}" sibTransId="{8F728EA6-55BA-4842-A7C1-15412EE0647F}"/>
    <dgm:cxn modelId="{C9481A6E-D28A-4ECC-9552-55E7826EE284}" type="presOf" srcId="{9C4FFCE7-4157-4A06-9041-9D93D044BAC8}" destId="{AEA9F711-5AB5-4332-AB62-31D1893809B3}" srcOrd="0" destOrd="0" presId="urn:microsoft.com/office/officeart/2005/8/layout/orgChart1"/>
    <dgm:cxn modelId="{C996B56E-1D84-44F0-A4D9-83D3A58CB015}" type="presOf" srcId="{E11EC3A7-9F1F-44C3-8074-12546687BE2A}" destId="{683C6003-6349-48A6-AC68-6FA875FC495D}" srcOrd="0" destOrd="0" presId="urn:microsoft.com/office/officeart/2005/8/layout/orgChart1"/>
    <dgm:cxn modelId="{9CACB84F-A967-4397-BD77-F35DBA253DAA}" type="presOf" srcId="{8B908941-E6FB-44F0-B943-04E8DAD5868A}" destId="{D1AD55BD-11D9-46BA-A81E-03EB86AABC1A}" srcOrd="0" destOrd="0" presId="urn:microsoft.com/office/officeart/2005/8/layout/orgChart1"/>
    <dgm:cxn modelId="{E8D08950-66D5-4440-AB41-18AA887A0276}" type="presOf" srcId="{DF9F04D8-5656-46F1-8AA9-3F18FFD85E28}" destId="{6B99BA6C-7C24-49DB-8D98-8F8513EA95A1}" srcOrd="0" destOrd="0" presId="urn:microsoft.com/office/officeart/2005/8/layout/orgChart1"/>
    <dgm:cxn modelId="{EA9FD352-9C39-4F2B-862A-0AC550E4D9CB}" srcId="{11DD304E-D535-4A31-9303-96E2F8385206}" destId="{8B908941-E6FB-44F0-B943-04E8DAD5868A}" srcOrd="0" destOrd="0" parTransId="{432532EE-10BD-49DC-A9DF-D49E0787FD8A}" sibTransId="{022A72A6-BC99-4060-91DE-0D6D831D1448}"/>
    <dgm:cxn modelId="{CE429553-7D17-464D-9398-102A71C83693}" type="presOf" srcId="{8B908941-E6FB-44F0-B943-04E8DAD5868A}" destId="{91459377-9308-48D7-8A79-C96BE2ED17E9}" srcOrd="1" destOrd="0" presId="urn:microsoft.com/office/officeart/2005/8/layout/orgChart1"/>
    <dgm:cxn modelId="{04E10B57-2685-4914-A34D-80CD4749FBA6}" srcId="{DF9F04D8-5656-46F1-8AA9-3F18FFD85E28}" destId="{24EC95A8-F3CE-4201-883B-6AE03A355457}" srcOrd="0" destOrd="0" parTransId="{6B9FC508-B119-4325-B669-E8C6FE7F048B}" sibTransId="{138AECB3-8294-4FCA-B538-38CBCE122D6D}"/>
    <dgm:cxn modelId="{14FD3877-B68C-4501-9C92-439542A32CD0}" type="presOf" srcId="{B1BE8271-0645-45BA-A661-3CEB9230DF3D}" destId="{C7F5BD6A-B33C-4AA4-B36D-0B7D74C6F26F}" srcOrd="0" destOrd="0" presId="urn:microsoft.com/office/officeart/2005/8/layout/orgChart1"/>
    <dgm:cxn modelId="{E37EA657-6382-4253-B05C-959F72265E4D}" type="presOf" srcId="{4BD3E0E8-9A29-4789-BAB2-1B2B0BB9A7AB}" destId="{99871397-20FB-4410-9FFF-FCB401C2D148}" srcOrd="0" destOrd="0" presId="urn:microsoft.com/office/officeart/2005/8/layout/orgChart1"/>
    <dgm:cxn modelId="{E8C0FD58-F670-4B81-A543-E702D427D4B2}" srcId="{AA09003A-00AD-4A4F-B325-82C30F5DE95B}" destId="{FC8285D1-4A08-4EBC-A46B-DFAA5301B532}" srcOrd="0" destOrd="0" parTransId="{D401575B-29B1-4CAF-9732-BAA6AF242644}" sibTransId="{D4DE2C37-971D-4DA7-8D68-04AEDD25BCCC}"/>
    <dgm:cxn modelId="{1DBD625A-C8A8-4171-9866-67613D74284E}" type="presOf" srcId="{A7A1B9FD-92F0-4065-98B3-225B14B36578}" destId="{6309BBBB-0876-4A2B-87D1-14E73EBF3D78}" srcOrd="1" destOrd="0" presId="urn:microsoft.com/office/officeart/2005/8/layout/orgChart1"/>
    <dgm:cxn modelId="{624C1083-21D4-474A-88BB-2AA0ED72D0B5}" type="presOf" srcId="{11DD304E-D535-4A31-9303-96E2F8385206}" destId="{56FCDE46-C08B-4C85-8B2F-A13DBA92DC8D}" srcOrd="1" destOrd="0" presId="urn:microsoft.com/office/officeart/2005/8/layout/orgChart1"/>
    <dgm:cxn modelId="{C9F9458D-001C-4A24-9F73-6A30D8FDD7A4}" type="presOf" srcId="{11DD304E-D535-4A31-9303-96E2F8385206}" destId="{55187EDB-7939-4CB1-BC99-06DFFE538CB7}" srcOrd="0" destOrd="0" presId="urn:microsoft.com/office/officeart/2005/8/layout/orgChart1"/>
    <dgm:cxn modelId="{045CB190-DD36-4677-AE07-0B0562F64769}" srcId="{A7A1B9FD-92F0-4065-98B3-225B14B36578}" destId="{AA09003A-00AD-4A4F-B325-82C30F5DE95B}" srcOrd="0" destOrd="0" parTransId="{E3073F7B-F32F-4AB6-BC53-BEFED48C10DA}" sibTransId="{17B43EA8-B523-4F82-B14D-E59318434EC2}"/>
    <dgm:cxn modelId="{72439691-35B0-4BE4-8579-BAA36A241AD7}" type="presOf" srcId="{C7D8C159-968D-4166-B517-2159D677FA0E}" destId="{95937874-7915-4DFA-8ED1-71733A11B7FD}" srcOrd="1" destOrd="0" presId="urn:microsoft.com/office/officeart/2005/8/layout/orgChart1"/>
    <dgm:cxn modelId="{73F36295-BABB-4D58-A0F8-BA233D74D331}" type="presOf" srcId="{A7A1B9FD-92F0-4065-98B3-225B14B36578}" destId="{1D58112A-531B-4AF7-855E-443F1E7D1FDB}" srcOrd="0" destOrd="0" presId="urn:microsoft.com/office/officeart/2005/8/layout/orgChart1"/>
    <dgm:cxn modelId="{B8ADE296-2887-40D0-872C-A3B94020B048}" type="presOf" srcId="{9C0ACB18-9E8A-4991-98F6-0D7E54D3D794}" destId="{EC1BABCA-B03C-48C4-AAAA-A9BCB5F94E6D}" srcOrd="0" destOrd="0" presId="urn:microsoft.com/office/officeart/2005/8/layout/orgChart1"/>
    <dgm:cxn modelId="{8385B89E-2C04-4743-95F4-235DA3DC0EA7}" srcId="{1F487278-1654-49D1-BF35-AF7234831024}" destId="{A7A1B9FD-92F0-4065-98B3-225B14B36578}" srcOrd="0" destOrd="0" parTransId="{7104E3E3-E2FD-40B4-A226-F7DC24E1D36E}" sibTransId="{9247B414-57C3-4467-8AB4-058CA6D9BC01}"/>
    <dgm:cxn modelId="{7496D49E-1FB6-4416-884A-B1B2DA12273B}" type="presOf" srcId="{92E7BE4D-C17A-4390-8958-33BF1CE37F0E}" destId="{F772294F-7FC7-47D8-A25E-BA8DDF995F12}" srcOrd="0" destOrd="0" presId="urn:microsoft.com/office/officeart/2005/8/layout/orgChart1"/>
    <dgm:cxn modelId="{6B042BA4-595D-4C2A-A15D-3E79610FD134}" type="presOf" srcId="{E3073F7B-F32F-4AB6-BC53-BEFED48C10DA}" destId="{4756214C-587E-4061-ABB3-20B988F98A0B}" srcOrd="0" destOrd="0" presId="urn:microsoft.com/office/officeart/2005/8/layout/orgChart1"/>
    <dgm:cxn modelId="{89A2D9A4-C914-4908-87A8-937D22171B61}" srcId="{9C0ACB18-9E8A-4991-98F6-0D7E54D3D794}" destId="{13A84335-D2F9-4467-81D9-51A07F117D5F}" srcOrd="0" destOrd="0" parTransId="{71690E6C-1DFC-4B6D-B35E-C268163DB027}" sibTransId="{49DF4E7F-1B55-4578-8563-E3F017CE0B03}"/>
    <dgm:cxn modelId="{6C5870BD-C83E-4119-80D9-0737E675B7B5}" srcId="{9C4FFCE7-4157-4A06-9041-9D93D044BAC8}" destId="{4BD3E0E8-9A29-4789-BAB2-1B2B0BB9A7AB}" srcOrd="0" destOrd="0" parTransId="{56785057-7E40-4EAD-8615-F245752441EE}" sibTransId="{9A44EA8B-72C5-48EA-8910-5557FBD61B33}"/>
    <dgm:cxn modelId="{AD1DA0BD-104A-4D02-8501-F8F9D60DA04C}" type="presOf" srcId="{71690E6C-1DFC-4B6D-B35E-C268163DB027}" destId="{4A10F49D-518C-47D8-9DAE-8F397E34CD9F}" srcOrd="0" destOrd="0" presId="urn:microsoft.com/office/officeart/2005/8/layout/orgChart1"/>
    <dgm:cxn modelId="{2E60ECBF-8FE0-4957-B400-4848D63BE508}" type="presOf" srcId="{13A84335-D2F9-4467-81D9-51A07F117D5F}" destId="{0D235430-82B7-4BF9-BFB8-D9936C20555E}" srcOrd="1" destOrd="0" presId="urn:microsoft.com/office/officeart/2005/8/layout/orgChart1"/>
    <dgm:cxn modelId="{2909A8C9-B7DA-4F6A-B9E0-80CC8F171D23}" type="presOf" srcId="{24EC95A8-F3CE-4201-883B-6AE03A355457}" destId="{07A87C32-2934-4B42-AFD4-3CF1DC20C2AB}" srcOrd="1" destOrd="0" presId="urn:microsoft.com/office/officeart/2005/8/layout/orgChart1"/>
    <dgm:cxn modelId="{926DDEC9-E39E-4F68-BEDE-37C17209B378}" type="presOf" srcId="{E11EC3A7-9F1F-44C3-8074-12546687BE2A}" destId="{C20EFF0A-2C6B-4E45-882A-CCFB0D49C985}" srcOrd="1" destOrd="0" presId="urn:microsoft.com/office/officeart/2005/8/layout/orgChart1"/>
    <dgm:cxn modelId="{299D41CB-9EA9-400F-9593-B0FABE416F8C}" type="presOf" srcId="{AA09003A-00AD-4A4F-B325-82C30F5DE95B}" destId="{6ED53238-9CA9-4945-81FA-B0B9368C7768}" srcOrd="0" destOrd="0" presId="urn:microsoft.com/office/officeart/2005/8/layout/orgChart1"/>
    <dgm:cxn modelId="{9242A8CB-0190-4124-8792-34B88D69891D}" type="presOf" srcId="{24EC95A8-F3CE-4201-883B-6AE03A355457}" destId="{6F4E4BC2-985E-409D-8300-2BB14BEDEBB5}" srcOrd="0" destOrd="0" presId="urn:microsoft.com/office/officeart/2005/8/layout/orgChart1"/>
    <dgm:cxn modelId="{9FBC9DCE-9B24-4A9E-99D0-4DD20B0CFBB1}" type="presOf" srcId="{9C4FFCE7-4157-4A06-9041-9D93D044BAC8}" destId="{2EFD20B6-696C-459B-AEF9-03C915C525E2}" srcOrd="1" destOrd="0" presId="urn:microsoft.com/office/officeart/2005/8/layout/orgChart1"/>
    <dgm:cxn modelId="{A8E797D3-BD37-412C-9D19-4C5264C9D50E}" type="presOf" srcId="{56785057-7E40-4EAD-8615-F245752441EE}" destId="{1E3078A8-B27C-464B-920E-D9C686C488E3}" srcOrd="0" destOrd="0" presId="urn:microsoft.com/office/officeart/2005/8/layout/orgChart1"/>
    <dgm:cxn modelId="{570FDDDA-B23C-401F-BFC9-691091BE19D6}" type="presOf" srcId="{9C0ACB18-9E8A-4991-98F6-0D7E54D3D794}" destId="{5849FF0F-95C6-48CD-8721-19D0094E0FD5}" srcOrd="1" destOrd="0" presId="urn:microsoft.com/office/officeart/2005/8/layout/orgChart1"/>
    <dgm:cxn modelId="{5BE174DB-6C87-4F56-8EFB-B596132E6002}" type="presOf" srcId="{ADEF93C7-020E-46C5-98C4-118D7D393119}" destId="{E30DD269-0995-4BE5-81A8-47736D8285FB}" srcOrd="0" destOrd="0" presId="urn:microsoft.com/office/officeart/2005/8/layout/orgChart1"/>
    <dgm:cxn modelId="{899CEFDF-70F5-4721-B1AD-5DE21BABCABB}" type="presOf" srcId="{DF9F04D8-5656-46F1-8AA9-3F18FFD85E28}" destId="{F2FAF120-EB34-4733-A26B-F66D8461C1C2}" srcOrd="1" destOrd="0" presId="urn:microsoft.com/office/officeart/2005/8/layout/orgChart1"/>
    <dgm:cxn modelId="{329EE5E1-B696-44F6-8763-66AEEEA81BF0}" type="presOf" srcId="{FC8285D1-4A08-4EBC-A46B-DFAA5301B532}" destId="{A4439F48-9B81-47F1-B9A2-7AEDD962AAC2}" srcOrd="0" destOrd="0" presId="urn:microsoft.com/office/officeart/2005/8/layout/orgChart1"/>
    <dgm:cxn modelId="{856CD7E6-6654-40C1-90F0-31ABEEC510FE}" type="presOf" srcId="{1F487278-1654-49D1-BF35-AF7234831024}" destId="{8ACC9B5B-1EE2-4917-AF21-CB4647649C72}" srcOrd="0" destOrd="0" presId="urn:microsoft.com/office/officeart/2005/8/layout/orgChart1"/>
    <dgm:cxn modelId="{215150F1-69B1-4B1F-BE3A-7EBB7407D62A}" srcId="{8B908941-E6FB-44F0-B943-04E8DAD5868A}" destId="{C7D8C159-968D-4166-B517-2159D677FA0E}" srcOrd="0" destOrd="0" parTransId="{9A7C5B16-8EB4-484E-9F18-FC35B9414C8E}" sibTransId="{9A0290F2-044B-4694-8341-DD7C8FA25DE9}"/>
    <dgm:cxn modelId="{6325ACF2-2804-40EE-8DBB-2177666ACA54}" type="presOf" srcId="{9A7C5B16-8EB4-484E-9F18-FC35B9414C8E}" destId="{4B328B89-DE63-438A-8CDA-55BC710285F3}" srcOrd="0" destOrd="0" presId="urn:microsoft.com/office/officeart/2005/8/layout/orgChart1"/>
    <dgm:cxn modelId="{2B7A8BF7-8246-40BF-9949-17E5486056FF}" type="presOf" srcId="{26DE0C7C-516F-4D7D-91EB-D5C6B3FD4040}" destId="{EF11B89E-E26F-42B4-9AE6-FED32475A52E}" srcOrd="0" destOrd="0" presId="urn:microsoft.com/office/officeart/2005/8/layout/orgChart1"/>
    <dgm:cxn modelId="{D81E79F9-D46E-4159-9750-2E42535D19CF}" srcId="{FC8285D1-4A08-4EBC-A46B-DFAA5301B532}" destId="{9C0ACB18-9E8A-4991-98F6-0D7E54D3D794}" srcOrd="0" destOrd="0" parTransId="{C4CC7EB9-227C-4906-86EE-161D2F0F27F7}" sibTransId="{F894E298-CA61-4AAA-BD86-D71721DD9FC5}"/>
    <dgm:cxn modelId="{3AE16FFA-73A3-4A5A-B11E-E5CDE516D34B}" type="presOf" srcId="{D401575B-29B1-4CAF-9732-BAA6AF242644}" destId="{62E3C661-84A3-467E-BEEB-6D9BB63E1476}" srcOrd="0" destOrd="0" presId="urn:microsoft.com/office/officeart/2005/8/layout/orgChart1"/>
    <dgm:cxn modelId="{D673C6FA-BB9F-4E83-A61C-CFCC412FC4FC}" srcId="{92E7BE4D-C17A-4390-8958-33BF1CE37F0E}" destId="{DF9F04D8-5656-46F1-8AA9-3F18FFD85E28}" srcOrd="0" destOrd="0" parTransId="{ADEF93C7-020E-46C5-98C4-118D7D393119}" sibTransId="{DACE6A54-4212-49A2-82F5-979E475387B5}"/>
    <dgm:cxn modelId="{2E2ABAD5-E8B3-4ACF-86EA-BD5FC787EB63}" type="presParOf" srcId="{8ACC9B5B-1EE2-4917-AF21-CB4647649C72}" destId="{2403D1E0-42D2-494C-9C28-689D20D71796}" srcOrd="0" destOrd="0" presId="urn:microsoft.com/office/officeart/2005/8/layout/orgChart1"/>
    <dgm:cxn modelId="{1D8966D6-2185-4FDC-A2C3-DF727D0E42A5}" type="presParOf" srcId="{2403D1E0-42D2-494C-9C28-689D20D71796}" destId="{F83C9E0A-1FA2-451D-8A77-8B516B384446}" srcOrd="0" destOrd="0" presId="urn:microsoft.com/office/officeart/2005/8/layout/orgChart1"/>
    <dgm:cxn modelId="{8797BDB9-5226-44BB-9DF9-52F9EA96D106}" type="presParOf" srcId="{F83C9E0A-1FA2-451D-8A77-8B516B384446}" destId="{1D58112A-531B-4AF7-855E-443F1E7D1FDB}" srcOrd="0" destOrd="0" presId="urn:microsoft.com/office/officeart/2005/8/layout/orgChart1"/>
    <dgm:cxn modelId="{6E8B5EFA-1ED9-4DDA-BFE8-87C8A694EC89}" type="presParOf" srcId="{F83C9E0A-1FA2-451D-8A77-8B516B384446}" destId="{6309BBBB-0876-4A2B-87D1-14E73EBF3D78}" srcOrd="1" destOrd="0" presId="urn:microsoft.com/office/officeart/2005/8/layout/orgChart1"/>
    <dgm:cxn modelId="{3315B2C2-5D75-4BF5-B2DF-093002B696D7}" type="presParOf" srcId="{2403D1E0-42D2-494C-9C28-689D20D71796}" destId="{04860759-5B7D-4FD2-92FC-511C733B907E}" srcOrd="1" destOrd="0" presId="urn:microsoft.com/office/officeart/2005/8/layout/orgChart1"/>
    <dgm:cxn modelId="{21880225-B4C3-4CDD-8B09-2A7CC09B3A04}" type="presParOf" srcId="{04860759-5B7D-4FD2-92FC-511C733B907E}" destId="{4756214C-587E-4061-ABB3-20B988F98A0B}" srcOrd="0" destOrd="0" presId="urn:microsoft.com/office/officeart/2005/8/layout/orgChart1"/>
    <dgm:cxn modelId="{1C894138-F50D-4A5D-B5FD-56B37512AAFC}" type="presParOf" srcId="{04860759-5B7D-4FD2-92FC-511C733B907E}" destId="{D1D97DBA-7FA2-46FE-92B2-0B269984D224}" srcOrd="1" destOrd="0" presId="urn:microsoft.com/office/officeart/2005/8/layout/orgChart1"/>
    <dgm:cxn modelId="{B500ADE8-D1C3-4651-A84C-89B0422CE001}" type="presParOf" srcId="{D1D97DBA-7FA2-46FE-92B2-0B269984D224}" destId="{F819D6DB-4838-4B09-932D-047FBFB45275}" srcOrd="0" destOrd="0" presId="urn:microsoft.com/office/officeart/2005/8/layout/orgChart1"/>
    <dgm:cxn modelId="{DF91C9FF-0FAF-4A3C-8ED7-208664B83293}" type="presParOf" srcId="{F819D6DB-4838-4B09-932D-047FBFB45275}" destId="{6ED53238-9CA9-4945-81FA-B0B9368C7768}" srcOrd="0" destOrd="0" presId="urn:microsoft.com/office/officeart/2005/8/layout/orgChart1"/>
    <dgm:cxn modelId="{E8922969-8742-463A-97D2-EEE59D25F4BF}" type="presParOf" srcId="{F819D6DB-4838-4B09-932D-047FBFB45275}" destId="{9F1A2683-EED5-4A9C-95F0-A70932B8B6B1}" srcOrd="1" destOrd="0" presId="urn:microsoft.com/office/officeart/2005/8/layout/orgChart1"/>
    <dgm:cxn modelId="{C19A6A43-DD60-4355-8B86-EE8588202E95}" type="presParOf" srcId="{D1D97DBA-7FA2-46FE-92B2-0B269984D224}" destId="{7240624F-71A8-46D1-B50E-90C46DE1520E}" srcOrd="1" destOrd="0" presId="urn:microsoft.com/office/officeart/2005/8/layout/orgChart1"/>
    <dgm:cxn modelId="{6558402C-C2EE-42AE-8149-4943D4A86149}" type="presParOf" srcId="{7240624F-71A8-46D1-B50E-90C46DE1520E}" destId="{62E3C661-84A3-467E-BEEB-6D9BB63E1476}" srcOrd="0" destOrd="0" presId="urn:microsoft.com/office/officeart/2005/8/layout/orgChart1"/>
    <dgm:cxn modelId="{D68BB62A-89FA-4574-88A5-C9A9C7F720E6}" type="presParOf" srcId="{7240624F-71A8-46D1-B50E-90C46DE1520E}" destId="{2BD9CB87-F008-44C5-BD40-167DE909EA0D}" srcOrd="1" destOrd="0" presId="urn:microsoft.com/office/officeart/2005/8/layout/orgChart1"/>
    <dgm:cxn modelId="{EAB37187-3CF5-4A36-8DE3-1932CED4A3ED}" type="presParOf" srcId="{2BD9CB87-F008-44C5-BD40-167DE909EA0D}" destId="{10676B34-5CB8-4204-8560-2A104BAA809B}" srcOrd="0" destOrd="0" presId="urn:microsoft.com/office/officeart/2005/8/layout/orgChart1"/>
    <dgm:cxn modelId="{CA96300A-C960-42E8-BC74-41DFA8973738}" type="presParOf" srcId="{10676B34-5CB8-4204-8560-2A104BAA809B}" destId="{A4439F48-9B81-47F1-B9A2-7AEDD962AAC2}" srcOrd="0" destOrd="0" presId="urn:microsoft.com/office/officeart/2005/8/layout/orgChart1"/>
    <dgm:cxn modelId="{A385AD5A-45ED-4F06-9938-710A957CEC42}" type="presParOf" srcId="{10676B34-5CB8-4204-8560-2A104BAA809B}" destId="{79923F59-CCF5-414D-885F-97BC274B5D9D}" srcOrd="1" destOrd="0" presId="urn:microsoft.com/office/officeart/2005/8/layout/orgChart1"/>
    <dgm:cxn modelId="{EAEEF83D-A133-4E8F-A423-8C993E1C32CD}" type="presParOf" srcId="{2BD9CB87-F008-44C5-BD40-167DE909EA0D}" destId="{AC9CDF0B-92AE-457C-A5AF-6D9FAA8CA2BD}" srcOrd="1" destOrd="0" presId="urn:microsoft.com/office/officeart/2005/8/layout/orgChart1"/>
    <dgm:cxn modelId="{0AE87075-5333-41DD-97C6-5BD653499061}" type="presParOf" srcId="{AC9CDF0B-92AE-457C-A5AF-6D9FAA8CA2BD}" destId="{D63E8C88-50B1-4C12-A613-B99255E428AA}" srcOrd="0" destOrd="0" presId="urn:microsoft.com/office/officeart/2005/8/layout/orgChart1"/>
    <dgm:cxn modelId="{E282F807-2A6C-44E2-B370-5B7773719693}" type="presParOf" srcId="{AC9CDF0B-92AE-457C-A5AF-6D9FAA8CA2BD}" destId="{EBBB0BC3-10CA-4E98-A44A-6743F120CCFD}" srcOrd="1" destOrd="0" presId="urn:microsoft.com/office/officeart/2005/8/layout/orgChart1"/>
    <dgm:cxn modelId="{AF69AF53-ECC3-4D48-90BB-5DB8561E9CAE}" type="presParOf" srcId="{EBBB0BC3-10CA-4E98-A44A-6743F120CCFD}" destId="{EE8A53F4-A8DA-4B08-9FBC-4B1054684A73}" srcOrd="0" destOrd="0" presId="urn:microsoft.com/office/officeart/2005/8/layout/orgChart1"/>
    <dgm:cxn modelId="{E0C8A30F-2A9F-4B1E-A8C4-C6E467BD286F}" type="presParOf" srcId="{EE8A53F4-A8DA-4B08-9FBC-4B1054684A73}" destId="{EC1BABCA-B03C-48C4-AAAA-A9BCB5F94E6D}" srcOrd="0" destOrd="0" presId="urn:microsoft.com/office/officeart/2005/8/layout/orgChart1"/>
    <dgm:cxn modelId="{851EC0DE-0E79-4364-BAEB-F1EF8C87EB33}" type="presParOf" srcId="{EE8A53F4-A8DA-4B08-9FBC-4B1054684A73}" destId="{5849FF0F-95C6-48CD-8721-19D0094E0FD5}" srcOrd="1" destOrd="0" presId="urn:microsoft.com/office/officeart/2005/8/layout/orgChart1"/>
    <dgm:cxn modelId="{9C729AF1-EBDD-44B7-9D63-D46DD55D66F3}" type="presParOf" srcId="{EBBB0BC3-10CA-4E98-A44A-6743F120CCFD}" destId="{188F5994-A8F8-4FE3-9DC2-98F134C45863}" srcOrd="1" destOrd="0" presId="urn:microsoft.com/office/officeart/2005/8/layout/orgChart1"/>
    <dgm:cxn modelId="{654DF620-5271-480B-A97A-EAF5524E21A5}" type="presParOf" srcId="{188F5994-A8F8-4FE3-9DC2-98F134C45863}" destId="{4A10F49D-518C-47D8-9DAE-8F397E34CD9F}" srcOrd="0" destOrd="0" presId="urn:microsoft.com/office/officeart/2005/8/layout/orgChart1"/>
    <dgm:cxn modelId="{624229D8-AD47-46D0-B7B5-5A6084EA7A4E}" type="presParOf" srcId="{188F5994-A8F8-4FE3-9DC2-98F134C45863}" destId="{161A48DB-E835-406F-A038-7CB23CF73E12}" srcOrd="1" destOrd="0" presId="urn:microsoft.com/office/officeart/2005/8/layout/orgChart1"/>
    <dgm:cxn modelId="{D2341D0C-2D91-4CB4-87FF-C578484C5D29}" type="presParOf" srcId="{161A48DB-E835-406F-A038-7CB23CF73E12}" destId="{825114A9-4FC8-4492-A409-F35C89D2C2BA}" srcOrd="0" destOrd="0" presId="urn:microsoft.com/office/officeart/2005/8/layout/orgChart1"/>
    <dgm:cxn modelId="{BBABA327-E8FE-45A2-AE28-1607C860115E}" type="presParOf" srcId="{825114A9-4FC8-4492-A409-F35C89D2C2BA}" destId="{A863A72B-80D1-4146-8D83-D99603B6D446}" srcOrd="0" destOrd="0" presId="urn:microsoft.com/office/officeart/2005/8/layout/orgChart1"/>
    <dgm:cxn modelId="{9257C3ED-86F2-4C24-BC0A-3676B240AF7A}" type="presParOf" srcId="{825114A9-4FC8-4492-A409-F35C89D2C2BA}" destId="{0D235430-82B7-4BF9-BFB8-D9936C20555E}" srcOrd="1" destOrd="0" presId="urn:microsoft.com/office/officeart/2005/8/layout/orgChart1"/>
    <dgm:cxn modelId="{E6D6E3BB-C167-4E27-AE90-907D325A56E1}" type="presParOf" srcId="{161A48DB-E835-406F-A038-7CB23CF73E12}" destId="{BA3720AA-3616-4EAE-85D5-4BCCA35A8B44}" srcOrd="1" destOrd="0" presId="urn:microsoft.com/office/officeart/2005/8/layout/orgChart1"/>
    <dgm:cxn modelId="{D690F058-2D30-4EAF-B5D9-7F8E3908A75A}" type="presParOf" srcId="{BA3720AA-3616-4EAE-85D5-4BCCA35A8B44}" destId="{C7F5BD6A-B33C-4AA4-B36D-0B7D74C6F26F}" srcOrd="0" destOrd="0" presId="urn:microsoft.com/office/officeart/2005/8/layout/orgChart1"/>
    <dgm:cxn modelId="{6B73028A-7EE2-441D-9A19-FD63F91B41A0}" type="presParOf" srcId="{BA3720AA-3616-4EAE-85D5-4BCCA35A8B44}" destId="{70C23D3E-1EEC-4225-8A5F-21D2F8FB4C06}" srcOrd="1" destOrd="0" presId="urn:microsoft.com/office/officeart/2005/8/layout/orgChart1"/>
    <dgm:cxn modelId="{495521A5-1796-4C0C-837B-629632346025}" type="presParOf" srcId="{70C23D3E-1EEC-4225-8A5F-21D2F8FB4C06}" destId="{73488E71-2876-4255-8F5C-1D656F6921EB}" srcOrd="0" destOrd="0" presId="urn:microsoft.com/office/officeart/2005/8/layout/orgChart1"/>
    <dgm:cxn modelId="{B86B249F-0177-46D8-AF58-B431723D3510}" type="presParOf" srcId="{73488E71-2876-4255-8F5C-1D656F6921EB}" destId="{683C6003-6349-48A6-AC68-6FA875FC495D}" srcOrd="0" destOrd="0" presId="urn:microsoft.com/office/officeart/2005/8/layout/orgChart1"/>
    <dgm:cxn modelId="{D906DBCE-3C00-49E3-AA7D-92AF2F582174}" type="presParOf" srcId="{73488E71-2876-4255-8F5C-1D656F6921EB}" destId="{C20EFF0A-2C6B-4E45-882A-CCFB0D49C985}" srcOrd="1" destOrd="0" presId="urn:microsoft.com/office/officeart/2005/8/layout/orgChart1"/>
    <dgm:cxn modelId="{4BD81E30-4CCB-411E-BD52-204B0E717DA9}" type="presParOf" srcId="{70C23D3E-1EEC-4225-8A5F-21D2F8FB4C06}" destId="{02D3A765-0AD9-4060-B40A-D5639B046FD1}" srcOrd="1" destOrd="0" presId="urn:microsoft.com/office/officeart/2005/8/layout/orgChart1"/>
    <dgm:cxn modelId="{AF14808C-9A34-47F0-A0E5-5992BB3970E1}" type="presParOf" srcId="{70C23D3E-1EEC-4225-8A5F-21D2F8FB4C06}" destId="{49EE62A4-5D26-484B-82A7-0DC3BDF1C4F4}" srcOrd="2" destOrd="0" presId="urn:microsoft.com/office/officeart/2005/8/layout/orgChart1"/>
    <dgm:cxn modelId="{8277C423-F905-4728-B455-F72B3F53469A}" type="presParOf" srcId="{161A48DB-E835-406F-A038-7CB23CF73E12}" destId="{91F620DD-9153-45FB-800B-113D46097F40}" srcOrd="2" destOrd="0" presId="urn:microsoft.com/office/officeart/2005/8/layout/orgChart1"/>
    <dgm:cxn modelId="{584D6006-0426-423B-B51E-7EFC33791D61}" type="presParOf" srcId="{EBBB0BC3-10CA-4E98-A44A-6743F120CCFD}" destId="{21BA002D-01CA-4D92-8F83-4C3BFA9CF150}" srcOrd="2" destOrd="0" presId="urn:microsoft.com/office/officeart/2005/8/layout/orgChart1"/>
    <dgm:cxn modelId="{D0F2D122-4FF9-43CA-987B-CAD75B375A72}" type="presParOf" srcId="{2BD9CB87-F008-44C5-BD40-167DE909EA0D}" destId="{546983C0-3079-48F9-B3FA-3C27A2756D2A}" srcOrd="2" destOrd="0" presId="urn:microsoft.com/office/officeart/2005/8/layout/orgChart1"/>
    <dgm:cxn modelId="{15C74C63-B1C1-4839-86FC-737BFE96ABB8}" type="presParOf" srcId="{D1D97DBA-7FA2-46FE-92B2-0B269984D224}" destId="{AE185505-D460-4F87-9664-C8BF29F6B31D}" srcOrd="2" destOrd="0" presId="urn:microsoft.com/office/officeart/2005/8/layout/orgChart1"/>
    <dgm:cxn modelId="{A4CC7D54-AFD5-4425-9B6E-9794D5DDC9BE}" type="presParOf" srcId="{04860759-5B7D-4FD2-92FC-511C733B907E}" destId="{EF11B89E-E26F-42B4-9AE6-FED32475A52E}" srcOrd="2" destOrd="0" presId="urn:microsoft.com/office/officeart/2005/8/layout/orgChart1"/>
    <dgm:cxn modelId="{9AB1109E-468B-4CA4-8EE8-A70B6E895320}" type="presParOf" srcId="{04860759-5B7D-4FD2-92FC-511C733B907E}" destId="{49627742-1F67-41D6-8E50-300D4E9BF853}" srcOrd="3" destOrd="0" presId="urn:microsoft.com/office/officeart/2005/8/layout/orgChart1"/>
    <dgm:cxn modelId="{82B1B517-A4EF-4759-A6E7-E55B0EBE8301}" type="presParOf" srcId="{49627742-1F67-41D6-8E50-300D4E9BF853}" destId="{5578154F-EC3C-49A5-9E32-96C86AA85644}" srcOrd="0" destOrd="0" presId="urn:microsoft.com/office/officeart/2005/8/layout/orgChart1"/>
    <dgm:cxn modelId="{01CF31CF-0940-4398-B04B-9B32315B0F1A}" type="presParOf" srcId="{5578154F-EC3C-49A5-9E32-96C86AA85644}" destId="{55187EDB-7939-4CB1-BC99-06DFFE538CB7}" srcOrd="0" destOrd="0" presId="urn:microsoft.com/office/officeart/2005/8/layout/orgChart1"/>
    <dgm:cxn modelId="{6EB404EA-87C6-4297-98C7-4E6C7BADB34E}" type="presParOf" srcId="{5578154F-EC3C-49A5-9E32-96C86AA85644}" destId="{56FCDE46-C08B-4C85-8B2F-A13DBA92DC8D}" srcOrd="1" destOrd="0" presId="urn:microsoft.com/office/officeart/2005/8/layout/orgChart1"/>
    <dgm:cxn modelId="{4745CB14-E69C-4D73-B0A1-ED75C915DDB5}" type="presParOf" srcId="{49627742-1F67-41D6-8E50-300D4E9BF853}" destId="{EE1C1CFE-295B-4B32-8B2E-F242B4536309}" srcOrd="1" destOrd="0" presId="urn:microsoft.com/office/officeart/2005/8/layout/orgChart1"/>
    <dgm:cxn modelId="{3695A29A-48A0-4AFB-940B-F4CE3A3E3C6F}" type="presParOf" srcId="{EE1C1CFE-295B-4B32-8B2E-F242B4536309}" destId="{E55C3560-F080-4530-B3FD-227500990755}" srcOrd="0" destOrd="0" presId="urn:microsoft.com/office/officeart/2005/8/layout/orgChart1"/>
    <dgm:cxn modelId="{E76B2915-94DD-4E50-B0C9-995BC0808C0F}" type="presParOf" srcId="{EE1C1CFE-295B-4B32-8B2E-F242B4536309}" destId="{659BD6FD-CA3B-4D8A-8B8C-ABFE917DC5B1}" srcOrd="1" destOrd="0" presId="urn:microsoft.com/office/officeart/2005/8/layout/orgChart1"/>
    <dgm:cxn modelId="{1B6FF54B-314D-42F5-8D03-36F80A4C99CD}" type="presParOf" srcId="{659BD6FD-CA3B-4D8A-8B8C-ABFE917DC5B1}" destId="{6FD383C3-8FF7-4A3C-88DA-8965D401AFEB}" srcOrd="0" destOrd="0" presId="urn:microsoft.com/office/officeart/2005/8/layout/orgChart1"/>
    <dgm:cxn modelId="{594A33EB-27A4-48B0-9A25-855F17CB1B40}" type="presParOf" srcId="{6FD383C3-8FF7-4A3C-88DA-8965D401AFEB}" destId="{D1AD55BD-11D9-46BA-A81E-03EB86AABC1A}" srcOrd="0" destOrd="0" presId="urn:microsoft.com/office/officeart/2005/8/layout/orgChart1"/>
    <dgm:cxn modelId="{E9668239-FCA9-4ECD-8984-7DC4E4399CDE}" type="presParOf" srcId="{6FD383C3-8FF7-4A3C-88DA-8965D401AFEB}" destId="{91459377-9308-48D7-8A79-C96BE2ED17E9}" srcOrd="1" destOrd="0" presId="urn:microsoft.com/office/officeart/2005/8/layout/orgChart1"/>
    <dgm:cxn modelId="{EC2392D1-1130-478C-9F13-415E46706A6E}" type="presParOf" srcId="{659BD6FD-CA3B-4D8A-8B8C-ABFE917DC5B1}" destId="{3E93BCC4-336B-4B72-B227-49012D3B008B}" srcOrd="1" destOrd="0" presId="urn:microsoft.com/office/officeart/2005/8/layout/orgChart1"/>
    <dgm:cxn modelId="{88F351A0-7F02-4708-BB7D-AB05C7C8B10C}" type="presParOf" srcId="{3E93BCC4-336B-4B72-B227-49012D3B008B}" destId="{4B328B89-DE63-438A-8CDA-55BC710285F3}" srcOrd="0" destOrd="0" presId="urn:microsoft.com/office/officeart/2005/8/layout/orgChart1"/>
    <dgm:cxn modelId="{F2FE83C3-3CCD-40BC-B56A-52AA15BAF38D}" type="presParOf" srcId="{3E93BCC4-336B-4B72-B227-49012D3B008B}" destId="{2D38AEE2-489D-4496-8350-F6D30992914B}" srcOrd="1" destOrd="0" presId="urn:microsoft.com/office/officeart/2005/8/layout/orgChart1"/>
    <dgm:cxn modelId="{58705C3A-7DEF-48D5-AD0E-EC749F52A19E}" type="presParOf" srcId="{2D38AEE2-489D-4496-8350-F6D30992914B}" destId="{D34789CE-CE70-476A-9DE9-9DFE7D14BF3E}" srcOrd="0" destOrd="0" presId="urn:microsoft.com/office/officeart/2005/8/layout/orgChart1"/>
    <dgm:cxn modelId="{FF038A58-7C38-47EC-AAF0-7D695DB873A5}" type="presParOf" srcId="{D34789CE-CE70-476A-9DE9-9DFE7D14BF3E}" destId="{8F985403-85E4-4B7D-BC13-46CFD32FBB79}" srcOrd="0" destOrd="0" presId="urn:microsoft.com/office/officeart/2005/8/layout/orgChart1"/>
    <dgm:cxn modelId="{C649D57A-884E-4553-94E0-693EB81C3632}" type="presParOf" srcId="{D34789CE-CE70-476A-9DE9-9DFE7D14BF3E}" destId="{95937874-7915-4DFA-8ED1-71733A11B7FD}" srcOrd="1" destOrd="0" presId="urn:microsoft.com/office/officeart/2005/8/layout/orgChart1"/>
    <dgm:cxn modelId="{4D6A2BB8-D66F-458E-A39B-F99EFE1B8193}" type="presParOf" srcId="{2D38AEE2-489D-4496-8350-F6D30992914B}" destId="{5E4BE5A9-A67F-43F2-B96A-A90DE40E4BFE}" srcOrd="1" destOrd="0" presId="urn:microsoft.com/office/officeart/2005/8/layout/orgChart1"/>
    <dgm:cxn modelId="{3807EC75-5D21-4E38-BAE1-6E115ABBB219}" type="presParOf" srcId="{5E4BE5A9-A67F-43F2-B96A-A90DE40E4BFE}" destId="{AA521B81-6C06-4494-8A0C-1A8BC66EDD2A}" srcOrd="0" destOrd="0" presId="urn:microsoft.com/office/officeart/2005/8/layout/orgChart1"/>
    <dgm:cxn modelId="{763DDAA1-4878-4AD6-8371-CC5709EBD1B7}" type="presParOf" srcId="{5E4BE5A9-A67F-43F2-B96A-A90DE40E4BFE}" destId="{980EF1E7-FB47-4C7C-9CB7-FCA892B790D3}" srcOrd="1" destOrd="0" presId="urn:microsoft.com/office/officeart/2005/8/layout/orgChart1"/>
    <dgm:cxn modelId="{4D90CF67-F27C-40D0-ACC7-9D12D27B0ACD}" type="presParOf" srcId="{980EF1E7-FB47-4C7C-9CB7-FCA892B790D3}" destId="{D89DD598-19BE-475E-ADEE-4C1B23831370}" srcOrd="0" destOrd="0" presId="urn:microsoft.com/office/officeart/2005/8/layout/orgChart1"/>
    <dgm:cxn modelId="{27C7B88A-2318-43BD-9E11-F4CD77E827C6}" type="presParOf" srcId="{D89DD598-19BE-475E-ADEE-4C1B23831370}" destId="{F772294F-7FC7-47D8-A25E-BA8DDF995F12}" srcOrd="0" destOrd="0" presId="urn:microsoft.com/office/officeart/2005/8/layout/orgChart1"/>
    <dgm:cxn modelId="{8D323956-649F-4D44-B392-716B1361BC41}" type="presParOf" srcId="{D89DD598-19BE-475E-ADEE-4C1B23831370}" destId="{6E6129BC-2FE6-47BD-8FD7-1414953D8E82}" srcOrd="1" destOrd="0" presId="urn:microsoft.com/office/officeart/2005/8/layout/orgChart1"/>
    <dgm:cxn modelId="{5327C3BA-556C-49C3-B0D7-DD3A7000648D}" type="presParOf" srcId="{980EF1E7-FB47-4C7C-9CB7-FCA892B790D3}" destId="{842C482A-B9B8-43BA-8913-9378D5E198F8}" srcOrd="1" destOrd="0" presId="urn:microsoft.com/office/officeart/2005/8/layout/orgChart1"/>
    <dgm:cxn modelId="{F38D8F5E-66C2-4C72-8F92-3AD7D899F917}" type="presParOf" srcId="{842C482A-B9B8-43BA-8913-9378D5E198F8}" destId="{E30DD269-0995-4BE5-81A8-47736D8285FB}" srcOrd="0" destOrd="0" presId="urn:microsoft.com/office/officeart/2005/8/layout/orgChart1"/>
    <dgm:cxn modelId="{D1E469CF-1D10-40E3-B88A-37972B1DC7B1}" type="presParOf" srcId="{842C482A-B9B8-43BA-8913-9378D5E198F8}" destId="{F83AE263-CC38-4AEE-BFAB-93BE30429CA9}" srcOrd="1" destOrd="0" presId="urn:microsoft.com/office/officeart/2005/8/layout/orgChart1"/>
    <dgm:cxn modelId="{1D40871A-9423-43F1-81B7-7810F9D2E479}" type="presParOf" srcId="{F83AE263-CC38-4AEE-BFAB-93BE30429CA9}" destId="{CE2FE7F7-DBA6-4F7C-AE3B-9E87A66566DD}" srcOrd="0" destOrd="0" presId="urn:microsoft.com/office/officeart/2005/8/layout/orgChart1"/>
    <dgm:cxn modelId="{09A5E098-DE0E-46C4-A387-56529A38F9AC}" type="presParOf" srcId="{CE2FE7F7-DBA6-4F7C-AE3B-9E87A66566DD}" destId="{6B99BA6C-7C24-49DB-8D98-8F8513EA95A1}" srcOrd="0" destOrd="0" presId="urn:microsoft.com/office/officeart/2005/8/layout/orgChart1"/>
    <dgm:cxn modelId="{0E98D6D1-05B7-4B15-9695-5113C2802CEF}" type="presParOf" srcId="{CE2FE7F7-DBA6-4F7C-AE3B-9E87A66566DD}" destId="{F2FAF120-EB34-4733-A26B-F66D8461C1C2}" srcOrd="1" destOrd="0" presId="urn:microsoft.com/office/officeart/2005/8/layout/orgChart1"/>
    <dgm:cxn modelId="{8CE519F8-9DA3-425D-B272-0C6FB867C5BD}" type="presParOf" srcId="{F83AE263-CC38-4AEE-BFAB-93BE30429CA9}" destId="{C7F9F6D4-F572-4CA2-998D-315DE04E7524}" srcOrd="1" destOrd="0" presId="urn:microsoft.com/office/officeart/2005/8/layout/orgChart1"/>
    <dgm:cxn modelId="{1847C32D-608D-40A0-9422-4320BF43A089}" type="presParOf" srcId="{C7F9F6D4-F572-4CA2-998D-315DE04E7524}" destId="{2C06767E-AF21-44C6-A889-1872196ABA9F}" srcOrd="0" destOrd="0" presId="urn:microsoft.com/office/officeart/2005/8/layout/orgChart1"/>
    <dgm:cxn modelId="{470D0DD7-3DD1-463F-AFFA-66290BEAEF7A}" type="presParOf" srcId="{C7F9F6D4-F572-4CA2-998D-315DE04E7524}" destId="{E1D57B37-E39A-4F24-99DB-BF4C73B157A5}" srcOrd="1" destOrd="0" presId="urn:microsoft.com/office/officeart/2005/8/layout/orgChart1"/>
    <dgm:cxn modelId="{53AD7398-3A17-4209-91E7-81CAD2E6115A}" type="presParOf" srcId="{E1D57B37-E39A-4F24-99DB-BF4C73B157A5}" destId="{EB47A08C-1888-464D-85A5-4E32A5916CFD}" srcOrd="0" destOrd="0" presId="urn:microsoft.com/office/officeart/2005/8/layout/orgChart1"/>
    <dgm:cxn modelId="{1F7AA39D-9FD1-4041-BBE1-35D32F9916F1}" type="presParOf" srcId="{EB47A08C-1888-464D-85A5-4E32A5916CFD}" destId="{6F4E4BC2-985E-409D-8300-2BB14BEDEBB5}" srcOrd="0" destOrd="0" presId="urn:microsoft.com/office/officeart/2005/8/layout/orgChart1"/>
    <dgm:cxn modelId="{557A2CF3-89E1-4D02-AA0D-F371BC8A9865}" type="presParOf" srcId="{EB47A08C-1888-464D-85A5-4E32A5916CFD}" destId="{07A87C32-2934-4B42-AFD4-3CF1DC20C2AB}" srcOrd="1" destOrd="0" presId="urn:microsoft.com/office/officeart/2005/8/layout/orgChart1"/>
    <dgm:cxn modelId="{542F204F-E4BE-424B-9B4B-D201DA3BA0A0}" type="presParOf" srcId="{E1D57B37-E39A-4F24-99DB-BF4C73B157A5}" destId="{5DEF70FA-BC54-457C-81D0-7C56FC028922}" srcOrd="1" destOrd="0" presId="urn:microsoft.com/office/officeart/2005/8/layout/orgChart1"/>
    <dgm:cxn modelId="{3FF36C0F-4ED7-4F97-9ED8-E0F5381B850F}" type="presParOf" srcId="{5DEF70FA-BC54-457C-81D0-7C56FC028922}" destId="{B0B3457C-6BF1-4C52-B392-3F6EDFAADD34}" srcOrd="0" destOrd="0" presId="urn:microsoft.com/office/officeart/2005/8/layout/orgChart1"/>
    <dgm:cxn modelId="{77BE598B-A407-4C69-956A-A56C595CF4BC}" type="presParOf" srcId="{5DEF70FA-BC54-457C-81D0-7C56FC028922}" destId="{ECC611F6-01C8-40F1-A2D8-12638838D061}" srcOrd="1" destOrd="0" presId="urn:microsoft.com/office/officeart/2005/8/layout/orgChart1"/>
    <dgm:cxn modelId="{28B1EB6D-7CC4-4C53-BD1F-6AFDF6376404}" type="presParOf" srcId="{ECC611F6-01C8-40F1-A2D8-12638838D061}" destId="{5EC80624-3B35-41CC-8F35-BC5789DE921D}" srcOrd="0" destOrd="0" presId="urn:microsoft.com/office/officeart/2005/8/layout/orgChart1"/>
    <dgm:cxn modelId="{8D2B5A07-18EB-4C0A-9072-CC999CBABBA9}" type="presParOf" srcId="{5EC80624-3B35-41CC-8F35-BC5789DE921D}" destId="{AEA9F711-5AB5-4332-AB62-31D1893809B3}" srcOrd="0" destOrd="0" presId="urn:microsoft.com/office/officeart/2005/8/layout/orgChart1"/>
    <dgm:cxn modelId="{4D860F2C-89A7-4BF5-8C13-79FE6D29DF68}" type="presParOf" srcId="{5EC80624-3B35-41CC-8F35-BC5789DE921D}" destId="{2EFD20B6-696C-459B-AEF9-03C915C525E2}" srcOrd="1" destOrd="0" presId="urn:microsoft.com/office/officeart/2005/8/layout/orgChart1"/>
    <dgm:cxn modelId="{057DFA1C-28ED-4D74-A5F7-32022A364B05}" type="presParOf" srcId="{ECC611F6-01C8-40F1-A2D8-12638838D061}" destId="{90D680E0-A091-4275-BEAD-F7E753D53018}" srcOrd="1" destOrd="0" presId="urn:microsoft.com/office/officeart/2005/8/layout/orgChart1"/>
    <dgm:cxn modelId="{1052DA9A-E4D4-4019-9F4D-46FABD903324}" type="presParOf" srcId="{90D680E0-A091-4275-BEAD-F7E753D53018}" destId="{1E3078A8-B27C-464B-920E-D9C686C488E3}" srcOrd="0" destOrd="0" presId="urn:microsoft.com/office/officeart/2005/8/layout/orgChart1"/>
    <dgm:cxn modelId="{2C158464-FEB8-454B-8367-9EE71C794AC1}" type="presParOf" srcId="{90D680E0-A091-4275-BEAD-F7E753D53018}" destId="{F717329C-4F04-4985-AD67-575E0B11512C}" srcOrd="1" destOrd="0" presId="urn:microsoft.com/office/officeart/2005/8/layout/orgChart1"/>
    <dgm:cxn modelId="{0B8E8C95-998E-476F-BF34-BCB17C5DE7B5}" type="presParOf" srcId="{F717329C-4F04-4985-AD67-575E0B11512C}" destId="{2965FF44-6BEF-4C1A-A796-88F30F9A1DF7}" srcOrd="0" destOrd="0" presId="urn:microsoft.com/office/officeart/2005/8/layout/orgChart1"/>
    <dgm:cxn modelId="{EEB325BF-258C-4253-8B13-6C5C5998DC1F}" type="presParOf" srcId="{2965FF44-6BEF-4C1A-A796-88F30F9A1DF7}" destId="{99871397-20FB-4410-9FFF-FCB401C2D148}" srcOrd="0" destOrd="0" presId="urn:microsoft.com/office/officeart/2005/8/layout/orgChart1"/>
    <dgm:cxn modelId="{9A0CFE0A-BBE5-4851-8A46-C5636E066679}" type="presParOf" srcId="{2965FF44-6BEF-4C1A-A796-88F30F9A1DF7}" destId="{C9706335-583C-4846-AD6C-BBAD73118892}" srcOrd="1" destOrd="0" presId="urn:microsoft.com/office/officeart/2005/8/layout/orgChart1"/>
    <dgm:cxn modelId="{6960D0EC-4A4B-449E-88DE-C879DE0577FA}" type="presParOf" srcId="{F717329C-4F04-4985-AD67-575E0B11512C}" destId="{798FAA90-BA43-4C02-9B42-5377A7624D6F}" srcOrd="1" destOrd="0" presId="urn:microsoft.com/office/officeart/2005/8/layout/orgChart1"/>
    <dgm:cxn modelId="{53F103C5-FE48-4D5D-B0A2-F410D5574EC4}" type="presParOf" srcId="{F717329C-4F04-4985-AD67-575E0B11512C}" destId="{B03C4C4A-51D6-4D32-A883-36E00DBD6526}" srcOrd="2" destOrd="0" presId="urn:microsoft.com/office/officeart/2005/8/layout/orgChart1"/>
    <dgm:cxn modelId="{71F2B77D-4C51-4F8B-86BB-D30B5B2C7EFF}" type="presParOf" srcId="{ECC611F6-01C8-40F1-A2D8-12638838D061}" destId="{EEFE8409-6908-4612-B151-180050D99B82}" srcOrd="2" destOrd="0" presId="urn:microsoft.com/office/officeart/2005/8/layout/orgChart1"/>
    <dgm:cxn modelId="{A3079037-344C-4A10-8B08-9A7528BD085B}" type="presParOf" srcId="{E1D57B37-E39A-4F24-99DB-BF4C73B157A5}" destId="{EB5A9A45-D1C0-42A6-974C-D708CD2BB50E}" srcOrd="2" destOrd="0" presId="urn:microsoft.com/office/officeart/2005/8/layout/orgChart1"/>
    <dgm:cxn modelId="{9203B558-065E-4E71-918C-64808FA14584}" type="presParOf" srcId="{F83AE263-CC38-4AEE-BFAB-93BE30429CA9}" destId="{C7E3D37F-FEBF-40DB-A7C6-8833AEFFA6D8}" srcOrd="2" destOrd="0" presId="urn:microsoft.com/office/officeart/2005/8/layout/orgChart1"/>
    <dgm:cxn modelId="{AC5C6A3B-1629-44A5-8582-F1D7377D5595}" type="presParOf" srcId="{980EF1E7-FB47-4C7C-9CB7-FCA892B790D3}" destId="{EA6818D6-01DF-40C5-A0DA-95382BD4A421}" srcOrd="2" destOrd="0" presId="urn:microsoft.com/office/officeart/2005/8/layout/orgChart1"/>
    <dgm:cxn modelId="{BA919076-8DE6-4713-8CD4-50116C4C46B3}" type="presParOf" srcId="{2D38AEE2-489D-4496-8350-F6D30992914B}" destId="{6619B2BE-5E7A-4C7D-BA2A-456B1FFDFBD5}" srcOrd="2" destOrd="0" presId="urn:microsoft.com/office/officeart/2005/8/layout/orgChart1"/>
    <dgm:cxn modelId="{EBB9983B-FF83-44DB-8D86-A13D6F799EB5}" type="presParOf" srcId="{659BD6FD-CA3B-4D8A-8B8C-ABFE917DC5B1}" destId="{5D39299B-DC1C-492C-B235-A144F8F23B9B}" srcOrd="2" destOrd="0" presId="urn:microsoft.com/office/officeart/2005/8/layout/orgChart1"/>
    <dgm:cxn modelId="{64B19987-C534-4A63-9C78-C44D6C330D29}" type="presParOf" srcId="{49627742-1F67-41D6-8E50-300D4E9BF853}" destId="{A364C4D7-8896-449D-80FB-E5DE138AF338}" srcOrd="2" destOrd="0" presId="urn:microsoft.com/office/officeart/2005/8/layout/orgChart1"/>
    <dgm:cxn modelId="{B76430BF-51B9-44BB-8945-E7D93FCFB427}" type="presParOf" srcId="{2403D1E0-42D2-494C-9C28-689D20D71796}" destId="{3B04B893-A647-4E7E-8DD8-E0224D3C6445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91EDBA05-C666-4DC2-A06F-5EB5B3C33ADF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C40C70FA-CBF1-4A39-B638-202729ECF746}">
      <dgm:prSet phldrT="[Text]"/>
      <dgm:spPr/>
      <dgm:t>
        <a:bodyPr/>
        <a:lstStyle/>
        <a:p>
          <a:r>
            <a:rPr lang="en-GB" dirty="0"/>
            <a:t>Sir Thomas – c.1611</a:t>
          </a:r>
        </a:p>
        <a:p>
          <a:r>
            <a:rPr lang="en-GB" dirty="0"/>
            <a:t>M Elizabeth Knollys 1549-</a:t>
          </a:r>
        </a:p>
      </dgm:t>
    </dgm:pt>
    <dgm:pt modelId="{A39CC709-B8AB-4C04-B007-416F0C20F680}" type="parTrans" cxnId="{09E8D831-64F6-4C84-8AA3-0A7CA98549BA}">
      <dgm:prSet/>
      <dgm:spPr/>
      <dgm:t>
        <a:bodyPr/>
        <a:lstStyle/>
        <a:p>
          <a:endParaRPr lang="en-GB"/>
        </a:p>
      </dgm:t>
    </dgm:pt>
    <dgm:pt modelId="{9FBF0CD0-4E43-42D9-AA1D-BEA4923AE132}" type="sibTrans" cxnId="{09E8D831-64F6-4C84-8AA3-0A7CA98549BA}">
      <dgm:prSet/>
      <dgm:spPr/>
      <dgm:t>
        <a:bodyPr/>
        <a:lstStyle/>
        <a:p>
          <a:endParaRPr lang="en-GB"/>
        </a:p>
      </dgm:t>
    </dgm:pt>
    <dgm:pt modelId="{397BD28F-0DC9-4E84-8444-F36839BEE664}">
      <dgm:prSet phldrT="[Text]"/>
      <dgm:spPr/>
      <dgm:t>
        <a:bodyPr/>
        <a:lstStyle/>
        <a:p>
          <a:r>
            <a:rPr lang="en-GB" dirty="0"/>
            <a:t>Anne c.1591-1628</a:t>
          </a:r>
        </a:p>
        <a:p>
          <a:r>
            <a:rPr lang="en-GB" dirty="0"/>
            <a:t>M Sir John St. John Bt. 1586-1648</a:t>
          </a:r>
        </a:p>
      </dgm:t>
    </dgm:pt>
    <dgm:pt modelId="{21865878-66C2-458E-81AF-8C4AB0701571}" type="parTrans" cxnId="{8F0FF069-A227-4A9D-B8BB-DC38426EDEDB}">
      <dgm:prSet/>
      <dgm:spPr/>
      <dgm:t>
        <a:bodyPr/>
        <a:lstStyle/>
        <a:p>
          <a:endParaRPr lang="en-GB"/>
        </a:p>
      </dgm:t>
    </dgm:pt>
    <dgm:pt modelId="{3B1ACA2A-3B9E-426C-863A-90788F5CFC17}" type="sibTrans" cxnId="{8F0FF069-A227-4A9D-B8BB-DC38426EDEDB}">
      <dgm:prSet/>
      <dgm:spPr/>
      <dgm:t>
        <a:bodyPr/>
        <a:lstStyle/>
        <a:p>
          <a:endParaRPr lang="en-GB"/>
        </a:p>
      </dgm:t>
    </dgm:pt>
    <dgm:pt modelId="{6B274012-B88D-47B2-AF13-2FC015E40A11}">
      <dgm:prSet/>
      <dgm:spPr/>
      <dgm:t>
        <a:bodyPr/>
        <a:lstStyle/>
        <a:p>
          <a:r>
            <a:rPr lang="en-GB" dirty="0"/>
            <a:t>Anne 1614-96</a:t>
          </a:r>
        </a:p>
        <a:p>
          <a:r>
            <a:rPr lang="en-GB" dirty="0"/>
            <a:t>M Henry Wilmot, 1</a:t>
          </a:r>
          <a:r>
            <a:rPr lang="en-GB" baseline="30000" dirty="0"/>
            <a:t>st</a:t>
          </a:r>
          <a:r>
            <a:rPr lang="en-GB" dirty="0"/>
            <a:t> Earl of Rochester </a:t>
          </a:r>
        </a:p>
        <a:p>
          <a:r>
            <a:rPr lang="en-GB" dirty="0"/>
            <a:t>1613-57</a:t>
          </a:r>
        </a:p>
      </dgm:t>
    </dgm:pt>
    <dgm:pt modelId="{F6D1F565-4F46-4B22-8722-ADC988ACB187}" type="parTrans" cxnId="{D90B7632-4E8B-4334-8802-20D919FB18E0}">
      <dgm:prSet/>
      <dgm:spPr/>
      <dgm:t>
        <a:bodyPr/>
        <a:lstStyle/>
        <a:p>
          <a:endParaRPr lang="en-GB"/>
        </a:p>
      </dgm:t>
    </dgm:pt>
    <dgm:pt modelId="{CB1829B5-EA6F-4A0E-BFE9-1D3C6F94D12E}" type="sibTrans" cxnId="{D90B7632-4E8B-4334-8802-20D919FB18E0}">
      <dgm:prSet/>
      <dgm:spPr/>
      <dgm:t>
        <a:bodyPr/>
        <a:lstStyle/>
        <a:p>
          <a:endParaRPr lang="en-GB"/>
        </a:p>
      </dgm:t>
    </dgm:pt>
    <dgm:pt modelId="{107BB265-3293-4B16-8EDC-EAFCFA073CBD}">
      <dgm:prSet/>
      <dgm:spPr>
        <a:solidFill>
          <a:srgbClr val="FF0000"/>
        </a:solidFill>
      </dgm:spPr>
      <dgm:t>
        <a:bodyPr/>
        <a:lstStyle/>
        <a:p>
          <a:r>
            <a:rPr lang="en-GB" dirty="0"/>
            <a:t>John, 2</a:t>
          </a:r>
          <a:r>
            <a:rPr lang="en-GB" baseline="30000" dirty="0"/>
            <a:t>nd</a:t>
          </a:r>
          <a:r>
            <a:rPr lang="en-GB" dirty="0"/>
            <a:t> Earl 1647-80</a:t>
          </a:r>
        </a:p>
        <a:p>
          <a:r>
            <a:rPr lang="en-GB" dirty="0"/>
            <a:t>M Elizabeth </a:t>
          </a:r>
          <a:r>
            <a:rPr lang="en-GB" dirty="0" err="1"/>
            <a:t>Malet</a:t>
          </a:r>
          <a:endParaRPr lang="en-GB" dirty="0"/>
        </a:p>
        <a:p>
          <a:r>
            <a:rPr lang="en-GB" dirty="0"/>
            <a:t>c.1645-81</a:t>
          </a:r>
        </a:p>
      </dgm:t>
    </dgm:pt>
    <dgm:pt modelId="{C63AF70C-3855-4E0F-884B-60E70B59FEA0}" type="parTrans" cxnId="{DCAE426D-DFEC-43C7-9CAD-8BA681EC2973}">
      <dgm:prSet/>
      <dgm:spPr/>
      <dgm:t>
        <a:bodyPr/>
        <a:lstStyle/>
        <a:p>
          <a:endParaRPr lang="en-GB"/>
        </a:p>
      </dgm:t>
    </dgm:pt>
    <dgm:pt modelId="{CA67A395-7850-4BF2-B5EB-D25EB8DC7054}" type="sibTrans" cxnId="{DCAE426D-DFEC-43C7-9CAD-8BA681EC2973}">
      <dgm:prSet/>
      <dgm:spPr/>
      <dgm:t>
        <a:bodyPr/>
        <a:lstStyle/>
        <a:p>
          <a:endParaRPr lang="en-GB"/>
        </a:p>
      </dgm:t>
    </dgm:pt>
    <dgm:pt modelId="{DDB75784-0D4A-4DCE-A317-ABF7C60E13A7}">
      <dgm:prSet/>
      <dgm:spPr>
        <a:solidFill>
          <a:srgbClr val="FF0000"/>
        </a:solidFill>
      </dgm:spPr>
      <dgm:t>
        <a:bodyPr/>
        <a:lstStyle/>
        <a:p>
          <a:r>
            <a:rPr lang="en-GB" dirty="0"/>
            <a:t>Lady Anne 1672-1703</a:t>
          </a:r>
        </a:p>
        <a:p>
          <a:r>
            <a:rPr lang="en-GB" dirty="0"/>
            <a:t>M Henry </a:t>
          </a:r>
          <a:r>
            <a:rPr lang="en-GB" dirty="0" err="1"/>
            <a:t>Baynton</a:t>
          </a:r>
          <a:r>
            <a:rPr lang="en-GB" dirty="0"/>
            <a:t>  -1664</a:t>
          </a:r>
        </a:p>
      </dgm:t>
    </dgm:pt>
    <dgm:pt modelId="{86DF759D-53D7-4DD8-A2C9-33A6A008265A}" type="parTrans" cxnId="{ECE308EB-EB8B-44F8-AD7D-1AD5248891F8}">
      <dgm:prSet/>
      <dgm:spPr/>
      <dgm:t>
        <a:bodyPr/>
        <a:lstStyle/>
        <a:p>
          <a:endParaRPr lang="en-GB"/>
        </a:p>
      </dgm:t>
    </dgm:pt>
    <dgm:pt modelId="{879EB489-FA2B-44A8-9C76-376307BEFFF7}" type="sibTrans" cxnId="{ECE308EB-EB8B-44F8-AD7D-1AD5248891F8}">
      <dgm:prSet/>
      <dgm:spPr/>
      <dgm:t>
        <a:bodyPr/>
        <a:lstStyle/>
        <a:p>
          <a:endParaRPr lang="en-GB"/>
        </a:p>
      </dgm:t>
    </dgm:pt>
    <dgm:pt modelId="{D07496E7-B164-46D6-A5D1-AC580A6C8A5B}">
      <dgm:prSet/>
      <dgm:spPr/>
      <dgm:t>
        <a:bodyPr/>
        <a:lstStyle/>
        <a:p>
          <a:r>
            <a:rPr lang="en-GB" dirty="0"/>
            <a:t>Anne 1689-1734</a:t>
          </a:r>
        </a:p>
        <a:p>
          <a:r>
            <a:rPr lang="en-GB" dirty="0"/>
            <a:t>M Edward Rolt 1686-1722</a:t>
          </a:r>
        </a:p>
      </dgm:t>
    </dgm:pt>
    <dgm:pt modelId="{E70DAC52-4018-42B2-AD45-18C735106F3D}" type="parTrans" cxnId="{FFA0328D-D956-4326-B4AC-D28597790A0A}">
      <dgm:prSet/>
      <dgm:spPr/>
      <dgm:t>
        <a:bodyPr/>
        <a:lstStyle/>
        <a:p>
          <a:endParaRPr lang="en-GB"/>
        </a:p>
      </dgm:t>
    </dgm:pt>
    <dgm:pt modelId="{EAD755D8-8910-4773-A530-3D4CDFBFFEF0}" type="sibTrans" cxnId="{FFA0328D-D956-4326-B4AC-D28597790A0A}">
      <dgm:prSet/>
      <dgm:spPr/>
      <dgm:t>
        <a:bodyPr/>
        <a:lstStyle/>
        <a:p>
          <a:endParaRPr lang="en-GB"/>
        </a:p>
      </dgm:t>
    </dgm:pt>
    <dgm:pt modelId="{639ADB73-2B2D-4769-8995-64A449AE775C}">
      <dgm:prSet/>
      <dgm:spPr/>
      <dgm:t>
        <a:bodyPr/>
        <a:lstStyle/>
        <a:p>
          <a:r>
            <a:rPr lang="en-GB" dirty="0"/>
            <a:t>Thomas 1709-54</a:t>
          </a:r>
        </a:p>
        <a:p>
          <a:r>
            <a:rPr lang="en-GB" dirty="0"/>
            <a:t>M ?</a:t>
          </a:r>
        </a:p>
      </dgm:t>
    </dgm:pt>
    <dgm:pt modelId="{01E1270C-F4AA-4312-A533-78790344903A}" type="parTrans" cxnId="{D8D1911E-8DCA-496E-818B-866AD77F0C45}">
      <dgm:prSet/>
      <dgm:spPr/>
      <dgm:t>
        <a:bodyPr/>
        <a:lstStyle/>
        <a:p>
          <a:endParaRPr lang="en-GB"/>
        </a:p>
      </dgm:t>
    </dgm:pt>
    <dgm:pt modelId="{02A425F3-2C52-4009-B323-223B13910F4B}" type="sibTrans" cxnId="{D8D1911E-8DCA-496E-818B-866AD77F0C45}">
      <dgm:prSet/>
      <dgm:spPr/>
      <dgm:t>
        <a:bodyPr/>
        <a:lstStyle/>
        <a:p>
          <a:endParaRPr lang="en-GB"/>
        </a:p>
      </dgm:t>
    </dgm:pt>
    <dgm:pt modelId="{CC174285-0754-4A95-9966-4FD003E7B658}">
      <dgm:prSet/>
      <dgm:spPr/>
      <dgm:t>
        <a:bodyPr/>
        <a:lstStyle/>
        <a:p>
          <a:r>
            <a:rPr lang="en-GB" dirty="0"/>
            <a:t>Mary </a:t>
          </a:r>
        </a:p>
        <a:p>
          <a:r>
            <a:rPr lang="en-GB" dirty="0"/>
            <a:t>M Sir Timothy </a:t>
          </a:r>
          <a:r>
            <a:rPr lang="en-GB" dirty="0" err="1"/>
            <a:t>Caswall</a:t>
          </a:r>
          <a:r>
            <a:rPr lang="en-GB" dirty="0"/>
            <a:t> </a:t>
          </a:r>
        </a:p>
        <a:p>
          <a:r>
            <a:rPr lang="en-GB" dirty="0"/>
            <a:t>1733-1802</a:t>
          </a:r>
        </a:p>
      </dgm:t>
    </dgm:pt>
    <dgm:pt modelId="{26E67F9C-4C5F-4C6F-8456-84A208BB86E5}" type="parTrans" cxnId="{230DC2A8-CD50-4A6B-9E69-B212BEBB86A1}">
      <dgm:prSet/>
      <dgm:spPr/>
      <dgm:t>
        <a:bodyPr/>
        <a:lstStyle/>
        <a:p>
          <a:endParaRPr lang="en-GB"/>
        </a:p>
      </dgm:t>
    </dgm:pt>
    <dgm:pt modelId="{1F379B06-8D2E-45DE-91E5-4161C331DDCC}" type="sibTrans" cxnId="{230DC2A8-CD50-4A6B-9E69-B212BEBB86A1}">
      <dgm:prSet/>
      <dgm:spPr/>
      <dgm:t>
        <a:bodyPr/>
        <a:lstStyle/>
        <a:p>
          <a:endParaRPr lang="en-GB"/>
        </a:p>
      </dgm:t>
    </dgm:pt>
    <dgm:pt modelId="{08FBE3FC-F904-4586-BE08-0D4635DE91DA}" type="pres">
      <dgm:prSet presAssocID="{91EDBA05-C666-4DC2-A06F-5EB5B3C33ADF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DDE0E424-7208-441D-A0C8-9628B1CE183F}" type="pres">
      <dgm:prSet presAssocID="{C40C70FA-CBF1-4A39-B638-202729ECF746}" presName="hierRoot1" presStyleCnt="0">
        <dgm:presLayoutVars>
          <dgm:hierBranch val="init"/>
        </dgm:presLayoutVars>
      </dgm:prSet>
      <dgm:spPr/>
    </dgm:pt>
    <dgm:pt modelId="{27E21DAE-8340-4175-9893-AD8D6332EC62}" type="pres">
      <dgm:prSet presAssocID="{C40C70FA-CBF1-4A39-B638-202729ECF746}" presName="rootComposite1" presStyleCnt="0"/>
      <dgm:spPr/>
    </dgm:pt>
    <dgm:pt modelId="{3B5A8B93-8383-479D-A1A3-3D509380E76E}" type="pres">
      <dgm:prSet presAssocID="{C40C70FA-CBF1-4A39-B638-202729ECF746}" presName="rootText1" presStyleLbl="node0" presStyleIdx="0" presStyleCnt="1">
        <dgm:presLayoutVars>
          <dgm:chPref val="3"/>
        </dgm:presLayoutVars>
      </dgm:prSet>
      <dgm:spPr/>
    </dgm:pt>
    <dgm:pt modelId="{958E7C08-D6C9-4B26-8CA7-A063A9A080A5}" type="pres">
      <dgm:prSet presAssocID="{C40C70FA-CBF1-4A39-B638-202729ECF746}" presName="rootConnector1" presStyleLbl="node1" presStyleIdx="0" presStyleCnt="0"/>
      <dgm:spPr/>
    </dgm:pt>
    <dgm:pt modelId="{49B23984-591E-40DD-898C-43ADF50C61A4}" type="pres">
      <dgm:prSet presAssocID="{C40C70FA-CBF1-4A39-B638-202729ECF746}" presName="hierChild2" presStyleCnt="0"/>
      <dgm:spPr/>
    </dgm:pt>
    <dgm:pt modelId="{BEA76E78-0FFC-414F-9032-BEEB202E2687}" type="pres">
      <dgm:prSet presAssocID="{21865878-66C2-458E-81AF-8C4AB0701571}" presName="Name37" presStyleLbl="parChTrans1D2" presStyleIdx="0" presStyleCnt="1"/>
      <dgm:spPr/>
    </dgm:pt>
    <dgm:pt modelId="{33619DFE-DB9E-43F6-84A1-5F1B0B07CDE9}" type="pres">
      <dgm:prSet presAssocID="{397BD28F-0DC9-4E84-8444-F36839BEE664}" presName="hierRoot2" presStyleCnt="0">
        <dgm:presLayoutVars>
          <dgm:hierBranch val="init"/>
        </dgm:presLayoutVars>
      </dgm:prSet>
      <dgm:spPr/>
    </dgm:pt>
    <dgm:pt modelId="{2E96DD64-370C-42E1-A132-E852E69B54BE}" type="pres">
      <dgm:prSet presAssocID="{397BD28F-0DC9-4E84-8444-F36839BEE664}" presName="rootComposite" presStyleCnt="0"/>
      <dgm:spPr/>
    </dgm:pt>
    <dgm:pt modelId="{582AAD55-B8C6-4E20-9A16-361081A56911}" type="pres">
      <dgm:prSet presAssocID="{397BD28F-0DC9-4E84-8444-F36839BEE664}" presName="rootText" presStyleLbl="node2" presStyleIdx="0" presStyleCnt="1">
        <dgm:presLayoutVars>
          <dgm:chPref val="3"/>
        </dgm:presLayoutVars>
      </dgm:prSet>
      <dgm:spPr/>
    </dgm:pt>
    <dgm:pt modelId="{6DA844FB-7CF6-42B2-83D3-742B29D29896}" type="pres">
      <dgm:prSet presAssocID="{397BD28F-0DC9-4E84-8444-F36839BEE664}" presName="rootConnector" presStyleLbl="node2" presStyleIdx="0" presStyleCnt="1"/>
      <dgm:spPr/>
    </dgm:pt>
    <dgm:pt modelId="{88335812-FAFD-4610-9FDA-E6194679183C}" type="pres">
      <dgm:prSet presAssocID="{397BD28F-0DC9-4E84-8444-F36839BEE664}" presName="hierChild4" presStyleCnt="0"/>
      <dgm:spPr/>
    </dgm:pt>
    <dgm:pt modelId="{CD12C4E7-AFC3-4D2C-ADDB-816DEEC0ED75}" type="pres">
      <dgm:prSet presAssocID="{F6D1F565-4F46-4B22-8722-ADC988ACB187}" presName="Name37" presStyleLbl="parChTrans1D3" presStyleIdx="0" presStyleCnt="1"/>
      <dgm:spPr/>
    </dgm:pt>
    <dgm:pt modelId="{FE52B907-E0AD-4C54-A403-EA873031C760}" type="pres">
      <dgm:prSet presAssocID="{6B274012-B88D-47B2-AF13-2FC015E40A11}" presName="hierRoot2" presStyleCnt="0">
        <dgm:presLayoutVars>
          <dgm:hierBranch val="init"/>
        </dgm:presLayoutVars>
      </dgm:prSet>
      <dgm:spPr/>
    </dgm:pt>
    <dgm:pt modelId="{88214498-82EA-463D-BDF6-BC26A7893CF5}" type="pres">
      <dgm:prSet presAssocID="{6B274012-B88D-47B2-AF13-2FC015E40A11}" presName="rootComposite" presStyleCnt="0"/>
      <dgm:spPr/>
    </dgm:pt>
    <dgm:pt modelId="{25ADCC9E-2B4B-4BD0-8B29-53B57899ABA9}" type="pres">
      <dgm:prSet presAssocID="{6B274012-B88D-47B2-AF13-2FC015E40A11}" presName="rootText" presStyleLbl="node3" presStyleIdx="0" presStyleCnt="1" custLinFactNeighborX="-708">
        <dgm:presLayoutVars>
          <dgm:chPref val="3"/>
        </dgm:presLayoutVars>
      </dgm:prSet>
      <dgm:spPr/>
    </dgm:pt>
    <dgm:pt modelId="{EDDD8D42-AA02-41FE-8584-A43F646745DB}" type="pres">
      <dgm:prSet presAssocID="{6B274012-B88D-47B2-AF13-2FC015E40A11}" presName="rootConnector" presStyleLbl="node3" presStyleIdx="0" presStyleCnt="1"/>
      <dgm:spPr/>
    </dgm:pt>
    <dgm:pt modelId="{4F5D5B1B-E52F-41ED-A95C-E2A7519360F5}" type="pres">
      <dgm:prSet presAssocID="{6B274012-B88D-47B2-AF13-2FC015E40A11}" presName="hierChild4" presStyleCnt="0"/>
      <dgm:spPr/>
    </dgm:pt>
    <dgm:pt modelId="{A1A16988-67BC-44D8-A2DC-0CD7AB95F55F}" type="pres">
      <dgm:prSet presAssocID="{C63AF70C-3855-4E0F-884B-60E70B59FEA0}" presName="Name37" presStyleLbl="parChTrans1D4" presStyleIdx="0" presStyleCnt="5"/>
      <dgm:spPr/>
    </dgm:pt>
    <dgm:pt modelId="{017C52F8-E5B6-40D0-B96E-A9BE720B862A}" type="pres">
      <dgm:prSet presAssocID="{107BB265-3293-4B16-8EDC-EAFCFA073CBD}" presName="hierRoot2" presStyleCnt="0">
        <dgm:presLayoutVars>
          <dgm:hierBranch val="init"/>
        </dgm:presLayoutVars>
      </dgm:prSet>
      <dgm:spPr/>
    </dgm:pt>
    <dgm:pt modelId="{07A480B2-15C5-4BD0-8B46-AE9510B5834D}" type="pres">
      <dgm:prSet presAssocID="{107BB265-3293-4B16-8EDC-EAFCFA073CBD}" presName="rootComposite" presStyleCnt="0"/>
      <dgm:spPr/>
    </dgm:pt>
    <dgm:pt modelId="{B1E9356F-499F-4CDA-9594-F00C6B0ABA20}" type="pres">
      <dgm:prSet presAssocID="{107BB265-3293-4B16-8EDC-EAFCFA073CBD}" presName="rootText" presStyleLbl="node4" presStyleIdx="0" presStyleCnt="5">
        <dgm:presLayoutVars>
          <dgm:chPref val="3"/>
        </dgm:presLayoutVars>
      </dgm:prSet>
      <dgm:spPr/>
    </dgm:pt>
    <dgm:pt modelId="{C0E5A9CF-2122-4D8C-B267-CCE9059C557A}" type="pres">
      <dgm:prSet presAssocID="{107BB265-3293-4B16-8EDC-EAFCFA073CBD}" presName="rootConnector" presStyleLbl="node4" presStyleIdx="0" presStyleCnt="5"/>
      <dgm:spPr/>
    </dgm:pt>
    <dgm:pt modelId="{8EFCD3F2-0F21-4731-BAD0-6C6DCBD7A6A0}" type="pres">
      <dgm:prSet presAssocID="{107BB265-3293-4B16-8EDC-EAFCFA073CBD}" presName="hierChild4" presStyleCnt="0"/>
      <dgm:spPr/>
    </dgm:pt>
    <dgm:pt modelId="{A97F7068-09A2-46A1-935E-CB41A463FB74}" type="pres">
      <dgm:prSet presAssocID="{86DF759D-53D7-4DD8-A2C9-33A6A008265A}" presName="Name37" presStyleLbl="parChTrans1D4" presStyleIdx="1" presStyleCnt="5"/>
      <dgm:spPr/>
    </dgm:pt>
    <dgm:pt modelId="{4C1B0031-DE17-480B-B667-C643EA93A41E}" type="pres">
      <dgm:prSet presAssocID="{DDB75784-0D4A-4DCE-A317-ABF7C60E13A7}" presName="hierRoot2" presStyleCnt="0">
        <dgm:presLayoutVars>
          <dgm:hierBranch val="init"/>
        </dgm:presLayoutVars>
      </dgm:prSet>
      <dgm:spPr/>
    </dgm:pt>
    <dgm:pt modelId="{94718EAD-9204-47AF-97AC-4243DE6A0BAB}" type="pres">
      <dgm:prSet presAssocID="{DDB75784-0D4A-4DCE-A317-ABF7C60E13A7}" presName="rootComposite" presStyleCnt="0"/>
      <dgm:spPr/>
    </dgm:pt>
    <dgm:pt modelId="{693F3428-5592-43ED-9A80-1AA86694260E}" type="pres">
      <dgm:prSet presAssocID="{DDB75784-0D4A-4DCE-A317-ABF7C60E13A7}" presName="rootText" presStyleLbl="node4" presStyleIdx="1" presStyleCnt="5">
        <dgm:presLayoutVars>
          <dgm:chPref val="3"/>
        </dgm:presLayoutVars>
      </dgm:prSet>
      <dgm:spPr/>
    </dgm:pt>
    <dgm:pt modelId="{3B6F4D44-E788-4A07-8D3A-7954063D1F70}" type="pres">
      <dgm:prSet presAssocID="{DDB75784-0D4A-4DCE-A317-ABF7C60E13A7}" presName="rootConnector" presStyleLbl="node4" presStyleIdx="1" presStyleCnt="5"/>
      <dgm:spPr/>
    </dgm:pt>
    <dgm:pt modelId="{C97C563F-437F-4E0E-B247-ED1C7C2050E5}" type="pres">
      <dgm:prSet presAssocID="{DDB75784-0D4A-4DCE-A317-ABF7C60E13A7}" presName="hierChild4" presStyleCnt="0"/>
      <dgm:spPr/>
    </dgm:pt>
    <dgm:pt modelId="{47A652DF-23EA-4C36-AC9C-0DA0D16A39C9}" type="pres">
      <dgm:prSet presAssocID="{E70DAC52-4018-42B2-AD45-18C735106F3D}" presName="Name37" presStyleLbl="parChTrans1D4" presStyleIdx="2" presStyleCnt="5"/>
      <dgm:spPr/>
    </dgm:pt>
    <dgm:pt modelId="{D99A887B-0E03-456F-A629-62845291E785}" type="pres">
      <dgm:prSet presAssocID="{D07496E7-B164-46D6-A5D1-AC580A6C8A5B}" presName="hierRoot2" presStyleCnt="0">
        <dgm:presLayoutVars>
          <dgm:hierBranch val="init"/>
        </dgm:presLayoutVars>
      </dgm:prSet>
      <dgm:spPr/>
    </dgm:pt>
    <dgm:pt modelId="{E3E8E020-A412-42AE-A74E-02A1757C54DC}" type="pres">
      <dgm:prSet presAssocID="{D07496E7-B164-46D6-A5D1-AC580A6C8A5B}" presName="rootComposite" presStyleCnt="0"/>
      <dgm:spPr/>
    </dgm:pt>
    <dgm:pt modelId="{BA577A41-2CA7-41C4-9365-A593CC8439C1}" type="pres">
      <dgm:prSet presAssocID="{D07496E7-B164-46D6-A5D1-AC580A6C8A5B}" presName="rootText" presStyleLbl="node4" presStyleIdx="2" presStyleCnt="5">
        <dgm:presLayoutVars>
          <dgm:chPref val="3"/>
        </dgm:presLayoutVars>
      </dgm:prSet>
      <dgm:spPr/>
    </dgm:pt>
    <dgm:pt modelId="{0B78D219-B18C-4AE2-B6F2-61924697FB60}" type="pres">
      <dgm:prSet presAssocID="{D07496E7-B164-46D6-A5D1-AC580A6C8A5B}" presName="rootConnector" presStyleLbl="node4" presStyleIdx="2" presStyleCnt="5"/>
      <dgm:spPr/>
    </dgm:pt>
    <dgm:pt modelId="{8877A812-F6C4-48F4-A7AB-10E9B277F177}" type="pres">
      <dgm:prSet presAssocID="{D07496E7-B164-46D6-A5D1-AC580A6C8A5B}" presName="hierChild4" presStyleCnt="0"/>
      <dgm:spPr/>
    </dgm:pt>
    <dgm:pt modelId="{D0130E70-E6FD-41E6-BACA-5FFAAB448462}" type="pres">
      <dgm:prSet presAssocID="{01E1270C-F4AA-4312-A533-78790344903A}" presName="Name37" presStyleLbl="parChTrans1D4" presStyleIdx="3" presStyleCnt="5"/>
      <dgm:spPr/>
    </dgm:pt>
    <dgm:pt modelId="{55EE5D20-591D-4D59-A027-FCEB987D8D3C}" type="pres">
      <dgm:prSet presAssocID="{639ADB73-2B2D-4769-8995-64A449AE775C}" presName="hierRoot2" presStyleCnt="0">
        <dgm:presLayoutVars>
          <dgm:hierBranch val="init"/>
        </dgm:presLayoutVars>
      </dgm:prSet>
      <dgm:spPr/>
    </dgm:pt>
    <dgm:pt modelId="{DA40682B-573D-4E59-B405-CFE38ED6FCE9}" type="pres">
      <dgm:prSet presAssocID="{639ADB73-2B2D-4769-8995-64A449AE775C}" presName="rootComposite" presStyleCnt="0"/>
      <dgm:spPr/>
    </dgm:pt>
    <dgm:pt modelId="{C9B5C1F2-B845-44AF-A9B2-1C1F334B5867}" type="pres">
      <dgm:prSet presAssocID="{639ADB73-2B2D-4769-8995-64A449AE775C}" presName="rootText" presStyleLbl="node4" presStyleIdx="3" presStyleCnt="5">
        <dgm:presLayoutVars>
          <dgm:chPref val="3"/>
        </dgm:presLayoutVars>
      </dgm:prSet>
      <dgm:spPr/>
    </dgm:pt>
    <dgm:pt modelId="{D6964170-D0BD-4B13-92A6-DB8745CA4CF3}" type="pres">
      <dgm:prSet presAssocID="{639ADB73-2B2D-4769-8995-64A449AE775C}" presName="rootConnector" presStyleLbl="node4" presStyleIdx="3" presStyleCnt="5"/>
      <dgm:spPr/>
    </dgm:pt>
    <dgm:pt modelId="{FBDC2407-092C-4A49-8979-AABFCDD8379B}" type="pres">
      <dgm:prSet presAssocID="{639ADB73-2B2D-4769-8995-64A449AE775C}" presName="hierChild4" presStyleCnt="0"/>
      <dgm:spPr/>
    </dgm:pt>
    <dgm:pt modelId="{88B8177C-6A00-4D1C-B919-EBA1E6153F7E}" type="pres">
      <dgm:prSet presAssocID="{26E67F9C-4C5F-4C6F-8456-84A208BB86E5}" presName="Name37" presStyleLbl="parChTrans1D4" presStyleIdx="4" presStyleCnt="5"/>
      <dgm:spPr/>
    </dgm:pt>
    <dgm:pt modelId="{6AD22838-E0A9-4ABA-8EB4-96078910AE68}" type="pres">
      <dgm:prSet presAssocID="{CC174285-0754-4A95-9966-4FD003E7B658}" presName="hierRoot2" presStyleCnt="0">
        <dgm:presLayoutVars>
          <dgm:hierBranch val="init"/>
        </dgm:presLayoutVars>
      </dgm:prSet>
      <dgm:spPr/>
    </dgm:pt>
    <dgm:pt modelId="{17A10D0D-123E-49B2-A1DD-63923329DF44}" type="pres">
      <dgm:prSet presAssocID="{CC174285-0754-4A95-9966-4FD003E7B658}" presName="rootComposite" presStyleCnt="0"/>
      <dgm:spPr/>
    </dgm:pt>
    <dgm:pt modelId="{562C2311-84BD-4BF5-9E8E-ADA95D9A7606}" type="pres">
      <dgm:prSet presAssocID="{CC174285-0754-4A95-9966-4FD003E7B658}" presName="rootText" presStyleLbl="node4" presStyleIdx="4" presStyleCnt="5">
        <dgm:presLayoutVars>
          <dgm:chPref val="3"/>
        </dgm:presLayoutVars>
      </dgm:prSet>
      <dgm:spPr/>
    </dgm:pt>
    <dgm:pt modelId="{08E433B0-E986-4AC1-987C-366ADFCAB0C8}" type="pres">
      <dgm:prSet presAssocID="{CC174285-0754-4A95-9966-4FD003E7B658}" presName="rootConnector" presStyleLbl="node4" presStyleIdx="4" presStyleCnt="5"/>
      <dgm:spPr/>
    </dgm:pt>
    <dgm:pt modelId="{34D88F99-22AB-47F2-837D-A39A6E4A1FCC}" type="pres">
      <dgm:prSet presAssocID="{CC174285-0754-4A95-9966-4FD003E7B658}" presName="hierChild4" presStyleCnt="0"/>
      <dgm:spPr/>
    </dgm:pt>
    <dgm:pt modelId="{15B56749-A37E-46EC-AE4F-87C7506A5086}" type="pres">
      <dgm:prSet presAssocID="{CC174285-0754-4A95-9966-4FD003E7B658}" presName="hierChild5" presStyleCnt="0"/>
      <dgm:spPr/>
    </dgm:pt>
    <dgm:pt modelId="{8BD077DF-1E98-4BAC-889C-DB5703D0691E}" type="pres">
      <dgm:prSet presAssocID="{639ADB73-2B2D-4769-8995-64A449AE775C}" presName="hierChild5" presStyleCnt="0"/>
      <dgm:spPr/>
    </dgm:pt>
    <dgm:pt modelId="{C8DA3252-95D1-4038-9017-F9BEF7FAFE01}" type="pres">
      <dgm:prSet presAssocID="{D07496E7-B164-46D6-A5D1-AC580A6C8A5B}" presName="hierChild5" presStyleCnt="0"/>
      <dgm:spPr/>
    </dgm:pt>
    <dgm:pt modelId="{6EBED398-E584-40DF-8CF5-BC47A14C5205}" type="pres">
      <dgm:prSet presAssocID="{DDB75784-0D4A-4DCE-A317-ABF7C60E13A7}" presName="hierChild5" presStyleCnt="0"/>
      <dgm:spPr/>
    </dgm:pt>
    <dgm:pt modelId="{191417B3-4300-4C57-800C-A3F4993E5223}" type="pres">
      <dgm:prSet presAssocID="{107BB265-3293-4B16-8EDC-EAFCFA073CBD}" presName="hierChild5" presStyleCnt="0"/>
      <dgm:spPr/>
    </dgm:pt>
    <dgm:pt modelId="{30C2A106-C1B3-472D-BB54-4248B9A974CD}" type="pres">
      <dgm:prSet presAssocID="{6B274012-B88D-47B2-AF13-2FC015E40A11}" presName="hierChild5" presStyleCnt="0"/>
      <dgm:spPr/>
    </dgm:pt>
    <dgm:pt modelId="{B95FEC56-4F72-4944-9384-67E07DC038F5}" type="pres">
      <dgm:prSet presAssocID="{397BD28F-0DC9-4E84-8444-F36839BEE664}" presName="hierChild5" presStyleCnt="0"/>
      <dgm:spPr/>
    </dgm:pt>
    <dgm:pt modelId="{DA28AD2E-5F0F-4C8A-9E66-A56A699B9989}" type="pres">
      <dgm:prSet presAssocID="{C40C70FA-CBF1-4A39-B638-202729ECF746}" presName="hierChild3" presStyleCnt="0"/>
      <dgm:spPr/>
    </dgm:pt>
  </dgm:ptLst>
  <dgm:cxnLst>
    <dgm:cxn modelId="{6099C104-D2F4-4773-91A3-242C1AAAF98F}" type="presOf" srcId="{91EDBA05-C666-4DC2-A06F-5EB5B3C33ADF}" destId="{08FBE3FC-F904-4586-BE08-0D4635DE91DA}" srcOrd="0" destOrd="0" presId="urn:microsoft.com/office/officeart/2005/8/layout/orgChart1"/>
    <dgm:cxn modelId="{D8D1911E-8DCA-496E-818B-866AD77F0C45}" srcId="{D07496E7-B164-46D6-A5D1-AC580A6C8A5B}" destId="{639ADB73-2B2D-4769-8995-64A449AE775C}" srcOrd="0" destOrd="0" parTransId="{01E1270C-F4AA-4312-A533-78790344903A}" sibTransId="{02A425F3-2C52-4009-B323-223B13910F4B}"/>
    <dgm:cxn modelId="{D2793628-B001-4579-8F7A-9868AF89033A}" type="presOf" srcId="{86DF759D-53D7-4DD8-A2C9-33A6A008265A}" destId="{A97F7068-09A2-46A1-935E-CB41A463FB74}" srcOrd="0" destOrd="0" presId="urn:microsoft.com/office/officeart/2005/8/layout/orgChart1"/>
    <dgm:cxn modelId="{C9C7F52F-066D-427A-ADE6-8820A60C9943}" type="presOf" srcId="{D07496E7-B164-46D6-A5D1-AC580A6C8A5B}" destId="{0B78D219-B18C-4AE2-B6F2-61924697FB60}" srcOrd="1" destOrd="0" presId="urn:microsoft.com/office/officeart/2005/8/layout/orgChart1"/>
    <dgm:cxn modelId="{09E8D831-64F6-4C84-8AA3-0A7CA98549BA}" srcId="{91EDBA05-C666-4DC2-A06F-5EB5B3C33ADF}" destId="{C40C70FA-CBF1-4A39-B638-202729ECF746}" srcOrd="0" destOrd="0" parTransId="{A39CC709-B8AB-4C04-B007-416F0C20F680}" sibTransId="{9FBF0CD0-4E43-42D9-AA1D-BEA4923AE132}"/>
    <dgm:cxn modelId="{D90B7632-4E8B-4334-8802-20D919FB18E0}" srcId="{397BD28F-0DC9-4E84-8444-F36839BEE664}" destId="{6B274012-B88D-47B2-AF13-2FC015E40A11}" srcOrd="0" destOrd="0" parTransId="{F6D1F565-4F46-4B22-8722-ADC988ACB187}" sibTransId="{CB1829B5-EA6F-4A0E-BFE9-1D3C6F94D12E}"/>
    <dgm:cxn modelId="{8E874142-623E-44B0-93FB-A8A35B0B5E71}" type="presOf" srcId="{E70DAC52-4018-42B2-AD45-18C735106F3D}" destId="{47A652DF-23EA-4C36-AC9C-0DA0D16A39C9}" srcOrd="0" destOrd="0" presId="urn:microsoft.com/office/officeart/2005/8/layout/orgChart1"/>
    <dgm:cxn modelId="{6506A745-BC6C-4EA8-9587-596FADBB9DB7}" type="presOf" srcId="{C63AF70C-3855-4E0F-884B-60E70B59FEA0}" destId="{A1A16988-67BC-44D8-A2DC-0CD7AB95F55F}" srcOrd="0" destOrd="0" presId="urn:microsoft.com/office/officeart/2005/8/layout/orgChart1"/>
    <dgm:cxn modelId="{8F0FF069-A227-4A9D-B8BB-DC38426EDEDB}" srcId="{C40C70FA-CBF1-4A39-B638-202729ECF746}" destId="{397BD28F-0DC9-4E84-8444-F36839BEE664}" srcOrd="0" destOrd="0" parTransId="{21865878-66C2-458E-81AF-8C4AB0701571}" sibTransId="{3B1ACA2A-3B9E-426C-863A-90788F5CFC17}"/>
    <dgm:cxn modelId="{DCAE426D-DFEC-43C7-9CAD-8BA681EC2973}" srcId="{6B274012-B88D-47B2-AF13-2FC015E40A11}" destId="{107BB265-3293-4B16-8EDC-EAFCFA073CBD}" srcOrd="0" destOrd="0" parTransId="{C63AF70C-3855-4E0F-884B-60E70B59FEA0}" sibTransId="{CA67A395-7850-4BF2-B5EB-D25EB8DC7054}"/>
    <dgm:cxn modelId="{D6FE146E-ABF9-4596-8764-184D74B68A64}" type="presOf" srcId="{107BB265-3293-4B16-8EDC-EAFCFA073CBD}" destId="{B1E9356F-499F-4CDA-9594-F00C6B0ABA20}" srcOrd="0" destOrd="0" presId="urn:microsoft.com/office/officeart/2005/8/layout/orgChart1"/>
    <dgm:cxn modelId="{A5D2A64E-E561-42AA-B7FB-D9814DFFE681}" type="presOf" srcId="{639ADB73-2B2D-4769-8995-64A449AE775C}" destId="{D6964170-D0BD-4B13-92A6-DB8745CA4CF3}" srcOrd="1" destOrd="0" presId="urn:microsoft.com/office/officeart/2005/8/layout/orgChart1"/>
    <dgm:cxn modelId="{DD4D024F-2299-4B2E-A17D-607ECE4F69B8}" type="presOf" srcId="{CC174285-0754-4A95-9966-4FD003E7B658}" destId="{08E433B0-E986-4AC1-987C-366ADFCAB0C8}" srcOrd="1" destOrd="0" presId="urn:microsoft.com/office/officeart/2005/8/layout/orgChart1"/>
    <dgm:cxn modelId="{962D4B72-CBEE-4556-99AA-C7EC70A43143}" type="presOf" srcId="{DDB75784-0D4A-4DCE-A317-ABF7C60E13A7}" destId="{3B6F4D44-E788-4A07-8D3A-7954063D1F70}" srcOrd="1" destOrd="0" presId="urn:microsoft.com/office/officeart/2005/8/layout/orgChart1"/>
    <dgm:cxn modelId="{E961A354-0DFC-43C1-A830-7B73BFAA9528}" type="presOf" srcId="{639ADB73-2B2D-4769-8995-64A449AE775C}" destId="{C9B5C1F2-B845-44AF-A9B2-1C1F334B5867}" srcOrd="0" destOrd="0" presId="urn:microsoft.com/office/officeart/2005/8/layout/orgChart1"/>
    <dgm:cxn modelId="{C77CB177-CADB-49CA-B60C-762ED4C4DDD4}" type="presOf" srcId="{21865878-66C2-458E-81AF-8C4AB0701571}" destId="{BEA76E78-0FFC-414F-9032-BEEB202E2687}" srcOrd="0" destOrd="0" presId="urn:microsoft.com/office/officeart/2005/8/layout/orgChart1"/>
    <dgm:cxn modelId="{7AEFE357-8AFA-4468-B470-85BEA4C0315E}" type="presOf" srcId="{C40C70FA-CBF1-4A39-B638-202729ECF746}" destId="{958E7C08-D6C9-4B26-8CA7-A063A9A080A5}" srcOrd="1" destOrd="0" presId="urn:microsoft.com/office/officeart/2005/8/layout/orgChart1"/>
    <dgm:cxn modelId="{AF12F980-7B00-47DD-904E-C675CD5EC257}" type="presOf" srcId="{6B274012-B88D-47B2-AF13-2FC015E40A11}" destId="{25ADCC9E-2B4B-4BD0-8B29-53B57899ABA9}" srcOrd="0" destOrd="0" presId="urn:microsoft.com/office/officeart/2005/8/layout/orgChart1"/>
    <dgm:cxn modelId="{FFA0328D-D956-4326-B4AC-D28597790A0A}" srcId="{DDB75784-0D4A-4DCE-A317-ABF7C60E13A7}" destId="{D07496E7-B164-46D6-A5D1-AC580A6C8A5B}" srcOrd="0" destOrd="0" parTransId="{E70DAC52-4018-42B2-AD45-18C735106F3D}" sibTransId="{EAD755D8-8910-4773-A530-3D4CDFBFFEF0}"/>
    <dgm:cxn modelId="{E914B899-C3F9-45A0-A91F-2235CCAC3AD2}" type="presOf" srcId="{107BB265-3293-4B16-8EDC-EAFCFA073CBD}" destId="{C0E5A9CF-2122-4D8C-B267-CCE9059C557A}" srcOrd="1" destOrd="0" presId="urn:microsoft.com/office/officeart/2005/8/layout/orgChart1"/>
    <dgm:cxn modelId="{230DC2A8-CD50-4A6B-9E69-B212BEBB86A1}" srcId="{639ADB73-2B2D-4769-8995-64A449AE775C}" destId="{CC174285-0754-4A95-9966-4FD003E7B658}" srcOrd="0" destOrd="0" parTransId="{26E67F9C-4C5F-4C6F-8456-84A208BB86E5}" sibTransId="{1F379B06-8D2E-45DE-91E5-4161C331DDCC}"/>
    <dgm:cxn modelId="{02C10AAA-55AA-4973-9F90-729D9566BD54}" type="presOf" srcId="{DDB75784-0D4A-4DCE-A317-ABF7C60E13A7}" destId="{693F3428-5592-43ED-9A80-1AA86694260E}" srcOrd="0" destOrd="0" presId="urn:microsoft.com/office/officeart/2005/8/layout/orgChart1"/>
    <dgm:cxn modelId="{16E69FAE-6087-4E9C-A507-447829EC2046}" type="presOf" srcId="{397BD28F-0DC9-4E84-8444-F36839BEE664}" destId="{6DA844FB-7CF6-42B2-83D3-742B29D29896}" srcOrd="1" destOrd="0" presId="urn:microsoft.com/office/officeart/2005/8/layout/orgChart1"/>
    <dgm:cxn modelId="{5825E3AE-21FF-4EF4-8411-9D4939077048}" type="presOf" srcId="{C40C70FA-CBF1-4A39-B638-202729ECF746}" destId="{3B5A8B93-8383-479D-A1A3-3D509380E76E}" srcOrd="0" destOrd="0" presId="urn:microsoft.com/office/officeart/2005/8/layout/orgChart1"/>
    <dgm:cxn modelId="{2EBB74B1-979F-48D0-8CC9-029A06D854F3}" type="presOf" srcId="{CC174285-0754-4A95-9966-4FD003E7B658}" destId="{562C2311-84BD-4BF5-9E8E-ADA95D9A7606}" srcOrd="0" destOrd="0" presId="urn:microsoft.com/office/officeart/2005/8/layout/orgChart1"/>
    <dgm:cxn modelId="{E049DCD5-E39D-48CE-9A6E-2B3A2826D178}" type="presOf" srcId="{F6D1F565-4F46-4B22-8722-ADC988ACB187}" destId="{CD12C4E7-AFC3-4D2C-ADDB-816DEEC0ED75}" srcOrd="0" destOrd="0" presId="urn:microsoft.com/office/officeart/2005/8/layout/orgChart1"/>
    <dgm:cxn modelId="{F2656FDB-D945-413F-AC08-5731E5BB665B}" type="presOf" srcId="{D07496E7-B164-46D6-A5D1-AC580A6C8A5B}" destId="{BA577A41-2CA7-41C4-9365-A593CC8439C1}" srcOrd="0" destOrd="0" presId="urn:microsoft.com/office/officeart/2005/8/layout/orgChart1"/>
    <dgm:cxn modelId="{34CF2FDC-8E15-4918-B9C9-744C181DCE3A}" type="presOf" srcId="{01E1270C-F4AA-4312-A533-78790344903A}" destId="{D0130E70-E6FD-41E6-BACA-5FFAAB448462}" srcOrd="0" destOrd="0" presId="urn:microsoft.com/office/officeart/2005/8/layout/orgChart1"/>
    <dgm:cxn modelId="{FF7BB0E2-6322-41C5-B789-785CE842539B}" type="presOf" srcId="{26E67F9C-4C5F-4C6F-8456-84A208BB86E5}" destId="{88B8177C-6A00-4D1C-B919-EBA1E6153F7E}" srcOrd="0" destOrd="0" presId="urn:microsoft.com/office/officeart/2005/8/layout/orgChart1"/>
    <dgm:cxn modelId="{ECE308EB-EB8B-44F8-AD7D-1AD5248891F8}" srcId="{107BB265-3293-4B16-8EDC-EAFCFA073CBD}" destId="{DDB75784-0D4A-4DCE-A317-ABF7C60E13A7}" srcOrd="0" destOrd="0" parTransId="{86DF759D-53D7-4DD8-A2C9-33A6A008265A}" sibTransId="{879EB489-FA2B-44A8-9C76-376307BEFFF7}"/>
    <dgm:cxn modelId="{11F0F5F7-D881-456A-8A81-1733C2E9173E}" type="presOf" srcId="{397BD28F-0DC9-4E84-8444-F36839BEE664}" destId="{582AAD55-B8C6-4E20-9A16-361081A56911}" srcOrd="0" destOrd="0" presId="urn:microsoft.com/office/officeart/2005/8/layout/orgChart1"/>
    <dgm:cxn modelId="{AAF716FB-C4F0-459B-9D7E-B39F9B054B29}" type="presOf" srcId="{6B274012-B88D-47B2-AF13-2FC015E40A11}" destId="{EDDD8D42-AA02-41FE-8584-A43F646745DB}" srcOrd="1" destOrd="0" presId="urn:microsoft.com/office/officeart/2005/8/layout/orgChart1"/>
    <dgm:cxn modelId="{B78B9259-E087-49FD-8DAB-EB10E0D818BD}" type="presParOf" srcId="{08FBE3FC-F904-4586-BE08-0D4635DE91DA}" destId="{DDE0E424-7208-441D-A0C8-9628B1CE183F}" srcOrd="0" destOrd="0" presId="urn:microsoft.com/office/officeart/2005/8/layout/orgChart1"/>
    <dgm:cxn modelId="{DBE2E1CB-BDAB-4FF4-9ADD-9CDC574BC27D}" type="presParOf" srcId="{DDE0E424-7208-441D-A0C8-9628B1CE183F}" destId="{27E21DAE-8340-4175-9893-AD8D6332EC62}" srcOrd="0" destOrd="0" presId="urn:microsoft.com/office/officeart/2005/8/layout/orgChart1"/>
    <dgm:cxn modelId="{B8063421-239A-4DCD-97E0-623B1844E27F}" type="presParOf" srcId="{27E21DAE-8340-4175-9893-AD8D6332EC62}" destId="{3B5A8B93-8383-479D-A1A3-3D509380E76E}" srcOrd="0" destOrd="0" presId="urn:microsoft.com/office/officeart/2005/8/layout/orgChart1"/>
    <dgm:cxn modelId="{2AE4D74B-6372-408E-A558-8DCCA8A8D56C}" type="presParOf" srcId="{27E21DAE-8340-4175-9893-AD8D6332EC62}" destId="{958E7C08-D6C9-4B26-8CA7-A063A9A080A5}" srcOrd="1" destOrd="0" presId="urn:microsoft.com/office/officeart/2005/8/layout/orgChart1"/>
    <dgm:cxn modelId="{9DAACAA6-462A-44F3-9F83-7B7101B656B7}" type="presParOf" srcId="{DDE0E424-7208-441D-A0C8-9628B1CE183F}" destId="{49B23984-591E-40DD-898C-43ADF50C61A4}" srcOrd="1" destOrd="0" presId="urn:microsoft.com/office/officeart/2005/8/layout/orgChart1"/>
    <dgm:cxn modelId="{0390B171-8569-4888-84ED-AF4562434FCE}" type="presParOf" srcId="{49B23984-591E-40DD-898C-43ADF50C61A4}" destId="{BEA76E78-0FFC-414F-9032-BEEB202E2687}" srcOrd="0" destOrd="0" presId="urn:microsoft.com/office/officeart/2005/8/layout/orgChart1"/>
    <dgm:cxn modelId="{19E207E9-1F4C-430A-8805-D358604CF8C3}" type="presParOf" srcId="{49B23984-591E-40DD-898C-43ADF50C61A4}" destId="{33619DFE-DB9E-43F6-84A1-5F1B0B07CDE9}" srcOrd="1" destOrd="0" presId="urn:microsoft.com/office/officeart/2005/8/layout/orgChart1"/>
    <dgm:cxn modelId="{C8F35BE0-AEDD-4A48-A435-51249891D90F}" type="presParOf" srcId="{33619DFE-DB9E-43F6-84A1-5F1B0B07CDE9}" destId="{2E96DD64-370C-42E1-A132-E852E69B54BE}" srcOrd="0" destOrd="0" presId="urn:microsoft.com/office/officeart/2005/8/layout/orgChart1"/>
    <dgm:cxn modelId="{E8639411-5C9C-4778-82B2-57A60415B268}" type="presParOf" srcId="{2E96DD64-370C-42E1-A132-E852E69B54BE}" destId="{582AAD55-B8C6-4E20-9A16-361081A56911}" srcOrd="0" destOrd="0" presId="urn:microsoft.com/office/officeart/2005/8/layout/orgChart1"/>
    <dgm:cxn modelId="{0CA9753B-C6F1-44EE-81C8-A4CDA5672A10}" type="presParOf" srcId="{2E96DD64-370C-42E1-A132-E852E69B54BE}" destId="{6DA844FB-7CF6-42B2-83D3-742B29D29896}" srcOrd="1" destOrd="0" presId="urn:microsoft.com/office/officeart/2005/8/layout/orgChart1"/>
    <dgm:cxn modelId="{2FCF1CED-6B99-4330-B7ED-91EB25B91569}" type="presParOf" srcId="{33619DFE-DB9E-43F6-84A1-5F1B0B07CDE9}" destId="{88335812-FAFD-4610-9FDA-E6194679183C}" srcOrd="1" destOrd="0" presId="urn:microsoft.com/office/officeart/2005/8/layout/orgChart1"/>
    <dgm:cxn modelId="{C26A3614-E8D0-4A88-9285-4653A255960D}" type="presParOf" srcId="{88335812-FAFD-4610-9FDA-E6194679183C}" destId="{CD12C4E7-AFC3-4D2C-ADDB-816DEEC0ED75}" srcOrd="0" destOrd="0" presId="urn:microsoft.com/office/officeart/2005/8/layout/orgChart1"/>
    <dgm:cxn modelId="{AF01AE80-4CF3-44DF-893B-8818182631F3}" type="presParOf" srcId="{88335812-FAFD-4610-9FDA-E6194679183C}" destId="{FE52B907-E0AD-4C54-A403-EA873031C760}" srcOrd="1" destOrd="0" presId="urn:microsoft.com/office/officeart/2005/8/layout/orgChart1"/>
    <dgm:cxn modelId="{D613205F-24E8-4038-AC66-78F20A47D58C}" type="presParOf" srcId="{FE52B907-E0AD-4C54-A403-EA873031C760}" destId="{88214498-82EA-463D-BDF6-BC26A7893CF5}" srcOrd="0" destOrd="0" presId="urn:microsoft.com/office/officeart/2005/8/layout/orgChart1"/>
    <dgm:cxn modelId="{C51AE9E2-0D04-43DB-9F8B-35F58BA476F6}" type="presParOf" srcId="{88214498-82EA-463D-BDF6-BC26A7893CF5}" destId="{25ADCC9E-2B4B-4BD0-8B29-53B57899ABA9}" srcOrd="0" destOrd="0" presId="urn:microsoft.com/office/officeart/2005/8/layout/orgChart1"/>
    <dgm:cxn modelId="{26FBF344-5C9E-4C49-96D2-91ACA1D3725F}" type="presParOf" srcId="{88214498-82EA-463D-BDF6-BC26A7893CF5}" destId="{EDDD8D42-AA02-41FE-8584-A43F646745DB}" srcOrd="1" destOrd="0" presId="urn:microsoft.com/office/officeart/2005/8/layout/orgChart1"/>
    <dgm:cxn modelId="{9EF27A74-7F5F-4F55-9B04-2D2C43DD8A11}" type="presParOf" srcId="{FE52B907-E0AD-4C54-A403-EA873031C760}" destId="{4F5D5B1B-E52F-41ED-A95C-E2A7519360F5}" srcOrd="1" destOrd="0" presId="urn:microsoft.com/office/officeart/2005/8/layout/orgChart1"/>
    <dgm:cxn modelId="{9744B71C-A5AE-4825-926B-47B3C3A4F2C5}" type="presParOf" srcId="{4F5D5B1B-E52F-41ED-A95C-E2A7519360F5}" destId="{A1A16988-67BC-44D8-A2DC-0CD7AB95F55F}" srcOrd="0" destOrd="0" presId="urn:microsoft.com/office/officeart/2005/8/layout/orgChart1"/>
    <dgm:cxn modelId="{F3F3866A-641C-4039-99EA-DD00E931A650}" type="presParOf" srcId="{4F5D5B1B-E52F-41ED-A95C-E2A7519360F5}" destId="{017C52F8-E5B6-40D0-B96E-A9BE720B862A}" srcOrd="1" destOrd="0" presId="urn:microsoft.com/office/officeart/2005/8/layout/orgChart1"/>
    <dgm:cxn modelId="{6B683360-0BC1-4975-B03E-5CC27953FE58}" type="presParOf" srcId="{017C52F8-E5B6-40D0-B96E-A9BE720B862A}" destId="{07A480B2-15C5-4BD0-8B46-AE9510B5834D}" srcOrd="0" destOrd="0" presId="urn:microsoft.com/office/officeart/2005/8/layout/orgChart1"/>
    <dgm:cxn modelId="{1446519C-FB72-4795-BA76-3CA6B6557167}" type="presParOf" srcId="{07A480B2-15C5-4BD0-8B46-AE9510B5834D}" destId="{B1E9356F-499F-4CDA-9594-F00C6B0ABA20}" srcOrd="0" destOrd="0" presId="urn:microsoft.com/office/officeart/2005/8/layout/orgChart1"/>
    <dgm:cxn modelId="{BC73C7C9-AA6E-470B-8F30-6BA5CAC51688}" type="presParOf" srcId="{07A480B2-15C5-4BD0-8B46-AE9510B5834D}" destId="{C0E5A9CF-2122-4D8C-B267-CCE9059C557A}" srcOrd="1" destOrd="0" presId="urn:microsoft.com/office/officeart/2005/8/layout/orgChart1"/>
    <dgm:cxn modelId="{2FDC3615-703D-492C-BF5F-DC2F27598B9F}" type="presParOf" srcId="{017C52F8-E5B6-40D0-B96E-A9BE720B862A}" destId="{8EFCD3F2-0F21-4731-BAD0-6C6DCBD7A6A0}" srcOrd="1" destOrd="0" presId="urn:microsoft.com/office/officeart/2005/8/layout/orgChart1"/>
    <dgm:cxn modelId="{801A1A3E-C2AB-4B66-BBD1-58FA7A712481}" type="presParOf" srcId="{8EFCD3F2-0F21-4731-BAD0-6C6DCBD7A6A0}" destId="{A97F7068-09A2-46A1-935E-CB41A463FB74}" srcOrd="0" destOrd="0" presId="urn:microsoft.com/office/officeart/2005/8/layout/orgChart1"/>
    <dgm:cxn modelId="{BA1D06BC-61F3-4043-BC55-E93B2E92B240}" type="presParOf" srcId="{8EFCD3F2-0F21-4731-BAD0-6C6DCBD7A6A0}" destId="{4C1B0031-DE17-480B-B667-C643EA93A41E}" srcOrd="1" destOrd="0" presId="urn:microsoft.com/office/officeart/2005/8/layout/orgChart1"/>
    <dgm:cxn modelId="{48FF4702-CCFD-40E1-ABB2-96B6ED6819BC}" type="presParOf" srcId="{4C1B0031-DE17-480B-B667-C643EA93A41E}" destId="{94718EAD-9204-47AF-97AC-4243DE6A0BAB}" srcOrd="0" destOrd="0" presId="urn:microsoft.com/office/officeart/2005/8/layout/orgChart1"/>
    <dgm:cxn modelId="{E479F9B7-29C2-4832-B189-F3C9E43EA45D}" type="presParOf" srcId="{94718EAD-9204-47AF-97AC-4243DE6A0BAB}" destId="{693F3428-5592-43ED-9A80-1AA86694260E}" srcOrd="0" destOrd="0" presId="urn:microsoft.com/office/officeart/2005/8/layout/orgChart1"/>
    <dgm:cxn modelId="{D65F03ED-7A77-4AA6-9F3D-5BE97E5CB90E}" type="presParOf" srcId="{94718EAD-9204-47AF-97AC-4243DE6A0BAB}" destId="{3B6F4D44-E788-4A07-8D3A-7954063D1F70}" srcOrd="1" destOrd="0" presId="urn:microsoft.com/office/officeart/2005/8/layout/orgChart1"/>
    <dgm:cxn modelId="{70C78CC5-DE64-4EF8-94FF-0D31510A2E87}" type="presParOf" srcId="{4C1B0031-DE17-480B-B667-C643EA93A41E}" destId="{C97C563F-437F-4E0E-B247-ED1C7C2050E5}" srcOrd="1" destOrd="0" presId="urn:microsoft.com/office/officeart/2005/8/layout/orgChart1"/>
    <dgm:cxn modelId="{12D8CBC4-7000-431F-911C-9E234DD97EC5}" type="presParOf" srcId="{C97C563F-437F-4E0E-B247-ED1C7C2050E5}" destId="{47A652DF-23EA-4C36-AC9C-0DA0D16A39C9}" srcOrd="0" destOrd="0" presId="urn:microsoft.com/office/officeart/2005/8/layout/orgChart1"/>
    <dgm:cxn modelId="{EE9FDD30-D1EE-4379-B13E-AD469B685C33}" type="presParOf" srcId="{C97C563F-437F-4E0E-B247-ED1C7C2050E5}" destId="{D99A887B-0E03-456F-A629-62845291E785}" srcOrd="1" destOrd="0" presId="urn:microsoft.com/office/officeart/2005/8/layout/orgChart1"/>
    <dgm:cxn modelId="{63642A94-A2C2-486B-9776-6BCD63492A4F}" type="presParOf" srcId="{D99A887B-0E03-456F-A629-62845291E785}" destId="{E3E8E020-A412-42AE-A74E-02A1757C54DC}" srcOrd="0" destOrd="0" presId="urn:microsoft.com/office/officeart/2005/8/layout/orgChart1"/>
    <dgm:cxn modelId="{27036C0B-1185-4E99-8A6D-903ADF7EF5FF}" type="presParOf" srcId="{E3E8E020-A412-42AE-A74E-02A1757C54DC}" destId="{BA577A41-2CA7-41C4-9365-A593CC8439C1}" srcOrd="0" destOrd="0" presId="urn:microsoft.com/office/officeart/2005/8/layout/orgChart1"/>
    <dgm:cxn modelId="{47661B83-5D2B-421C-B2C0-1A48D53F43FD}" type="presParOf" srcId="{E3E8E020-A412-42AE-A74E-02A1757C54DC}" destId="{0B78D219-B18C-4AE2-B6F2-61924697FB60}" srcOrd="1" destOrd="0" presId="urn:microsoft.com/office/officeart/2005/8/layout/orgChart1"/>
    <dgm:cxn modelId="{8755D7E7-A745-4027-87EF-B6770FD528D3}" type="presParOf" srcId="{D99A887B-0E03-456F-A629-62845291E785}" destId="{8877A812-F6C4-48F4-A7AB-10E9B277F177}" srcOrd="1" destOrd="0" presId="urn:microsoft.com/office/officeart/2005/8/layout/orgChart1"/>
    <dgm:cxn modelId="{E0FDE793-03C4-476D-97F6-B29F721610C5}" type="presParOf" srcId="{8877A812-F6C4-48F4-A7AB-10E9B277F177}" destId="{D0130E70-E6FD-41E6-BACA-5FFAAB448462}" srcOrd="0" destOrd="0" presId="urn:microsoft.com/office/officeart/2005/8/layout/orgChart1"/>
    <dgm:cxn modelId="{6D4215BC-BDB5-457F-B0F4-D9157FCFFBAB}" type="presParOf" srcId="{8877A812-F6C4-48F4-A7AB-10E9B277F177}" destId="{55EE5D20-591D-4D59-A027-FCEB987D8D3C}" srcOrd="1" destOrd="0" presId="urn:microsoft.com/office/officeart/2005/8/layout/orgChart1"/>
    <dgm:cxn modelId="{EEA75082-8CC4-4627-82A6-DE38D01FA269}" type="presParOf" srcId="{55EE5D20-591D-4D59-A027-FCEB987D8D3C}" destId="{DA40682B-573D-4E59-B405-CFE38ED6FCE9}" srcOrd="0" destOrd="0" presId="urn:microsoft.com/office/officeart/2005/8/layout/orgChart1"/>
    <dgm:cxn modelId="{31260913-6B1E-40C2-977D-D02007C93429}" type="presParOf" srcId="{DA40682B-573D-4E59-B405-CFE38ED6FCE9}" destId="{C9B5C1F2-B845-44AF-A9B2-1C1F334B5867}" srcOrd="0" destOrd="0" presId="urn:microsoft.com/office/officeart/2005/8/layout/orgChart1"/>
    <dgm:cxn modelId="{7BD0DC88-CB63-4DB6-8D1E-9168672A687D}" type="presParOf" srcId="{DA40682B-573D-4E59-B405-CFE38ED6FCE9}" destId="{D6964170-D0BD-4B13-92A6-DB8745CA4CF3}" srcOrd="1" destOrd="0" presId="urn:microsoft.com/office/officeart/2005/8/layout/orgChart1"/>
    <dgm:cxn modelId="{955CE85E-1658-404B-86CA-B54E7F26E511}" type="presParOf" srcId="{55EE5D20-591D-4D59-A027-FCEB987D8D3C}" destId="{FBDC2407-092C-4A49-8979-AABFCDD8379B}" srcOrd="1" destOrd="0" presId="urn:microsoft.com/office/officeart/2005/8/layout/orgChart1"/>
    <dgm:cxn modelId="{97D9E629-08F1-49DC-9447-D88E5A71BFCB}" type="presParOf" srcId="{FBDC2407-092C-4A49-8979-AABFCDD8379B}" destId="{88B8177C-6A00-4D1C-B919-EBA1E6153F7E}" srcOrd="0" destOrd="0" presId="urn:microsoft.com/office/officeart/2005/8/layout/orgChart1"/>
    <dgm:cxn modelId="{6BA3631C-3EB2-4DDB-B931-E0101CCBCBE4}" type="presParOf" srcId="{FBDC2407-092C-4A49-8979-AABFCDD8379B}" destId="{6AD22838-E0A9-4ABA-8EB4-96078910AE68}" srcOrd="1" destOrd="0" presId="urn:microsoft.com/office/officeart/2005/8/layout/orgChart1"/>
    <dgm:cxn modelId="{C4BD9AF6-A911-4A03-9B00-9E4B76E92A35}" type="presParOf" srcId="{6AD22838-E0A9-4ABA-8EB4-96078910AE68}" destId="{17A10D0D-123E-49B2-A1DD-63923329DF44}" srcOrd="0" destOrd="0" presId="urn:microsoft.com/office/officeart/2005/8/layout/orgChart1"/>
    <dgm:cxn modelId="{203E92FE-2076-4878-88F6-AB1C6776F154}" type="presParOf" srcId="{17A10D0D-123E-49B2-A1DD-63923329DF44}" destId="{562C2311-84BD-4BF5-9E8E-ADA95D9A7606}" srcOrd="0" destOrd="0" presId="urn:microsoft.com/office/officeart/2005/8/layout/orgChart1"/>
    <dgm:cxn modelId="{44461EF7-0E34-4A88-9523-AC6FE50F2B68}" type="presParOf" srcId="{17A10D0D-123E-49B2-A1DD-63923329DF44}" destId="{08E433B0-E986-4AC1-987C-366ADFCAB0C8}" srcOrd="1" destOrd="0" presId="urn:microsoft.com/office/officeart/2005/8/layout/orgChart1"/>
    <dgm:cxn modelId="{68F24386-5007-4200-AFEF-1222235D4D07}" type="presParOf" srcId="{6AD22838-E0A9-4ABA-8EB4-96078910AE68}" destId="{34D88F99-22AB-47F2-837D-A39A6E4A1FCC}" srcOrd="1" destOrd="0" presId="urn:microsoft.com/office/officeart/2005/8/layout/orgChart1"/>
    <dgm:cxn modelId="{08AE6DDE-C388-44F6-89ED-5128991F8AA6}" type="presParOf" srcId="{6AD22838-E0A9-4ABA-8EB4-96078910AE68}" destId="{15B56749-A37E-46EC-AE4F-87C7506A5086}" srcOrd="2" destOrd="0" presId="urn:microsoft.com/office/officeart/2005/8/layout/orgChart1"/>
    <dgm:cxn modelId="{BA96E33D-708F-4798-BF61-5BF4B735AF46}" type="presParOf" srcId="{55EE5D20-591D-4D59-A027-FCEB987D8D3C}" destId="{8BD077DF-1E98-4BAC-889C-DB5703D0691E}" srcOrd="2" destOrd="0" presId="urn:microsoft.com/office/officeart/2005/8/layout/orgChart1"/>
    <dgm:cxn modelId="{5A2C70AE-F313-4B4E-9B04-625A2BC0B21F}" type="presParOf" srcId="{D99A887B-0E03-456F-A629-62845291E785}" destId="{C8DA3252-95D1-4038-9017-F9BEF7FAFE01}" srcOrd="2" destOrd="0" presId="urn:microsoft.com/office/officeart/2005/8/layout/orgChart1"/>
    <dgm:cxn modelId="{2C383E0E-0AC6-4440-936F-0BB973564E3C}" type="presParOf" srcId="{4C1B0031-DE17-480B-B667-C643EA93A41E}" destId="{6EBED398-E584-40DF-8CF5-BC47A14C5205}" srcOrd="2" destOrd="0" presId="urn:microsoft.com/office/officeart/2005/8/layout/orgChart1"/>
    <dgm:cxn modelId="{878BFC44-2EE1-4570-A69A-70B1A20D0369}" type="presParOf" srcId="{017C52F8-E5B6-40D0-B96E-A9BE720B862A}" destId="{191417B3-4300-4C57-800C-A3F4993E5223}" srcOrd="2" destOrd="0" presId="urn:microsoft.com/office/officeart/2005/8/layout/orgChart1"/>
    <dgm:cxn modelId="{5CAE1C52-6C45-49CB-B112-58C9D9886987}" type="presParOf" srcId="{FE52B907-E0AD-4C54-A403-EA873031C760}" destId="{30C2A106-C1B3-472D-BB54-4248B9A974CD}" srcOrd="2" destOrd="0" presId="urn:microsoft.com/office/officeart/2005/8/layout/orgChart1"/>
    <dgm:cxn modelId="{C6952C75-B553-4B47-AFCA-EC1805A92CB4}" type="presParOf" srcId="{33619DFE-DB9E-43F6-84A1-5F1B0B07CDE9}" destId="{B95FEC56-4F72-4944-9384-67E07DC038F5}" srcOrd="2" destOrd="0" presId="urn:microsoft.com/office/officeart/2005/8/layout/orgChart1"/>
    <dgm:cxn modelId="{F9D9F1BB-80FC-48B5-9B2C-3A0FD75B044F}" type="presParOf" srcId="{DDE0E424-7208-441D-A0C8-9628B1CE183F}" destId="{DA28AD2E-5F0F-4C8A-9E66-A56A699B9989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63CDA735-44D2-4BE1-B9EB-6AD8F9FEF141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9FF19C40-5B1C-4717-AB59-E9D406251059}">
      <dgm:prSet phldrT="[Text]"/>
      <dgm:spPr/>
      <dgm:t>
        <a:bodyPr/>
        <a:lstStyle/>
        <a:p>
          <a:r>
            <a:rPr lang="en-GB" dirty="0"/>
            <a:t>Sir Timothy 1733-1802</a:t>
          </a:r>
        </a:p>
        <a:p>
          <a:r>
            <a:rPr lang="en-GB" dirty="0"/>
            <a:t>M Mary Rolt</a:t>
          </a:r>
        </a:p>
      </dgm:t>
    </dgm:pt>
    <dgm:pt modelId="{CC7821DA-3D85-42A6-AD0B-C4586071C8F5}" type="parTrans" cxnId="{B237AB8D-C237-49B8-B91E-9578BCA22682}">
      <dgm:prSet/>
      <dgm:spPr/>
      <dgm:t>
        <a:bodyPr/>
        <a:lstStyle/>
        <a:p>
          <a:endParaRPr lang="en-GB"/>
        </a:p>
      </dgm:t>
    </dgm:pt>
    <dgm:pt modelId="{34A675C2-B476-41B7-B205-14ED1D480A5C}" type="sibTrans" cxnId="{B237AB8D-C237-49B8-B91E-9578BCA22682}">
      <dgm:prSet/>
      <dgm:spPr/>
      <dgm:t>
        <a:bodyPr/>
        <a:lstStyle/>
        <a:p>
          <a:endParaRPr lang="en-GB"/>
        </a:p>
      </dgm:t>
    </dgm:pt>
    <dgm:pt modelId="{463473B9-42A6-4450-ABDA-3FB1E5308751}">
      <dgm:prSet phldrT="[Text]"/>
      <dgm:spPr/>
      <dgm:t>
        <a:bodyPr/>
        <a:lstStyle/>
        <a:p>
          <a:r>
            <a:rPr lang="en-GB" dirty="0"/>
            <a:t>George 1763-1825</a:t>
          </a:r>
        </a:p>
        <a:p>
          <a:r>
            <a:rPr lang="en-GB" dirty="0"/>
            <a:t>M Mary Newman </a:t>
          </a:r>
        </a:p>
      </dgm:t>
    </dgm:pt>
    <dgm:pt modelId="{B5353A37-EECD-4BA1-BA4B-C082E01AE3DA}" type="parTrans" cxnId="{C2EE27A5-2DCA-497B-82C1-01E7A06BA911}">
      <dgm:prSet/>
      <dgm:spPr/>
      <dgm:t>
        <a:bodyPr/>
        <a:lstStyle/>
        <a:p>
          <a:endParaRPr lang="en-GB"/>
        </a:p>
      </dgm:t>
    </dgm:pt>
    <dgm:pt modelId="{FB40657E-E70C-4F4A-806A-1D0DA3E8BD8F}" type="sibTrans" cxnId="{C2EE27A5-2DCA-497B-82C1-01E7A06BA911}">
      <dgm:prSet/>
      <dgm:spPr/>
      <dgm:t>
        <a:bodyPr/>
        <a:lstStyle/>
        <a:p>
          <a:endParaRPr lang="en-GB"/>
        </a:p>
      </dgm:t>
    </dgm:pt>
    <dgm:pt modelId="{ECAE86C1-D294-4DA0-AB6C-25A01C3203A1}">
      <dgm:prSet/>
      <dgm:spPr/>
      <dgm:t>
        <a:bodyPr/>
        <a:lstStyle/>
        <a:p>
          <a:r>
            <a:rPr lang="en-GB" dirty="0"/>
            <a:t>Susan -1845</a:t>
          </a:r>
        </a:p>
        <a:p>
          <a:r>
            <a:rPr lang="en-GB" dirty="0"/>
            <a:t>M John Round 1783-1860</a:t>
          </a:r>
        </a:p>
      </dgm:t>
    </dgm:pt>
    <dgm:pt modelId="{0CA63C15-ED4F-4B96-8FD6-05F4A62AC92B}" type="parTrans" cxnId="{B939058E-C69A-45A5-807D-B5BF833C842F}">
      <dgm:prSet/>
      <dgm:spPr/>
      <dgm:t>
        <a:bodyPr/>
        <a:lstStyle/>
        <a:p>
          <a:endParaRPr lang="en-GB"/>
        </a:p>
      </dgm:t>
    </dgm:pt>
    <dgm:pt modelId="{7AC4BE19-840F-47DB-9F53-8AD14B7AA7D2}" type="sibTrans" cxnId="{B939058E-C69A-45A5-807D-B5BF833C842F}">
      <dgm:prSet/>
      <dgm:spPr/>
      <dgm:t>
        <a:bodyPr/>
        <a:lstStyle/>
        <a:p>
          <a:endParaRPr lang="en-GB"/>
        </a:p>
      </dgm:t>
    </dgm:pt>
    <dgm:pt modelId="{4715E838-BCAD-412A-AE45-AF46E7F3F0FF}">
      <dgm:prSet/>
      <dgm:spPr/>
      <dgm:t>
        <a:bodyPr/>
        <a:lstStyle/>
        <a:p>
          <a:r>
            <a:rPr lang="en-GB" dirty="0"/>
            <a:t>John 1816-87</a:t>
          </a:r>
        </a:p>
        <a:p>
          <a:r>
            <a:rPr lang="en-GB" dirty="0"/>
            <a:t>M Laura Smith </a:t>
          </a:r>
        </a:p>
      </dgm:t>
    </dgm:pt>
    <dgm:pt modelId="{7D1A5A61-4109-4FDF-9051-28A2A10ED0FA}" type="parTrans" cxnId="{68A51A51-BE50-409D-AA8F-0DF91488A975}">
      <dgm:prSet/>
      <dgm:spPr/>
      <dgm:t>
        <a:bodyPr/>
        <a:lstStyle/>
        <a:p>
          <a:endParaRPr lang="en-GB"/>
        </a:p>
      </dgm:t>
    </dgm:pt>
    <dgm:pt modelId="{3908C89E-066B-421A-A7F4-37CB922A5A29}" type="sibTrans" cxnId="{68A51A51-BE50-409D-AA8F-0DF91488A975}">
      <dgm:prSet/>
      <dgm:spPr/>
      <dgm:t>
        <a:bodyPr/>
        <a:lstStyle/>
        <a:p>
          <a:endParaRPr lang="en-GB"/>
        </a:p>
      </dgm:t>
    </dgm:pt>
    <dgm:pt modelId="{0F8DF356-70CD-4153-83DE-D416E4F623F4}">
      <dgm:prSet/>
      <dgm:spPr/>
      <dgm:t>
        <a:bodyPr/>
        <a:lstStyle/>
        <a:p>
          <a:r>
            <a:rPr lang="en-GB" dirty="0"/>
            <a:t>HORACE </a:t>
          </a:r>
        </a:p>
        <a:p>
          <a:r>
            <a:rPr lang="en-GB" dirty="0"/>
            <a:t>1854-1928</a:t>
          </a:r>
        </a:p>
      </dgm:t>
    </dgm:pt>
    <dgm:pt modelId="{C709FBE5-7AAF-4EFB-AF42-374C70491BAE}" type="parTrans" cxnId="{A6A21BC0-1386-4BEA-A0D9-F18DC9F8A1D9}">
      <dgm:prSet/>
      <dgm:spPr/>
      <dgm:t>
        <a:bodyPr/>
        <a:lstStyle/>
        <a:p>
          <a:endParaRPr lang="en-GB"/>
        </a:p>
      </dgm:t>
    </dgm:pt>
    <dgm:pt modelId="{0EE0BF7C-750B-4B4D-B841-796B47B62B24}" type="sibTrans" cxnId="{A6A21BC0-1386-4BEA-A0D9-F18DC9F8A1D9}">
      <dgm:prSet/>
      <dgm:spPr/>
      <dgm:t>
        <a:bodyPr/>
        <a:lstStyle/>
        <a:p>
          <a:endParaRPr lang="en-GB"/>
        </a:p>
      </dgm:t>
    </dgm:pt>
    <dgm:pt modelId="{85CEC29B-251D-4257-BA3E-12137DA1322B}" type="pres">
      <dgm:prSet presAssocID="{63CDA735-44D2-4BE1-B9EB-6AD8F9FEF141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0AD4D244-0C67-4F3D-A00C-7D344D16D7F2}" type="pres">
      <dgm:prSet presAssocID="{9FF19C40-5B1C-4717-AB59-E9D406251059}" presName="hierRoot1" presStyleCnt="0">
        <dgm:presLayoutVars>
          <dgm:hierBranch val="init"/>
        </dgm:presLayoutVars>
      </dgm:prSet>
      <dgm:spPr/>
    </dgm:pt>
    <dgm:pt modelId="{76AE5364-DFDD-48BB-B01E-F0A7AC9D6685}" type="pres">
      <dgm:prSet presAssocID="{9FF19C40-5B1C-4717-AB59-E9D406251059}" presName="rootComposite1" presStyleCnt="0"/>
      <dgm:spPr/>
    </dgm:pt>
    <dgm:pt modelId="{B18D2625-967B-4315-BA55-2FFB68B6AAB7}" type="pres">
      <dgm:prSet presAssocID="{9FF19C40-5B1C-4717-AB59-E9D406251059}" presName="rootText1" presStyleLbl="node0" presStyleIdx="0" presStyleCnt="1">
        <dgm:presLayoutVars>
          <dgm:chPref val="3"/>
        </dgm:presLayoutVars>
      </dgm:prSet>
      <dgm:spPr/>
    </dgm:pt>
    <dgm:pt modelId="{C2369B97-D205-44F3-B988-2623A787D28F}" type="pres">
      <dgm:prSet presAssocID="{9FF19C40-5B1C-4717-AB59-E9D406251059}" presName="rootConnector1" presStyleLbl="node1" presStyleIdx="0" presStyleCnt="0"/>
      <dgm:spPr/>
    </dgm:pt>
    <dgm:pt modelId="{4003CB39-627A-4FF8-915B-C26702AA2315}" type="pres">
      <dgm:prSet presAssocID="{9FF19C40-5B1C-4717-AB59-E9D406251059}" presName="hierChild2" presStyleCnt="0"/>
      <dgm:spPr/>
    </dgm:pt>
    <dgm:pt modelId="{D08D1F31-3ACB-445F-8837-FDAC5342C36E}" type="pres">
      <dgm:prSet presAssocID="{B5353A37-EECD-4BA1-BA4B-C082E01AE3DA}" presName="Name37" presStyleLbl="parChTrans1D2" presStyleIdx="0" presStyleCnt="1"/>
      <dgm:spPr/>
    </dgm:pt>
    <dgm:pt modelId="{60F9610B-D4AD-43A8-B67E-8E470D8FC63F}" type="pres">
      <dgm:prSet presAssocID="{463473B9-42A6-4450-ABDA-3FB1E5308751}" presName="hierRoot2" presStyleCnt="0">
        <dgm:presLayoutVars>
          <dgm:hierBranch val="init"/>
        </dgm:presLayoutVars>
      </dgm:prSet>
      <dgm:spPr/>
    </dgm:pt>
    <dgm:pt modelId="{A5B42F62-9EEE-478D-9D56-CC15D1FA37C9}" type="pres">
      <dgm:prSet presAssocID="{463473B9-42A6-4450-ABDA-3FB1E5308751}" presName="rootComposite" presStyleCnt="0"/>
      <dgm:spPr/>
    </dgm:pt>
    <dgm:pt modelId="{CE749851-10EA-4EA4-A987-1EBEAF409D4F}" type="pres">
      <dgm:prSet presAssocID="{463473B9-42A6-4450-ABDA-3FB1E5308751}" presName="rootText" presStyleLbl="node2" presStyleIdx="0" presStyleCnt="1">
        <dgm:presLayoutVars>
          <dgm:chPref val="3"/>
        </dgm:presLayoutVars>
      </dgm:prSet>
      <dgm:spPr/>
    </dgm:pt>
    <dgm:pt modelId="{1F68D29D-3700-47A8-8F2C-DF271C46A900}" type="pres">
      <dgm:prSet presAssocID="{463473B9-42A6-4450-ABDA-3FB1E5308751}" presName="rootConnector" presStyleLbl="node2" presStyleIdx="0" presStyleCnt="1"/>
      <dgm:spPr/>
    </dgm:pt>
    <dgm:pt modelId="{EEEAEBD1-56EB-477C-9D1F-DD77311448DF}" type="pres">
      <dgm:prSet presAssocID="{463473B9-42A6-4450-ABDA-3FB1E5308751}" presName="hierChild4" presStyleCnt="0"/>
      <dgm:spPr/>
    </dgm:pt>
    <dgm:pt modelId="{CAC0A52B-21E3-44C7-9CF7-217314806755}" type="pres">
      <dgm:prSet presAssocID="{0CA63C15-ED4F-4B96-8FD6-05F4A62AC92B}" presName="Name37" presStyleLbl="parChTrans1D3" presStyleIdx="0" presStyleCnt="1"/>
      <dgm:spPr/>
    </dgm:pt>
    <dgm:pt modelId="{F3889518-10E6-4996-9E9C-85BCDA1CCE67}" type="pres">
      <dgm:prSet presAssocID="{ECAE86C1-D294-4DA0-AB6C-25A01C3203A1}" presName="hierRoot2" presStyleCnt="0">
        <dgm:presLayoutVars>
          <dgm:hierBranch val="init"/>
        </dgm:presLayoutVars>
      </dgm:prSet>
      <dgm:spPr/>
    </dgm:pt>
    <dgm:pt modelId="{656BE227-D9E1-4FB3-986B-D0D2F47E9A7A}" type="pres">
      <dgm:prSet presAssocID="{ECAE86C1-D294-4DA0-AB6C-25A01C3203A1}" presName="rootComposite" presStyleCnt="0"/>
      <dgm:spPr/>
    </dgm:pt>
    <dgm:pt modelId="{F6B30DDD-DCAD-408C-96FB-B43B8B44E95D}" type="pres">
      <dgm:prSet presAssocID="{ECAE86C1-D294-4DA0-AB6C-25A01C3203A1}" presName="rootText" presStyleLbl="node3" presStyleIdx="0" presStyleCnt="1">
        <dgm:presLayoutVars>
          <dgm:chPref val="3"/>
        </dgm:presLayoutVars>
      </dgm:prSet>
      <dgm:spPr/>
    </dgm:pt>
    <dgm:pt modelId="{ECFC618F-A6F4-4057-A2DB-9A3CF8BAE6C2}" type="pres">
      <dgm:prSet presAssocID="{ECAE86C1-D294-4DA0-AB6C-25A01C3203A1}" presName="rootConnector" presStyleLbl="node3" presStyleIdx="0" presStyleCnt="1"/>
      <dgm:spPr/>
    </dgm:pt>
    <dgm:pt modelId="{9988D157-36C5-471F-B99C-18AA12BC827F}" type="pres">
      <dgm:prSet presAssocID="{ECAE86C1-D294-4DA0-AB6C-25A01C3203A1}" presName="hierChild4" presStyleCnt="0"/>
      <dgm:spPr/>
    </dgm:pt>
    <dgm:pt modelId="{98C44FD7-8D18-4F53-ACD6-0B00310D448E}" type="pres">
      <dgm:prSet presAssocID="{7D1A5A61-4109-4FDF-9051-28A2A10ED0FA}" presName="Name37" presStyleLbl="parChTrans1D4" presStyleIdx="0" presStyleCnt="2"/>
      <dgm:spPr/>
    </dgm:pt>
    <dgm:pt modelId="{F17AD8F7-0D2B-4E0F-B9AF-D7C7D85989DB}" type="pres">
      <dgm:prSet presAssocID="{4715E838-BCAD-412A-AE45-AF46E7F3F0FF}" presName="hierRoot2" presStyleCnt="0">
        <dgm:presLayoutVars>
          <dgm:hierBranch val="init"/>
        </dgm:presLayoutVars>
      </dgm:prSet>
      <dgm:spPr/>
    </dgm:pt>
    <dgm:pt modelId="{13212D57-A101-47D2-8DB7-E5549FC630E8}" type="pres">
      <dgm:prSet presAssocID="{4715E838-BCAD-412A-AE45-AF46E7F3F0FF}" presName="rootComposite" presStyleCnt="0"/>
      <dgm:spPr/>
    </dgm:pt>
    <dgm:pt modelId="{897764F6-9C68-4157-A2CF-33B9C2F5D8C9}" type="pres">
      <dgm:prSet presAssocID="{4715E838-BCAD-412A-AE45-AF46E7F3F0FF}" presName="rootText" presStyleLbl="node4" presStyleIdx="0" presStyleCnt="2">
        <dgm:presLayoutVars>
          <dgm:chPref val="3"/>
        </dgm:presLayoutVars>
      </dgm:prSet>
      <dgm:spPr/>
    </dgm:pt>
    <dgm:pt modelId="{F617CF59-D57D-45A9-96FE-E91267303A78}" type="pres">
      <dgm:prSet presAssocID="{4715E838-BCAD-412A-AE45-AF46E7F3F0FF}" presName="rootConnector" presStyleLbl="node4" presStyleIdx="0" presStyleCnt="2"/>
      <dgm:spPr/>
    </dgm:pt>
    <dgm:pt modelId="{C20D3EBE-1EE9-4832-95F4-D53D67D30C00}" type="pres">
      <dgm:prSet presAssocID="{4715E838-BCAD-412A-AE45-AF46E7F3F0FF}" presName="hierChild4" presStyleCnt="0"/>
      <dgm:spPr/>
    </dgm:pt>
    <dgm:pt modelId="{C952C1A3-C1DC-4FC2-BFC8-F3AAE86690EB}" type="pres">
      <dgm:prSet presAssocID="{C709FBE5-7AAF-4EFB-AF42-374C70491BAE}" presName="Name37" presStyleLbl="parChTrans1D4" presStyleIdx="1" presStyleCnt="2"/>
      <dgm:spPr/>
    </dgm:pt>
    <dgm:pt modelId="{3A8CD712-31E8-41F3-9AE8-EBED3375FD5D}" type="pres">
      <dgm:prSet presAssocID="{0F8DF356-70CD-4153-83DE-D416E4F623F4}" presName="hierRoot2" presStyleCnt="0">
        <dgm:presLayoutVars>
          <dgm:hierBranch val="init"/>
        </dgm:presLayoutVars>
      </dgm:prSet>
      <dgm:spPr/>
    </dgm:pt>
    <dgm:pt modelId="{29C66936-E4A0-46EE-B6A0-776905BF1044}" type="pres">
      <dgm:prSet presAssocID="{0F8DF356-70CD-4153-83DE-D416E4F623F4}" presName="rootComposite" presStyleCnt="0"/>
      <dgm:spPr/>
    </dgm:pt>
    <dgm:pt modelId="{40FAC423-4D84-4AC6-8E98-7CB731D70A87}" type="pres">
      <dgm:prSet presAssocID="{0F8DF356-70CD-4153-83DE-D416E4F623F4}" presName="rootText" presStyleLbl="node4" presStyleIdx="1" presStyleCnt="2">
        <dgm:presLayoutVars>
          <dgm:chPref val="3"/>
        </dgm:presLayoutVars>
      </dgm:prSet>
      <dgm:spPr/>
    </dgm:pt>
    <dgm:pt modelId="{7B31AFA2-7974-449A-BF7C-8D088EFF6D6F}" type="pres">
      <dgm:prSet presAssocID="{0F8DF356-70CD-4153-83DE-D416E4F623F4}" presName="rootConnector" presStyleLbl="node4" presStyleIdx="1" presStyleCnt="2"/>
      <dgm:spPr/>
    </dgm:pt>
    <dgm:pt modelId="{9F359F38-A1A5-40BF-A4D1-5F95BE42BF34}" type="pres">
      <dgm:prSet presAssocID="{0F8DF356-70CD-4153-83DE-D416E4F623F4}" presName="hierChild4" presStyleCnt="0"/>
      <dgm:spPr/>
    </dgm:pt>
    <dgm:pt modelId="{D144980D-AF46-4072-B2D4-687E1FAE0757}" type="pres">
      <dgm:prSet presAssocID="{0F8DF356-70CD-4153-83DE-D416E4F623F4}" presName="hierChild5" presStyleCnt="0"/>
      <dgm:spPr/>
    </dgm:pt>
    <dgm:pt modelId="{CB92E76B-79B2-4A42-BFE8-A3C3860E8C51}" type="pres">
      <dgm:prSet presAssocID="{4715E838-BCAD-412A-AE45-AF46E7F3F0FF}" presName="hierChild5" presStyleCnt="0"/>
      <dgm:spPr/>
    </dgm:pt>
    <dgm:pt modelId="{E3C7E0F7-BFB4-4861-9621-7518444AC522}" type="pres">
      <dgm:prSet presAssocID="{ECAE86C1-D294-4DA0-AB6C-25A01C3203A1}" presName="hierChild5" presStyleCnt="0"/>
      <dgm:spPr/>
    </dgm:pt>
    <dgm:pt modelId="{1EB1BCA1-8ECE-4E47-B1A1-942B429D9B28}" type="pres">
      <dgm:prSet presAssocID="{463473B9-42A6-4450-ABDA-3FB1E5308751}" presName="hierChild5" presStyleCnt="0"/>
      <dgm:spPr/>
    </dgm:pt>
    <dgm:pt modelId="{33D03DC2-F98D-433D-9A6D-8A608FA75E49}" type="pres">
      <dgm:prSet presAssocID="{9FF19C40-5B1C-4717-AB59-E9D406251059}" presName="hierChild3" presStyleCnt="0"/>
      <dgm:spPr/>
    </dgm:pt>
  </dgm:ptLst>
  <dgm:cxnLst>
    <dgm:cxn modelId="{D4C92E02-C757-4276-BE4B-C33C21356A39}" type="presOf" srcId="{0CA63C15-ED4F-4B96-8FD6-05F4A62AC92B}" destId="{CAC0A52B-21E3-44C7-9CF7-217314806755}" srcOrd="0" destOrd="0" presId="urn:microsoft.com/office/officeart/2005/8/layout/orgChart1"/>
    <dgm:cxn modelId="{40B8DC12-D871-44EA-B1EA-E8B94ED7EF53}" type="presOf" srcId="{0F8DF356-70CD-4153-83DE-D416E4F623F4}" destId="{7B31AFA2-7974-449A-BF7C-8D088EFF6D6F}" srcOrd="1" destOrd="0" presId="urn:microsoft.com/office/officeart/2005/8/layout/orgChart1"/>
    <dgm:cxn modelId="{ADCF4714-B40F-4BF7-894E-C29AFF40139E}" type="presOf" srcId="{ECAE86C1-D294-4DA0-AB6C-25A01C3203A1}" destId="{ECFC618F-A6F4-4057-A2DB-9A3CF8BAE6C2}" srcOrd="1" destOrd="0" presId="urn:microsoft.com/office/officeart/2005/8/layout/orgChart1"/>
    <dgm:cxn modelId="{EDD0993C-72CB-49CA-A8C7-13125FC97CB7}" type="presOf" srcId="{463473B9-42A6-4450-ABDA-3FB1E5308751}" destId="{1F68D29D-3700-47A8-8F2C-DF271C46A900}" srcOrd="1" destOrd="0" presId="urn:microsoft.com/office/officeart/2005/8/layout/orgChart1"/>
    <dgm:cxn modelId="{58D8D55D-E077-4543-BE94-B7AFC21C242A}" type="presOf" srcId="{9FF19C40-5B1C-4717-AB59-E9D406251059}" destId="{B18D2625-967B-4315-BA55-2FFB68B6AAB7}" srcOrd="0" destOrd="0" presId="urn:microsoft.com/office/officeart/2005/8/layout/orgChart1"/>
    <dgm:cxn modelId="{B2007C45-4685-4567-B9B3-C807863AF030}" type="presOf" srcId="{4715E838-BCAD-412A-AE45-AF46E7F3F0FF}" destId="{897764F6-9C68-4157-A2CF-33B9C2F5D8C9}" srcOrd="0" destOrd="0" presId="urn:microsoft.com/office/officeart/2005/8/layout/orgChart1"/>
    <dgm:cxn modelId="{68A51A51-BE50-409D-AA8F-0DF91488A975}" srcId="{ECAE86C1-D294-4DA0-AB6C-25A01C3203A1}" destId="{4715E838-BCAD-412A-AE45-AF46E7F3F0FF}" srcOrd="0" destOrd="0" parTransId="{7D1A5A61-4109-4FDF-9051-28A2A10ED0FA}" sibTransId="{3908C89E-066B-421A-A7F4-37CB922A5A29}"/>
    <dgm:cxn modelId="{4F935981-3BA8-4CFB-861F-32D13E957A50}" type="presOf" srcId="{ECAE86C1-D294-4DA0-AB6C-25A01C3203A1}" destId="{F6B30DDD-DCAD-408C-96FB-B43B8B44E95D}" srcOrd="0" destOrd="0" presId="urn:microsoft.com/office/officeart/2005/8/layout/orgChart1"/>
    <dgm:cxn modelId="{69500A86-3FE1-4AE9-8636-D4F1C80A340C}" type="presOf" srcId="{C709FBE5-7AAF-4EFB-AF42-374C70491BAE}" destId="{C952C1A3-C1DC-4FC2-BFC8-F3AAE86690EB}" srcOrd="0" destOrd="0" presId="urn:microsoft.com/office/officeart/2005/8/layout/orgChart1"/>
    <dgm:cxn modelId="{FF1E498A-9BE9-4AC6-9864-AE23A4D72437}" type="presOf" srcId="{463473B9-42A6-4450-ABDA-3FB1E5308751}" destId="{CE749851-10EA-4EA4-A987-1EBEAF409D4F}" srcOrd="0" destOrd="0" presId="urn:microsoft.com/office/officeart/2005/8/layout/orgChart1"/>
    <dgm:cxn modelId="{B237AB8D-C237-49B8-B91E-9578BCA22682}" srcId="{63CDA735-44D2-4BE1-B9EB-6AD8F9FEF141}" destId="{9FF19C40-5B1C-4717-AB59-E9D406251059}" srcOrd="0" destOrd="0" parTransId="{CC7821DA-3D85-42A6-AD0B-C4586071C8F5}" sibTransId="{34A675C2-B476-41B7-B205-14ED1D480A5C}"/>
    <dgm:cxn modelId="{B939058E-C69A-45A5-807D-B5BF833C842F}" srcId="{463473B9-42A6-4450-ABDA-3FB1E5308751}" destId="{ECAE86C1-D294-4DA0-AB6C-25A01C3203A1}" srcOrd="0" destOrd="0" parTransId="{0CA63C15-ED4F-4B96-8FD6-05F4A62AC92B}" sibTransId="{7AC4BE19-840F-47DB-9F53-8AD14B7AA7D2}"/>
    <dgm:cxn modelId="{C2EE27A5-2DCA-497B-82C1-01E7A06BA911}" srcId="{9FF19C40-5B1C-4717-AB59-E9D406251059}" destId="{463473B9-42A6-4450-ABDA-3FB1E5308751}" srcOrd="0" destOrd="0" parTransId="{B5353A37-EECD-4BA1-BA4B-C082E01AE3DA}" sibTransId="{FB40657E-E70C-4F4A-806A-1D0DA3E8BD8F}"/>
    <dgm:cxn modelId="{C36BDEA5-CB82-42DA-8D29-319F18401929}" type="presOf" srcId="{4715E838-BCAD-412A-AE45-AF46E7F3F0FF}" destId="{F617CF59-D57D-45A9-96FE-E91267303A78}" srcOrd="1" destOrd="0" presId="urn:microsoft.com/office/officeart/2005/8/layout/orgChart1"/>
    <dgm:cxn modelId="{5454A4BA-CA44-4C99-A16C-A215DFE8BF6C}" type="presOf" srcId="{B5353A37-EECD-4BA1-BA4B-C082E01AE3DA}" destId="{D08D1F31-3ACB-445F-8837-FDAC5342C36E}" srcOrd="0" destOrd="0" presId="urn:microsoft.com/office/officeart/2005/8/layout/orgChart1"/>
    <dgm:cxn modelId="{A6A21BC0-1386-4BEA-A0D9-F18DC9F8A1D9}" srcId="{4715E838-BCAD-412A-AE45-AF46E7F3F0FF}" destId="{0F8DF356-70CD-4153-83DE-D416E4F623F4}" srcOrd="0" destOrd="0" parTransId="{C709FBE5-7AAF-4EFB-AF42-374C70491BAE}" sibTransId="{0EE0BF7C-750B-4B4D-B841-796B47B62B24}"/>
    <dgm:cxn modelId="{1B553EC8-95C2-4CAA-9637-4C45E31F321E}" type="presOf" srcId="{9FF19C40-5B1C-4717-AB59-E9D406251059}" destId="{C2369B97-D205-44F3-B988-2623A787D28F}" srcOrd="1" destOrd="0" presId="urn:microsoft.com/office/officeart/2005/8/layout/orgChart1"/>
    <dgm:cxn modelId="{1A9D41D0-35D0-4CDA-BF17-245F979CB685}" type="presOf" srcId="{7D1A5A61-4109-4FDF-9051-28A2A10ED0FA}" destId="{98C44FD7-8D18-4F53-ACD6-0B00310D448E}" srcOrd="0" destOrd="0" presId="urn:microsoft.com/office/officeart/2005/8/layout/orgChart1"/>
    <dgm:cxn modelId="{F62DFAD0-2F6A-4090-AF31-F2A9F1E5BD12}" type="presOf" srcId="{0F8DF356-70CD-4153-83DE-D416E4F623F4}" destId="{40FAC423-4D84-4AC6-8E98-7CB731D70A87}" srcOrd="0" destOrd="0" presId="urn:microsoft.com/office/officeart/2005/8/layout/orgChart1"/>
    <dgm:cxn modelId="{9AA9F7EB-1F2F-4B78-8D09-1C1979492E98}" type="presOf" srcId="{63CDA735-44D2-4BE1-B9EB-6AD8F9FEF141}" destId="{85CEC29B-251D-4257-BA3E-12137DA1322B}" srcOrd="0" destOrd="0" presId="urn:microsoft.com/office/officeart/2005/8/layout/orgChart1"/>
    <dgm:cxn modelId="{32048713-9287-4E5E-B197-48ED03522C05}" type="presParOf" srcId="{85CEC29B-251D-4257-BA3E-12137DA1322B}" destId="{0AD4D244-0C67-4F3D-A00C-7D344D16D7F2}" srcOrd="0" destOrd="0" presId="urn:microsoft.com/office/officeart/2005/8/layout/orgChart1"/>
    <dgm:cxn modelId="{D1890242-865E-4BFF-969E-F5FD8032A360}" type="presParOf" srcId="{0AD4D244-0C67-4F3D-A00C-7D344D16D7F2}" destId="{76AE5364-DFDD-48BB-B01E-F0A7AC9D6685}" srcOrd="0" destOrd="0" presId="urn:microsoft.com/office/officeart/2005/8/layout/orgChart1"/>
    <dgm:cxn modelId="{D531824D-2182-4565-8DE9-821AA8AB2D42}" type="presParOf" srcId="{76AE5364-DFDD-48BB-B01E-F0A7AC9D6685}" destId="{B18D2625-967B-4315-BA55-2FFB68B6AAB7}" srcOrd="0" destOrd="0" presId="urn:microsoft.com/office/officeart/2005/8/layout/orgChart1"/>
    <dgm:cxn modelId="{38BA6456-3A4F-47B4-862C-21953AB51EC4}" type="presParOf" srcId="{76AE5364-DFDD-48BB-B01E-F0A7AC9D6685}" destId="{C2369B97-D205-44F3-B988-2623A787D28F}" srcOrd="1" destOrd="0" presId="urn:microsoft.com/office/officeart/2005/8/layout/orgChart1"/>
    <dgm:cxn modelId="{D144A5C4-2BD2-4645-82E7-2AF63E9C4F00}" type="presParOf" srcId="{0AD4D244-0C67-4F3D-A00C-7D344D16D7F2}" destId="{4003CB39-627A-4FF8-915B-C26702AA2315}" srcOrd="1" destOrd="0" presId="urn:microsoft.com/office/officeart/2005/8/layout/orgChart1"/>
    <dgm:cxn modelId="{49092877-BF10-46E9-9837-B25708CFEC2E}" type="presParOf" srcId="{4003CB39-627A-4FF8-915B-C26702AA2315}" destId="{D08D1F31-3ACB-445F-8837-FDAC5342C36E}" srcOrd="0" destOrd="0" presId="urn:microsoft.com/office/officeart/2005/8/layout/orgChart1"/>
    <dgm:cxn modelId="{756209DB-4476-4419-9923-053613CDD312}" type="presParOf" srcId="{4003CB39-627A-4FF8-915B-C26702AA2315}" destId="{60F9610B-D4AD-43A8-B67E-8E470D8FC63F}" srcOrd="1" destOrd="0" presId="urn:microsoft.com/office/officeart/2005/8/layout/orgChart1"/>
    <dgm:cxn modelId="{DAD5BD70-43A7-41E0-8753-48EFB2D75596}" type="presParOf" srcId="{60F9610B-D4AD-43A8-B67E-8E470D8FC63F}" destId="{A5B42F62-9EEE-478D-9D56-CC15D1FA37C9}" srcOrd="0" destOrd="0" presId="urn:microsoft.com/office/officeart/2005/8/layout/orgChart1"/>
    <dgm:cxn modelId="{0A637392-DF55-4827-B830-4C06153392AD}" type="presParOf" srcId="{A5B42F62-9EEE-478D-9D56-CC15D1FA37C9}" destId="{CE749851-10EA-4EA4-A987-1EBEAF409D4F}" srcOrd="0" destOrd="0" presId="urn:microsoft.com/office/officeart/2005/8/layout/orgChart1"/>
    <dgm:cxn modelId="{73714037-D535-41DB-9991-DB6B518C299B}" type="presParOf" srcId="{A5B42F62-9EEE-478D-9D56-CC15D1FA37C9}" destId="{1F68D29D-3700-47A8-8F2C-DF271C46A900}" srcOrd="1" destOrd="0" presId="urn:microsoft.com/office/officeart/2005/8/layout/orgChart1"/>
    <dgm:cxn modelId="{F6D631D8-CD94-4016-BA18-36E3CF6CACBD}" type="presParOf" srcId="{60F9610B-D4AD-43A8-B67E-8E470D8FC63F}" destId="{EEEAEBD1-56EB-477C-9D1F-DD77311448DF}" srcOrd="1" destOrd="0" presId="urn:microsoft.com/office/officeart/2005/8/layout/orgChart1"/>
    <dgm:cxn modelId="{DEF97DF3-8DC0-47D3-935B-80F51CBD0FDC}" type="presParOf" srcId="{EEEAEBD1-56EB-477C-9D1F-DD77311448DF}" destId="{CAC0A52B-21E3-44C7-9CF7-217314806755}" srcOrd="0" destOrd="0" presId="urn:microsoft.com/office/officeart/2005/8/layout/orgChart1"/>
    <dgm:cxn modelId="{135E08CA-96DD-482B-8635-21C89E623D8C}" type="presParOf" srcId="{EEEAEBD1-56EB-477C-9D1F-DD77311448DF}" destId="{F3889518-10E6-4996-9E9C-85BCDA1CCE67}" srcOrd="1" destOrd="0" presId="urn:microsoft.com/office/officeart/2005/8/layout/orgChart1"/>
    <dgm:cxn modelId="{58A2C351-257C-4571-9F43-4D39C1E8E0E1}" type="presParOf" srcId="{F3889518-10E6-4996-9E9C-85BCDA1CCE67}" destId="{656BE227-D9E1-4FB3-986B-D0D2F47E9A7A}" srcOrd="0" destOrd="0" presId="urn:microsoft.com/office/officeart/2005/8/layout/orgChart1"/>
    <dgm:cxn modelId="{AE268F95-A5A9-4632-8D4A-F8509FFA9EF3}" type="presParOf" srcId="{656BE227-D9E1-4FB3-986B-D0D2F47E9A7A}" destId="{F6B30DDD-DCAD-408C-96FB-B43B8B44E95D}" srcOrd="0" destOrd="0" presId="urn:microsoft.com/office/officeart/2005/8/layout/orgChart1"/>
    <dgm:cxn modelId="{CDA705FA-19E5-471C-BFA7-7796071B37D3}" type="presParOf" srcId="{656BE227-D9E1-4FB3-986B-D0D2F47E9A7A}" destId="{ECFC618F-A6F4-4057-A2DB-9A3CF8BAE6C2}" srcOrd="1" destOrd="0" presId="urn:microsoft.com/office/officeart/2005/8/layout/orgChart1"/>
    <dgm:cxn modelId="{9D1F8E17-B54D-409F-806B-2DD85D4CAC22}" type="presParOf" srcId="{F3889518-10E6-4996-9E9C-85BCDA1CCE67}" destId="{9988D157-36C5-471F-B99C-18AA12BC827F}" srcOrd="1" destOrd="0" presId="urn:microsoft.com/office/officeart/2005/8/layout/orgChart1"/>
    <dgm:cxn modelId="{9C1A9BD2-1F60-4A89-A594-034CF04A0676}" type="presParOf" srcId="{9988D157-36C5-471F-B99C-18AA12BC827F}" destId="{98C44FD7-8D18-4F53-ACD6-0B00310D448E}" srcOrd="0" destOrd="0" presId="urn:microsoft.com/office/officeart/2005/8/layout/orgChart1"/>
    <dgm:cxn modelId="{5BEC06FF-6A33-4BCF-9EC7-97EBCC0F1B4B}" type="presParOf" srcId="{9988D157-36C5-471F-B99C-18AA12BC827F}" destId="{F17AD8F7-0D2B-4E0F-B9AF-D7C7D85989DB}" srcOrd="1" destOrd="0" presId="urn:microsoft.com/office/officeart/2005/8/layout/orgChart1"/>
    <dgm:cxn modelId="{162F9404-BB64-4B21-908F-502CCDDCF509}" type="presParOf" srcId="{F17AD8F7-0D2B-4E0F-B9AF-D7C7D85989DB}" destId="{13212D57-A101-47D2-8DB7-E5549FC630E8}" srcOrd="0" destOrd="0" presId="urn:microsoft.com/office/officeart/2005/8/layout/orgChart1"/>
    <dgm:cxn modelId="{3CCD12B2-665C-418F-BBDB-8A013957E3DB}" type="presParOf" srcId="{13212D57-A101-47D2-8DB7-E5549FC630E8}" destId="{897764F6-9C68-4157-A2CF-33B9C2F5D8C9}" srcOrd="0" destOrd="0" presId="urn:microsoft.com/office/officeart/2005/8/layout/orgChart1"/>
    <dgm:cxn modelId="{99F69BBE-FAE5-4A01-9F03-2E1B9EEF1D11}" type="presParOf" srcId="{13212D57-A101-47D2-8DB7-E5549FC630E8}" destId="{F617CF59-D57D-45A9-96FE-E91267303A78}" srcOrd="1" destOrd="0" presId="urn:microsoft.com/office/officeart/2005/8/layout/orgChart1"/>
    <dgm:cxn modelId="{2874BE5D-CEF3-4711-A080-D79054433D7F}" type="presParOf" srcId="{F17AD8F7-0D2B-4E0F-B9AF-D7C7D85989DB}" destId="{C20D3EBE-1EE9-4832-95F4-D53D67D30C00}" srcOrd="1" destOrd="0" presId="urn:microsoft.com/office/officeart/2005/8/layout/orgChart1"/>
    <dgm:cxn modelId="{938AD6EE-EB0D-4C3D-8EFC-BCF2CA040840}" type="presParOf" srcId="{C20D3EBE-1EE9-4832-95F4-D53D67D30C00}" destId="{C952C1A3-C1DC-4FC2-BFC8-F3AAE86690EB}" srcOrd="0" destOrd="0" presId="urn:microsoft.com/office/officeart/2005/8/layout/orgChart1"/>
    <dgm:cxn modelId="{4C75E0E8-9A1C-406C-A3ED-A47ABE12180B}" type="presParOf" srcId="{C20D3EBE-1EE9-4832-95F4-D53D67D30C00}" destId="{3A8CD712-31E8-41F3-9AE8-EBED3375FD5D}" srcOrd="1" destOrd="0" presId="urn:microsoft.com/office/officeart/2005/8/layout/orgChart1"/>
    <dgm:cxn modelId="{B3FA5182-4D05-42C5-A66D-857BD23CA4A9}" type="presParOf" srcId="{3A8CD712-31E8-41F3-9AE8-EBED3375FD5D}" destId="{29C66936-E4A0-46EE-B6A0-776905BF1044}" srcOrd="0" destOrd="0" presId="urn:microsoft.com/office/officeart/2005/8/layout/orgChart1"/>
    <dgm:cxn modelId="{94840FC3-51E4-4B62-AA60-85E9D1A61E3F}" type="presParOf" srcId="{29C66936-E4A0-46EE-B6A0-776905BF1044}" destId="{40FAC423-4D84-4AC6-8E98-7CB731D70A87}" srcOrd="0" destOrd="0" presId="urn:microsoft.com/office/officeart/2005/8/layout/orgChart1"/>
    <dgm:cxn modelId="{A3D2B579-79CF-44B6-B5AB-7480B70ADD8E}" type="presParOf" srcId="{29C66936-E4A0-46EE-B6A0-776905BF1044}" destId="{7B31AFA2-7974-449A-BF7C-8D088EFF6D6F}" srcOrd="1" destOrd="0" presId="urn:microsoft.com/office/officeart/2005/8/layout/orgChart1"/>
    <dgm:cxn modelId="{3A3A17AA-68D6-4971-A9B0-DD5EFD435197}" type="presParOf" srcId="{3A8CD712-31E8-41F3-9AE8-EBED3375FD5D}" destId="{9F359F38-A1A5-40BF-A4D1-5F95BE42BF34}" srcOrd="1" destOrd="0" presId="urn:microsoft.com/office/officeart/2005/8/layout/orgChart1"/>
    <dgm:cxn modelId="{DF6E63A7-C18B-48DF-A447-0356A88E9A8B}" type="presParOf" srcId="{3A8CD712-31E8-41F3-9AE8-EBED3375FD5D}" destId="{D144980D-AF46-4072-B2D4-687E1FAE0757}" srcOrd="2" destOrd="0" presId="urn:microsoft.com/office/officeart/2005/8/layout/orgChart1"/>
    <dgm:cxn modelId="{C294518D-7D78-44D5-B175-7CAB64CDE22D}" type="presParOf" srcId="{F17AD8F7-0D2B-4E0F-B9AF-D7C7D85989DB}" destId="{CB92E76B-79B2-4A42-BFE8-A3C3860E8C51}" srcOrd="2" destOrd="0" presId="urn:microsoft.com/office/officeart/2005/8/layout/orgChart1"/>
    <dgm:cxn modelId="{90B766EE-26B5-41E3-B2EB-73A8CFEC61D9}" type="presParOf" srcId="{F3889518-10E6-4996-9E9C-85BCDA1CCE67}" destId="{E3C7E0F7-BFB4-4861-9621-7518444AC522}" srcOrd="2" destOrd="0" presId="urn:microsoft.com/office/officeart/2005/8/layout/orgChart1"/>
    <dgm:cxn modelId="{7F7D52FC-2626-4F8E-A783-0E55ADFDBD47}" type="presParOf" srcId="{60F9610B-D4AD-43A8-B67E-8E470D8FC63F}" destId="{1EB1BCA1-8ECE-4E47-B1A1-942B429D9B28}" srcOrd="2" destOrd="0" presId="urn:microsoft.com/office/officeart/2005/8/layout/orgChart1"/>
    <dgm:cxn modelId="{41F38127-AF92-4464-A3B1-5B5946A8D02B}" type="presParOf" srcId="{0AD4D244-0C67-4F3D-A00C-7D344D16D7F2}" destId="{33D03DC2-F98D-433D-9A6D-8A608FA75E49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06A133D-99B7-4159-8BAB-737B81431BD4}">
      <dsp:nvSpPr>
        <dsp:cNvPr id="0" name=""/>
        <dsp:cNvSpPr/>
      </dsp:nvSpPr>
      <dsp:spPr>
        <a:xfrm>
          <a:off x="7756983" y="1338948"/>
          <a:ext cx="104576" cy="32070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0702"/>
              </a:lnTo>
              <a:lnTo>
                <a:pt x="104576" y="32070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5506C71-26E0-47AC-A673-A95A1341AB39}">
      <dsp:nvSpPr>
        <dsp:cNvPr id="0" name=""/>
        <dsp:cNvSpPr/>
      </dsp:nvSpPr>
      <dsp:spPr>
        <a:xfrm>
          <a:off x="7990134" y="843951"/>
          <a:ext cx="91440" cy="14640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640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F0A684E-587D-4D86-8C47-710D9D9F2FF4}">
      <dsp:nvSpPr>
        <dsp:cNvPr id="0" name=""/>
        <dsp:cNvSpPr/>
      </dsp:nvSpPr>
      <dsp:spPr>
        <a:xfrm>
          <a:off x="6730438" y="348955"/>
          <a:ext cx="1305416" cy="14640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3203"/>
              </a:lnTo>
              <a:lnTo>
                <a:pt x="1305416" y="73203"/>
              </a:lnTo>
              <a:lnTo>
                <a:pt x="1305416" y="14640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17711C5-7A44-4992-AE29-7C40675B6223}">
      <dsp:nvSpPr>
        <dsp:cNvPr id="0" name=""/>
        <dsp:cNvSpPr/>
      </dsp:nvSpPr>
      <dsp:spPr>
        <a:xfrm>
          <a:off x="5425022" y="843951"/>
          <a:ext cx="421792" cy="14640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3203"/>
              </a:lnTo>
              <a:lnTo>
                <a:pt x="421792" y="73203"/>
              </a:lnTo>
              <a:lnTo>
                <a:pt x="421792" y="14640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D579AC4-FC43-40B3-9418-D78F07104441}">
      <dsp:nvSpPr>
        <dsp:cNvPr id="0" name=""/>
        <dsp:cNvSpPr/>
      </dsp:nvSpPr>
      <dsp:spPr>
        <a:xfrm>
          <a:off x="5003229" y="1338948"/>
          <a:ext cx="2363334" cy="14640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3203"/>
              </a:lnTo>
              <a:lnTo>
                <a:pt x="2363334" y="73203"/>
              </a:lnTo>
              <a:lnTo>
                <a:pt x="2363334" y="14640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37F1981-BA89-4876-85CC-F7229E4057C0}">
      <dsp:nvSpPr>
        <dsp:cNvPr id="0" name=""/>
        <dsp:cNvSpPr/>
      </dsp:nvSpPr>
      <dsp:spPr>
        <a:xfrm>
          <a:off x="7844331" y="3318935"/>
          <a:ext cx="104576" cy="32070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0702"/>
              </a:lnTo>
              <a:lnTo>
                <a:pt x="104576" y="32070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57868F0-CF11-4ADB-A2A7-72D67592BE38}">
      <dsp:nvSpPr>
        <dsp:cNvPr id="0" name=""/>
        <dsp:cNvSpPr/>
      </dsp:nvSpPr>
      <dsp:spPr>
        <a:xfrm>
          <a:off x="8077483" y="2823938"/>
          <a:ext cx="91440" cy="14640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640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12A1E34-89CA-46CE-BBD1-2207D1F879A4}">
      <dsp:nvSpPr>
        <dsp:cNvPr id="0" name=""/>
        <dsp:cNvSpPr/>
      </dsp:nvSpPr>
      <dsp:spPr>
        <a:xfrm>
          <a:off x="7701410" y="2328941"/>
          <a:ext cx="421792" cy="14640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3203"/>
              </a:lnTo>
              <a:lnTo>
                <a:pt x="421792" y="73203"/>
              </a:lnTo>
              <a:lnTo>
                <a:pt x="421792" y="14640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E0E2F3-B601-455E-8391-7E0AB56F2142}">
      <dsp:nvSpPr>
        <dsp:cNvPr id="0" name=""/>
        <dsp:cNvSpPr/>
      </dsp:nvSpPr>
      <dsp:spPr>
        <a:xfrm>
          <a:off x="7000745" y="3318935"/>
          <a:ext cx="104576" cy="32070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0702"/>
              </a:lnTo>
              <a:lnTo>
                <a:pt x="104576" y="32070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2671A8-35C1-4901-BAEB-CB963710CCF5}">
      <dsp:nvSpPr>
        <dsp:cNvPr id="0" name=""/>
        <dsp:cNvSpPr/>
      </dsp:nvSpPr>
      <dsp:spPr>
        <a:xfrm>
          <a:off x="7233897" y="2823938"/>
          <a:ext cx="91440" cy="14640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640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C8FFDE2-7BEF-4AD8-9B38-AA21376BB652}">
      <dsp:nvSpPr>
        <dsp:cNvPr id="0" name=""/>
        <dsp:cNvSpPr/>
      </dsp:nvSpPr>
      <dsp:spPr>
        <a:xfrm>
          <a:off x="7279617" y="2328941"/>
          <a:ext cx="421792" cy="146407"/>
        </a:xfrm>
        <a:custGeom>
          <a:avLst/>
          <a:gdLst/>
          <a:ahLst/>
          <a:cxnLst/>
          <a:rect l="0" t="0" r="0" b="0"/>
          <a:pathLst>
            <a:path>
              <a:moveTo>
                <a:pt x="421792" y="0"/>
              </a:moveTo>
              <a:lnTo>
                <a:pt x="421792" y="73203"/>
              </a:lnTo>
              <a:lnTo>
                <a:pt x="0" y="73203"/>
              </a:lnTo>
              <a:lnTo>
                <a:pt x="0" y="14640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3C4CFA9-9DA6-46B9-A60F-35B15EDDADA3}">
      <dsp:nvSpPr>
        <dsp:cNvPr id="0" name=""/>
        <dsp:cNvSpPr/>
      </dsp:nvSpPr>
      <dsp:spPr>
        <a:xfrm>
          <a:off x="6522977" y="1833945"/>
          <a:ext cx="1178432" cy="14640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3203"/>
              </a:lnTo>
              <a:lnTo>
                <a:pt x="1178432" y="73203"/>
              </a:lnTo>
              <a:lnTo>
                <a:pt x="1178432" y="14640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A31B1FE-F26A-4BB8-B20B-15C090A7E8F4}">
      <dsp:nvSpPr>
        <dsp:cNvPr id="0" name=""/>
        <dsp:cNvSpPr/>
      </dsp:nvSpPr>
      <dsp:spPr>
        <a:xfrm>
          <a:off x="5344544" y="2328941"/>
          <a:ext cx="1091486" cy="1369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3774"/>
              </a:lnTo>
              <a:lnTo>
                <a:pt x="1091486" y="63774"/>
              </a:lnTo>
              <a:lnTo>
                <a:pt x="1091486" y="13697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C027A3E-36B2-4EBD-883E-285F0BB7B879}">
      <dsp:nvSpPr>
        <dsp:cNvPr id="0" name=""/>
        <dsp:cNvSpPr/>
      </dsp:nvSpPr>
      <dsp:spPr>
        <a:xfrm>
          <a:off x="5313574" y="3318935"/>
          <a:ext cx="104576" cy="32070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0702"/>
              </a:lnTo>
              <a:lnTo>
                <a:pt x="104576" y="32070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2633DBF-66F1-494B-9DE5-C17F507E8705}">
      <dsp:nvSpPr>
        <dsp:cNvPr id="0" name=""/>
        <dsp:cNvSpPr/>
      </dsp:nvSpPr>
      <dsp:spPr>
        <a:xfrm>
          <a:off x="5546725" y="2823938"/>
          <a:ext cx="91440" cy="14640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640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8A9AD5-FA11-4F57-9874-CB2CF00244E0}">
      <dsp:nvSpPr>
        <dsp:cNvPr id="0" name=""/>
        <dsp:cNvSpPr/>
      </dsp:nvSpPr>
      <dsp:spPr>
        <a:xfrm>
          <a:off x="5344544" y="2328941"/>
          <a:ext cx="247900" cy="14640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3203"/>
              </a:lnTo>
              <a:lnTo>
                <a:pt x="247900" y="73203"/>
              </a:lnTo>
              <a:lnTo>
                <a:pt x="247900" y="14640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78BF8B-3221-4E8D-B23C-A0DAF579A05E}">
      <dsp:nvSpPr>
        <dsp:cNvPr id="0" name=""/>
        <dsp:cNvSpPr/>
      </dsp:nvSpPr>
      <dsp:spPr>
        <a:xfrm>
          <a:off x="4506599" y="3342332"/>
          <a:ext cx="91440" cy="83434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834344"/>
              </a:lnTo>
              <a:lnTo>
                <a:pt x="67965" y="83434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576FAA6-836D-4FB0-9A08-0510115DE263}">
      <dsp:nvSpPr>
        <dsp:cNvPr id="0" name=""/>
        <dsp:cNvSpPr/>
      </dsp:nvSpPr>
      <dsp:spPr>
        <a:xfrm>
          <a:off x="4506599" y="3342332"/>
          <a:ext cx="91440" cy="33934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39348"/>
              </a:lnTo>
              <a:lnTo>
                <a:pt x="67965" y="33934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FD05394-262F-414C-8F57-43706084B4DC}">
      <dsp:nvSpPr>
        <dsp:cNvPr id="0" name=""/>
        <dsp:cNvSpPr/>
      </dsp:nvSpPr>
      <dsp:spPr>
        <a:xfrm>
          <a:off x="4253057" y="2823938"/>
          <a:ext cx="499190" cy="1277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4557"/>
              </a:lnTo>
              <a:lnTo>
                <a:pt x="499190" y="54557"/>
              </a:lnTo>
              <a:lnTo>
                <a:pt x="499190" y="127761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F9AD3C-A713-4C4A-9082-40A2F235170C}">
      <dsp:nvSpPr>
        <dsp:cNvPr id="0" name=""/>
        <dsp:cNvSpPr/>
      </dsp:nvSpPr>
      <dsp:spPr>
        <a:xfrm>
          <a:off x="3626402" y="3318935"/>
          <a:ext cx="104576" cy="32070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0702"/>
              </a:lnTo>
              <a:lnTo>
                <a:pt x="104576" y="32070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74AC3C4-814B-4B84-A458-F50E2AB16125}">
      <dsp:nvSpPr>
        <dsp:cNvPr id="0" name=""/>
        <dsp:cNvSpPr/>
      </dsp:nvSpPr>
      <dsp:spPr>
        <a:xfrm>
          <a:off x="3905273" y="2823938"/>
          <a:ext cx="347783" cy="146407"/>
        </a:xfrm>
        <a:custGeom>
          <a:avLst/>
          <a:gdLst/>
          <a:ahLst/>
          <a:cxnLst/>
          <a:rect l="0" t="0" r="0" b="0"/>
          <a:pathLst>
            <a:path>
              <a:moveTo>
                <a:pt x="347783" y="0"/>
              </a:moveTo>
              <a:lnTo>
                <a:pt x="347783" y="73203"/>
              </a:lnTo>
              <a:lnTo>
                <a:pt x="0" y="73203"/>
              </a:lnTo>
              <a:lnTo>
                <a:pt x="0" y="14640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1E90ECF-509D-4168-85B7-82EA430D9846}">
      <dsp:nvSpPr>
        <dsp:cNvPr id="0" name=""/>
        <dsp:cNvSpPr/>
      </dsp:nvSpPr>
      <dsp:spPr>
        <a:xfrm>
          <a:off x="4253057" y="2328941"/>
          <a:ext cx="1091486" cy="146407"/>
        </a:xfrm>
        <a:custGeom>
          <a:avLst/>
          <a:gdLst/>
          <a:ahLst/>
          <a:cxnLst/>
          <a:rect l="0" t="0" r="0" b="0"/>
          <a:pathLst>
            <a:path>
              <a:moveTo>
                <a:pt x="1091486" y="0"/>
              </a:moveTo>
              <a:lnTo>
                <a:pt x="1091486" y="73203"/>
              </a:lnTo>
              <a:lnTo>
                <a:pt x="0" y="73203"/>
              </a:lnTo>
              <a:lnTo>
                <a:pt x="0" y="14640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AEBDA46-9F87-4C29-8E73-8A4750725303}">
      <dsp:nvSpPr>
        <dsp:cNvPr id="0" name=""/>
        <dsp:cNvSpPr/>
      </dsp:nvSpPr>
      <dsp:spPr>
        <a:xfrm>
          <a:off x="5344544" y="1833945"/>
          <a:ext cx="1178432" cy="146407"/>
        </a:xfrm>
        <a:custGeom>
          <a:avLst/>
          <a:gdLst/>
          <a:ahLst/>
          <a:cxnLst/>
          <a:rect l="0" t="0" r="0" b="0"/>
          <a:pathLst>
            <a:path>
              <a:moveTo>
                <a:pt x="1178432" y="0"/>
              </a:moveTo>
              <a:lnTo>
                <a:pt x="1178432" y="73203"/>
              </a:lnTo>
              <a:lnTo>
                <a:pt x="0" y="73203"/>
              </a:lnTo>
              <a:lnTo>
                <a:pt x="0" y="14640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59D05DE-149A-4DCC-948F-18BF73C926DF}">
      <dsp:nvSpPr>
        <dsp:cNvPr id="0" name=""/>
        <dsp:cNvSpPr/>
      </dsp:nvSpPr>
      <dsp:spPr>
        <a:xfrm>
          <a:off x="5003229" y="1338948"/>
          <a:ext cx="1519748" cy="14640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3203"/>
              </a:lnTo>
              <a:lnTo>
                <a:pt x="1519748" y="73203"/>
              </a:lnTo>
              <a:lnTo>
                <a:pt x="1519748" y="14640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29CB46B-34A4-4BF9-AA82-55EFE7675702}">
      <dsp:nvSpPr>
        <dsp:cNvPr id="0" name=""/>
        <dsp:cNvSpPr/>
      </dsp:nvSpPr>
      <dsp:spPr>
        <a:xfrm>
          <a:off x="2782816" y="3318935"/>
          <a:ext cx="104576" cy="32070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0702"/>
              </a:lnTo>
              <a:lnTo>
                <a:pt x="104576" y="32070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C829DB4-6C17-4F86-945A-8156A5E36564}">
      <dsp:nvSpPr>
        <dsp:cNvPr id="0" name=""/>
        <dsp:cNvSpPr/>
      </dsp:nvSpPr>
      <dsp:spPr>
        <a:xfrm>
          <a:off x="2639895" y="2823938"/>
          <a:ext cx="421792" cy="14640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3203"/>
              </a:lnTo>
              <a:lnTo>
                <a:pt x="421792" y="73203"/>
              </a:lnTo>
              <a:lnTo>
                <a:pt x="421792" y="14640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758ADD7-24DA-4AEE-82F5-0339F9AB4730}">
      <dsp:nvSpPr>
        <dsp:cNvPr id="0" name=""/>
        <dsp:cNvSpPr/>
      </dsp:nvSpPr>
      <dsp:spPr>
        <a:xfrm>
          <a:off x="1939230" y="3318935"/>
          <a:ext cx="104576" cy="32070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0702"/>
              </a:lnTo>
              <a:lnTo>
                <a:pt x="104576" y="32070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484E6C7-587E-418A-B027-517A5355CC0A}">
      <dsp:nvSpPr>
        <dsp:cNvPr id="0" name=""/>
        <dsp:cNvSpPr/>
      </dsp:nvSpPr>
      <dsp:spPr>
        <a:xfrm>
          <a:off x="2218102" y="2823938"/>
          <a:ext cx="421792" cy="146407"/>
        </a:xfrm>
        <a:custGeom>
          <a:avLst/>
          <a:gdLst/>
          <a:ahLst/>
          <a:cxnLst/>
          <a:rect l="0" t="0" r="0" b="0"/>
          <a:pathLst>
            <a:path>
              <a:moveTo>
                <a:pt x="421792" y="0"/>
              </a:moveTo>
              <a:lnTo>
                <a:pt x="421792" y="73203"/>
              </a:lnTo>
              <a:lnTo>
                <a:pt x="0" y="73203"/>
              </a:lnTo>
              <a:lnTo>
                <a:pt x="0" y="14640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75134B1-C628-42D4-96A8-859E3213605B}">
      <dsp:nvSpPr>
        <dsp:cNvPr id="0" name=""/>
        <dsp:cNvSpPr/>
      </dsp:nvSpPr>
      <dsp:spPr>
        <a:xfrm>
          <a:off x="2594175" y="2328941"/>
          <a:ext cx="91440" cy="14640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640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BDDBB8C-6AA1-4AD2-A1AB-25F511EF3CBE}">
      <dsp:nvSpPr>
        <dsp:cNvPr id="0" name=""/>
        <dsp:cNvSpPr/>
      </dsp:nvSpPr>
      <dsp:spPr>
        <a:xfrm>
          <a:off x="2594175" y="1833945"/>
          <a:ext cx="91440" cy="14640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640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09BD8E-4078-4AF3-BFFA-31247C265734}">
      <dsp:nvSpPr>
        <dsp:cNvPr id="0" name=""/>
        <dsp:cNvSpPr/>
      </dsp:nvSpPr>
      <dsp:spPr>
        <a:xfrm>
          <a:off x="2639895" y="1338948"/>
          <a:ext cx="2363334" cy="146407"/>
        </a:xfrm>
        <a:custGeom>
          <a:avLst/>
          <a:gdLst/>
          <a:ahLst/>
          <a:cxnLst/>
          <a:rect l="0" t="0" r="0" b="0"/>
          <a:pathLst>
            <a:path>
              <a:moveTo>
                <a:pt x="2363334" y="0"/>
              </a:moveTo>
              <a:lnTo>
                <a:pt x="2363334" y="73203"/>
              </a:lnTo>
              <a:lnTo>
                <a:pt x="0" y="73203"/>
              </a:lnTo>
              <a:lnTo>
                <a:pt x="0" y="14640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28DDD5-957A-46A2-AB54-CFB1FF64E89E}">
      <dsp:nvSpPr>
        <dsp:cNvPr id="0" name=""/>
        <dsp:cNvSpPr/>
      </dsp:nvSpPr>
      <dsp:spPr>
        <a:xfrm>
          <a:off x="5003229" y="843951"/>
          <a:ext cx="421792" cy="146407"/>
        </a:xfrm>
        <a:custGeom>
          <a:avLst/>
          <a:gdLst/>
          <a:ahLst/>
          <a:cxnLst/>
          <a:rect l="0" t="0" r="0" b="0"/>
          <a:pathLst>
            <a:path>
              <a:moveTo>
                <a:pt x="421792" y="0"/>
              </a:moveTo>
              <a:lnTo>
                <a:pt x="421792" y="73203"/>
              </a:lnTo>
              <a:lnTo>
                <a:pt x="0" y="73203"/>
              </a:lnTo>
              <a:lnTo>
                <a:pt x="0" y="14640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E73296D-650C-4ED6-9DA3-A7DEF72387C8}">
      <dsp:nvSpPr>
        <dsp:cNvPr id="0" name=""/>
        <dsp:cNvSpPr/>
      </dsp:nvSpPr>
      <dsp:spPr>
        <a:xfrm>
          <a:off x="5425022" y="348955"/>
          <a:ext cx="1305416" cy="146407"/>
        </a:xfrm>
        <a:custGeom>
          <a:avLst/>
          <a:gdLst/>
          <a:ahLst/>
          <a:cxnLst/>
          <a:rect l="0" t="0" r="0" b="0"/>
          <a:pathLst>
            <a:path>
              <a:moveTo>
                <a:pt x="1305416" y="0"/>
              </a:moveTo>
              <a:lnTo>
                <a:pt x="1305416" y="73203"/>
              </a:lnTo>
              <a:lnTo>
                <a:pt x="0" y="73203"/>
              </a:lnTo>
              <a:lnTo>
                <a:pt x="0" y="14640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E3B7E42-99FF-49C5-88B9-6F3D9DB09A93}">
      <dsp:nvSpPr>
        <dsp:cNvPr id="0" name=""/>
        <dsp:cNvSpPr/>
      </dsp:nvSpPr>
      <dsp:spPr>
        <a:xfrm>
          <a:off x="6381849" y="366"/>
          <a:ext cx="697178" cy="348589"/>
        </a:xfrm>
        <a:prstGeom prst="rect">
          <a:avLst/>
        </a:prstGeom>
        <a:solidFill>
          <a:srgbClr val="7030A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Henry VIII 1491 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r.1509-47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&amp; Mary Boleyn (Carey) c.1502-43</a:t>
          </a:r>
        </a:p>
      </dsp:txBody>
      <dsp:txXfrm>
        <a:off x="6381849" y="366"/>
        <a:ext cx="697178" cy="348589"/>
      </dsp:txXfrm>
    </dsp:sp>
    <dsp:sp modelId="{7C194785-236C-48C9-A6D2-FD6D375CE61C}">
      <dsp:nvSpPr>
        <dsp:cNvPr id="0" name=""/>
        <dsp:cNvSpPr/>
      </dsp:nvSpPr>
      <dsp:spPr>
        <a:xfrm>
          <a:off x="5076432" y="495362"/>
          <a:ext cx="697178" cy="34858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Catherine c.1524-69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 Sir Francis Knollys c.1512-96</a:t>
          </a:r>
        </a:p>
      </dsp:txBody>
      <dsp:txXfrm>
        <a:off x="5076432" y="495362"/>
        <a:ext cx="697178" cy="348589"/>
      </dsp:txXfrm>
    </dsp:sp>
    <dsp:sp modelId="{B138B104-EAF8-4E85-9350-2B85DD7D33FC}">
      <dsp:nvSpPr>
        <dsp:cNvPr id="0" name=""/>
        <dsp:cNvSpPr/>
      </dsp:nvSpPr>
      <dsp:spPr>
        <a:xfrm>
          <a:off x="4654640" y="990359"/>
          <a:ext cx="697178" cy="348589"/>
        </a:xfrm>
        <a:prstGeom prst="rect">
          <a:avLst/>
        </a:prstGeom>
        <a:solidFill>
          <a:srgbClr val="F414E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Lettice 1543-1624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 Walter Devereux, 1</a:t>
          </a:r>
          <a:r>
            <a:rPr lang="en-GB" sz="500" kern="1200" baseline="30000" dirty="0"/>
            <a:t>st</a:t>
          </a:r>
          <a:r>
            <a:rPr lang="en-GB" sz="500" kern="1200" dirty="0"/>
            <a:t> Earl of Essex 1539-76</a:t>
          </a:r>
        </a:p>
      </dsp:txBody>
      <dsp:txXfrm>
        <a:off x="4654640" y="990359"/>
        <a:ext cx="697178" cy="348589"/>
      </dsp:txXfrm>
    </dsp:sp>
    <dsp:sp modelId="{41A1F0B4-484F-4573-A9E0-A697A728633F}">
      <dsp:nvSpPr>
        <dsp:cNvPr id="0" name=""/>
        <dsp:cNvSpPr/>
      </dsp:nvSpPr>
      <dsp:spPr>
        <a:xfrm>
          <a:off x="2291306" y="1485356"/>
          <a:ext cx="697178" cy="348589"/>
        </a:xfrm>
        <a:prstGeom prst="rect">
          <a:avLst/>
        </a:prstGeom>
        <a:solidFill>
          <a:srgbClr val="F211F7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Lady </a:t>
          </a:r>
          <a:r>
            <a:rPr lang="en-GB" sz="500" kern="1200" dirty="0" err="1"/>
            <a:t>Penelop</a:t>
          </a:r>
          <a:r>
            <a:rPr lang="en-GB" sz="500" kern="1200" dirty="0"/>
            <a:t> 1561-1607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 Robert Rich, 1</a:t>
          </a:r>
          <a:r>
            <a:rPr lang="en-GB" sz="500" kern="1200" baseline="30000" dirty="0"/>
            <a:t>st</a:t>
          </a:r>
          <a:r>
            <a:rPr lang="en-GB" sz="500" kern="1200" dirty="0"/>
            <a:t> Earl of Warwick 1559-1619</a:t>
          </a:r>
        </a:p>
      </dsp:txBody>
      <dsp:txXfrm>
        <a:off x="2291306" y="1485356"/>
        <a:ext cx="697178" cy="348589"/>
      </dsp:txXfrm>
    </dsp:sp>
    <dsp:sp modelId="{602CCA6B-3CDB-48CE-9E20-CDED8C49D9F1}">
      <dsp:nvSpPr>
        <dsp:cNvPr id="0" name=""/>
        <dsp:cNvSpPr/>
      </dsp:nvSpPr>
      <dsp:spPr>
        <a:xfrm>
          <a:off x="2291306" y="1980352"/>
          <a:ext cx="697178" cy="348589"/>
        </a:xfrm>
        <a:prstGeom prst="rect">
          <a:avLst/>
        </a:prstGeom>
        <a:solidFill>
          <a:srgbClr val="F810CC"/>
        </a:solidFill>
        <a:ln w="76200" cap="flat" cmpd="sng" algn="ctr">
          <a:solidFill>
            <a:srgbClr val="FF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Henry, 1</a:t>
          </a:r>
          <a:r>
            <a:rPr lang="en-GB" sz="500" kern="1200" baseline="30000" dirty="0"/>
            <a:t>st</a:t>
          </a:r>
          <a:r>
            <a:rPr lang="en-GB" sz="500" kern="1200" dirty="0"/>
            <a:t> Earl of Holland 1590-1649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 Isabel Cope -1655</a:t>
          </a:r>
        </a:p>
      </dsp:txBody>
      <dsp:txXfrm>
        <a:off x="2291306" y="1980352"/>
        <a:ext cx="697178" cy="348589"/>
      </dsp:txXfrm>
    </dsp:sp>
    <dsp:sp modelId="{54D440CD-D025-4D00-9D8F-A850AEE8C7F1}">
      <dsp:nvSpPr>
        <dsp:cNvPr id="0" name=""/>
        <dsp:cNvSpPr/>
      </dsp:nvSpPr>
      <dsp:spPr>
        <a:xfrm>
          <a:off x="2291306" y="2475349"/>
          <a:ext cx="697178" cy="348589"/>
        </a:xfrm>
        <a:prstGeom prst="rect">
          <a:avLst/>
        </a:prstGeom>
        <a:solidFill>
          <a:srgbClr val="F211F7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Lady Frances Rich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-1672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 William, 5</a:t>
          </a:r>
          <a:r>
            <a:rPr lang="en-GB" sz="500" kern="1200" baseline="30000" dirty="0"/>
            <a:t>th</a:t>
          </a:r>
          <a:r>
            <a:rPr lang="en-GB" sz="500" kern="1200" dirty="0"/>
            <a:t> Baron Paget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1609-78</a:t>
          </a:r>
        </a:p>
      </dsp:txBody>
      <dsp:txXfrm>
        <a:off x="2291306" y="2475349"/>
        <a:ext cx="697178" cy="348589"/>
      </dsp:txXfrm>
    </dsp:sp>
    <dsp:sp modelId="{53B1E1AD-D6E5-4DE2-A975-982E14BB9A1B}">
      <dsp:nvSpPr>
        <dsp:cNvPr id="0" name=""/>
        <dsp:cNvSpPr/>
      </dsp:nvSpPr>
      <dsp:spPr>
        <a:xfrm>
          <a:off x="1869513" y="2970346"/>
          <a:ext cx="697178" cy="348589"/>
        </a:xfrm>
        <a:prstGeom prst="rect">
          <a:avLst/>
        </a:prstGeom>
        <a:solidFill>
          <a:schemeClr val="tx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Hon. Frances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 Rowland Hunt</a:t>
          </a:r>
        </a:p>
      </dsp:txBody>
      <dsp:txXfrm>
        <a:off x="1869513" y="2970346"/>
        <a:ext cx="697178" cy="348589"/>
      </dsp:txXfrm>
    </dsp:sp>
    <dsp:sp modelId="{A9E15446-4CBA-4BBE-900D-7D22E03D6BF0}">
      <dsp:nvSpPr>
        <dsp:cNvPr id="0" name=""/>
        <dsp:cNvSpPr/>
      </dsp:nvSpPr>
      <dsp:spPr>
        <a:xfrm>
          <a:off x="2043807" y="3465342"/>
          <a:ext cx="697178" cy="34858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Thomas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 Jane Ward</a:t>
          </a:r>
        </a:p>
      </dsp:txBody>
      <dsp:txXfrm>
        <a:off x="2043807" y="3465342"/>
        <a:ext cx="697178" cy="348589"/>
      </dsp:txXfrm>
    </dsp:sp>
    <dsp:sp modelId="{998684BF-3DD5-46F8-9C46-E3E5D151F81C}">
      <dsp:nvSpPr>
        <dsp:cNvPr id="0" name=""/>
        <dsp:cNvSpPr/>
      </dsp:nvSpPr>
      <dsp:spPr>
        <a:xfrm>
          <a:off x="2713098" y="2970346"/>
          <a:ext cx="697178" cy="348589"/>
        </a:xfrm>
        <a:prstGeom prst="rect">
          <a:avLst/>
        </a:prstGeom>
        <a:solidFill>
          <a:schemeClr val="tx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Hon. Penelope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 Philip Foley 1653-</a:t>
          </a:r>
        </a:p>
      </dsp:txBody>
      <dsp:txXfrm>
        <a:off x="2713098" y="2970346"/>
        <a:ext cx="697178" cy="348589"/>
      </dsp:txXfrm>
    </dsp:sp>
    <dsp:sp modelId="{712898BF-D41B-4A3F-B63B-33F72C2CBE4E}">
      <dsp:nvSpPr>
        <dsp:cNvPr id="0" name=""/>
        <dsp:cNvSpPr/>
      </dsp:nvSpPr>
      <dsp:spPr>
        <a:xfrm>
          <a:off x="2887393" y="3465342"/>
          <a:ext cx="697178" cy="34858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Paul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 Elizabeth Turton</a:t>
          </a:r>
        </a:p>
      </dsp:txBody>
      <dsp:txXfrm>
        <a:off x="2887393" y="3465342"/>
        <a:ext cx="697178" cy="348589"/>
      </dsp:txXfrm>
    </dsp:sp>
    <dsp:sp modelId="{64A07290-9FA1-48A8-B074-C73580987222}">
      <dsp:nvSpPr>
        <dsp:cNvPr id="0" name=""/>
        <dsp:cNvSpPr/>
      </dsp:nvSpPr>
      <dsp:spPr>
        <a:xfrm>
          <a:off x="6174388" y="1485356"/>
          <a:ext cx="697178" cy="348589"/>
        </a:xfrm>
        <a:prstGeom prst="rect">
          <a:avLst/>
        </a:prstGeom>
        <a:solidFill>
          <a:srgbClr val="F810C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Lady Dorothy 1564-1619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 Henry Percy, 9</a:t>
          </a:r>
          <a:r>
            <a:rPr lang="en-GB" sz="500" kern="1200" baseline="30000" dirty="0"/>
            <a:t>th</a:t>
          </a:r>
          <a:r>
            <a:rPr lang="en-GB" sz="500" kern="1200" dirty="0"/>
            <a:t> Earl of Northumberland 1564-1632</a:t>
          </a:r>
        </a:p>
      </dsp:txBody>
      <dsp:txXfrm>
        <a:off x="6174388" y="1485356"/>
        <a:ext cx="697178" cy="348589"/>
      </dsp:txXfrm>
    </dsp:sp>
    <dsp:sp modelId="{DD9C932F-A327-4807-816A-604410633DF0}">
      <dsp:nvSpPr>
        <dsp:cNvPr id="0" name=""/>
        <dsp:cNvSpPr/>
      </dsp:nvSpPr>
      <dsp:spPr>
        <a:xfrm>
          <a:off x="4995955" y="1980352"/>
          <a:ext cx="697178" cy="34858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Lady Dorothy 1598-1659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 Robert Sidney, 2</a:t>
          </a:r>
          <a:r>
            <a:rPr lang="en-GB" sz="500" kern="1200" baseline="30000" dirty="0"/>
            <a:t>nd</a:t>
          </a:r>
          <a:r>
            <a:rPr lang="en-GB" sz="500" kern="1200" dirty="0"/>
            <a:t> Earl of Leicester 1595-1677</a:t>
          </a:r>
        </a:p>
      </dsp:txBody>
      <dsp:txXfrm>
        <a:off x="4995955" y="1980352"/>
        <a:ext cx="697178" cy="348589"/>
      </dsp:txXfrm>
    </dsp:sp>
    <dsp:sp modelId="{6A67D4CB-D08E-44FE-A48D-10404E3879C2}">
      <dsp:nvSpPr>
        <dsp:cNvPr id="0" name=""/>
        <dsp:cNvSpPr/>
      </dsp:nvSpPr>
      <dsp:spPr>
        <a:xfrm>
          <a:off x="3904468" y="2475349"/>
          <a:ext cx="697178" cy="348589"/>
        </a:xfrm>
        <a:prstGeom prst="rect">
          <a:avLst/>
        </a:prstGeom>
        <a:solidFill>
          <a:srgbClr val="FFFF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>
              <a:solidFill>
                <a:schemeClr val="tx1"/>
              </a:solidFill>
            </a:rPr>
            <a:t>Lady Dorothy 1617-84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>
              <a:solidFill>
                <a:schemeClr val="tx1"/>
              </a:solidFill>
            </a:rPr>
            <a:t>M Henry Spencer, 1</a:t>
          </a:r>
          <a:r>
            <a:rPr lang="en-GB" sz="500" kern="1200" baseline="30000" dirty="0">
              <a:solidFill>
                <a:schemeClr val="tx1"/>
              </a:solidFill>
            </a:rPr>
            <a:t>st</a:t>
          </a:r>
          <a:r>
            <a:rPr lang="en-GB" sz="500" kern="1200" dirty="0">
              <a:solidFill>
                <a:schemeClr val="tx1"/>
              </a:solidFill>
            </a:rPr>
            <a:t> Earl of Sunderland 1620-43</a:t>
          </a:r>
        </a:p>
      </dsp:txBody>
      <dsp:txXfrm>
        <a:off x="3904468" y="2475349"/>
        <a:ext cx="697178" cy="348589"/>
      </dsp:txXfrm>
    </dsp:sp>
    <dsp:sp modelId="{56885FC0-BFDD-47ED-9C2B-6561AD6BCC02}">
      <dsp:nvSpPr>
        <dsp:cNvPr id="0" name=""/>
        <dsp:cNvSpPr/>
      </dsp:nvSpPr>
      <dsp:spPr>
        <a:xfrm>
          <a:off x="3556684" y="2970346"/>
          <a:ext cx="697178" cy="348589"/>
        </a:xfrm>
        <a:prstGeom prst="rect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Lady Dorothy -1670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 George Savile, 1</a:t>
          </a:r>
          <a:r>
            <a:rPr lang="en-GB" sz="500" kern="1200" baseline="30000" dirty="0"/>
            <a:t>st</a:t>
          </a:r>
          <a:r>
            <a:rPr lang="en-GB" sz="500" kern="1200" dirty="0"/>
            <a:t> Marquis of Halifax 1633-95</a:t>
          </a:r>
        </a:p>
      </dsp:txBody>
      <dsp:txXfrm>
        <a:off x="3556684" y="2970346"/>
        <a:ext cx="697178" cy="348589"/>
      </dsp:txXfrm>
    </dsp:sp>
    <dsp:sp modelId="{F6FA4A1F-4218-4F00-A764-0AA9C82D31DC}">
      <dsp:nvSpPr>
        <dsp:cNvPr id="0" name=""/>
        <dsp:cNvSpPr/>
      </dsp:nvSpPr>
      <dsp:spPr>
        <a:xfrm>
          <a:off x="3730979" y="3465342"/>
          <a:ext cx="697178" cy="348589"/>
        </a:xfrm>
        <a:prstGeom prst="rect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William, 2</a:t>
          </a:r>
          <a:r>
            <a:rPr lang="en-GB" sz="500" kern="1200" baseline="30000" dirty="0"/>
            <a:t>nd</a:t>
          </a:r>
          <a:r>
            <a:rPr lang="en-GB" sz="500" kern="1200" dirty="0"/>
            <a:t> Marquis 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1665-1700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 Lady Mary Finch 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c. 1677-1718</a:t>
          </a:r>
        </a:p>
      </dsp:txBody>
      <dsp:txXfrm>
        <a:off x="3730979" y="3465342"/>
        <a:ext cx="697178" cy="348589"/>
      </dsp:txXfrm>
    </dsp:sp>
    <dsp:sp modelId="{270A9EDF-7093-4EA4-AC7A-986B9AA500CE}">
      <dsp:nvSpPr>
        <dsp:cNvPr id="0" name=""/>
        <dsp:cNvSpPr/>
      </dsp:nvSpPr>
      <dsp:spPr>
        <a:xfrm>
          <a:off x="4502337" y="2951699"/>
          <a:ext cx="499821" cy="390632"/>
        </a:xfrm>
        <a:prstGeom prst="rect">
          <a:avLst/>
        </a:prstGeom>
        <a:solidFill>
          <a:srgbClr val="FFFF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>
              <a:solidFill>
                <a:schemeClr val="tx1"/>
              </a:solidFill>
            </a:rPr>
            <a:t>Robert, 2</a:t>
          </a:r>
          <a:r>
            <a:rPr lang="en-GB" sz="500" kern="1200" baseline="30000" dirty="0">
              <a:solidFill>
                <a:schemeClr val="tx1"/>
              </a:solidFill>
            </a:rPr>
            <a:t>nd</a:t>
          </a:r>
          <a:r>
            <a:rPr lang="en-GB" sz="500" kern="1200" dirty="0">
              <a:solidFill>
                <a:schemeClr val="tx1"/>
              </a:solidFill>
            </a:rPr>
            <a:t> Earl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>
              <a:solidFill>
                <a:schemeClr val="tx1"/>
              </a:solidFill>
            </a:rPr>
            <a:t>1640-1702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>
              <a:solidFill>
                <a:schemeClr val="tx1"/>
              </a:solidFill>
            </a:rPr>
            <a:t>M Lady Anne Digby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>
              <a:solidFill>
                <a:schemeClr val="tx1"/>
              </a:solidFill>
            </a:rPr>
            <a:t>c.1640-1715</a:t>
          </a:r>
        </a:p>
      </dsp:txBody>
      <dsp:txXfrm>
        <a:off x="4502337" y="2951699"/>
        <a:ext cx="499821" cy="390632"/>
      </dsp:txXfrm>
    </dsp:sp>
    <dsp:sp modelId="{12912AF4-8A8A-4075-A800-A423938D6CBE}">
      <dsp:nvSpPr>
        <dsp:cNvPr id="0" name=""/>
        <dsp:cNvSpPr/>
      </dsp:nvSpPr>
      <dsp:spPr>
        <a:xfrm>
          <a:off x="4574565" y="3507386"/>
          <a:ext cx="697178" cy="348589"/>
        </a:xfrm>
        <a:prstGeom prst="rect">
          <a:avLst/>
        </a:prstGeom>
        <a:solidFill>
          <a:srgbClr val="FFFF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>
              <a:solidFill>
                <a:schemeClr val="tx1"/>
              </a:solidFill>
            </a:rPr>
            <a:t>Charles, 3</a:t>
          </a:r>
          <a:r>
            <a:rPr lang="en-GB" sz="500" kern="1200" baseline="30000" dirty="0">
              <a:solidFill>
                <a:schemeClr val="tx1"/>
              </a:solidFill>
            </a:rPr>
            <a:t>rd</a:t>
          </a:r>
          <a:r>
            <a:rPr lang="en-GB" sz="500" kern="1200" dirty="0">
              <a:solidFill>
                <a:schemeClr val="tx1"/>
              </a:solidFill>
            </a:rPr>
            <a:t> Earl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>
              <a:solidFill>
                <a:schemeClr val="tx1"/>
              </a:solidFill>
            </a:rPr>
            <a:t>1674-1722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>
              <a:solidFill>
                <a:schemeClr val="tx1"/>
              </a:solidFill>
            </a:rPr>
            <a:t>M Lady Anne Churchill 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>
              <a:solidFill>
                <a:schemeClr val="tx1"/>
              </a:solidFill>
            </a:rPr>
            <a:t>1682-1716</a:t>
          </a:r>
        </a:p>
      </dsp:txBody>
      <dsp:txXfrm>
        <a:off x="4574565" y="3507386"/>
        <a:ext cx="697178" cy="348589"/>
      </dsp:txXfrm>
    </dsp:sp>
    <dsp:sp modelId="{9794536C-1822-40D2-AC8D-B32C2BD05018}">
      <dsp:nvSpPr>
        <dsp:cNvPr id="0" name=""/>
        <dsp:cNvSpPr/>
      </dsp:nvSpPr>
      <dsp:spPr>
        <a:xfrm>
          <a:off x="4574565" y="4002382"/>
          <a:ext cx="697178" cy="348589"/>
        </a:xfrm>
        <a:prstGeom prst="rect">
          <a:avLst/>
        </a:prstGeom>
        <a:solidFill>
          <a:srgbClr val="FFFF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>
              <a:solidFill>
                <a:schemeClr val="tx1"/>
              </a:solidFill>
            </a:rPr>
            <a:t>Lady Elizabeth 1673-1704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>
              <a:solidFill>
                <a:schemeClr val="tx1"/>
              </a:solidFill>
            </a:rPr>
            <a:t>M </a:t>
          </a:r>
          <a:r>
            <a:rPr lang="en-GB" sz="500" kern="1200" dirty="0" err="1">
              <a:solidFill>
                <a:schemeClr val="tx1"/>
              </a:solidFill>
            </a:rPr>
            <a:t>Donogh</a:t>
          </a:r>
          <a:r>
            <a:rPr lang="en-GB" sz="500" kern="1200" dirty="0">
              <a:solidFill>
                <a:schemeClr val="tx1"/>
              </a:solidFill>
            </a:rPr>
            <a:t> </a:t>
          </a:r>
          <a:r>
            <a:rPr lang="en-GB" sz="500" kern="1200" dirty="0" err="1">
              <a:solidFill>
                <a:schemeClr val="tx1"/>
              </a:solidFill>
            </a:rPr>
            <a:t>MacCarty</a:t>
          </a:r>
          <a:r>
            <a:rPr lang="en-GB" sz="500" kern="1200" dirty="0">
              <a:solidFill>
                <a:schemeClr val="tx1"/>
              </a:solidFill>
            </a:rPr>
            <a:t>, 4</a:t>
          </a:r>
          <a:r>
            <a:rPr lang="en-GB" sz="500" kern="1200" baseline="30000" dirty="0">
              <a:solidFill>
                <a:schemeClr val="tx1"/>
              </a:solidFill>
            </a:rPr>
            <a:t>th</a:t>
          </a:r>
          <a:r>
            <a:rPr lang="en-GB" sz="500" kern="1200" dirty="0">
              <a:solidFill>
                <a:schemeClr val="tx1"/>
              </a:solidFill>
            </a:rPr>
            <a:t> Earl of </a:t>
          </a:r>
          <a:r>
            <a:rPr lang="en-GB" sz="500" kern="1200" dirty="0" err="1">
              <a:solidFill>
                <a:schemeClr val="tx1"/>
              </a:solidFill>
            </a:rPr>
            <a:t>Clancarty</a:t>
          </a:r>
          <a:endParaRPr lang="en-GB" sz="500" kern="1200" dirty="0">
            <a:solidFill>
              <a:schemeClr val="tx1"/>
            </a:solidFill>
          </a:endParaRP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>
              <a:solidFill>
                <a:schemeClr val="tx1"/>
              </a:solidFill>
            </a:rPr>
            <a:t>-1734</a:t>
          </a:r>
        </a:p>
      </dsp:txBody>
      <dsp:txXfrm>
        <a:off x="4574565" y="4002382"/>
        <a:ext cx="697178" cy="348589"/>
      </dsp:txXfrm>
    </dsp:sp>
    <dsp:sp modelId="{70F92C39-A189-4A69-AB41-DC7FA47C4606}">
      <dsp:nvSpPr>
        <dsp:cNvPr id="0" name=""/>
        <dsp:cNvSpPr/>
      </dsp:nvSpPr>
      <dsp:spPr>
        <a:xfrm>
          <a:off x="5243856" y="2475349"/>
          <a:ext cx="697178" cy="348589"/>
        </a:xfrm>
        <a:prstGeom prst="rect">
          <a:avLst/>
        </a:prstGeom>
        <a:solidFill>
          <a:srgbClr val="FFFF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>
              <a:solidFill>
                <a:schemeClr val="tx1"/>
              </a:solidFill>
            </a:rPr>
            <a:t>Lady Lucy 1625-85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>
              <a:solidFill>
                <a:schemeClr val="tx1"/>
              </a:solidFill>
            </a:rPr>
            <a:t>M Sir John Pelham, Baronet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>
              <a:solidFill>
                <a:schemeClr val="tx1"/>
              </a:solidFill>
            </a:rPr>
            <a:t>c.1623-1703</a:t>
          </a:r>
        </a:p>
      </dsp:txBody>
      <dsp:txXfrm>
        <a:off x="5243856" y="2475349"/>
        <a:ext cx="697178" cy="348589"/>
      </dsp:txXfrm>
    </dsp:sp>
    <dsp:sp modelId="{A10AD4E5-ACEE-4D31-ACBA-3D3587C8D148}">
      <dsp:nvSpPr>
        <dsp:cNvPr id="0" name=""/>
        <dsp:cNvSpPr/>
      </dsp:nvSpPr>
      <dsp:spPr>
        <a:xfrm>
          <a:off x="5243856" y="2970346"/>
          <a:ext cx="697178" cy="34858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Elizabeth 1660-1723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 Edward Montagu 1649-90</a:t>
          </a:r>
        </a:p>
      </dsp:txBody>
      <dsp:txXfrm>
        <a:off x="5243856" y="2970346"/>
        <a:ext cx="697178" cy="348589"/>
      </dsp:txXfrm>
    </dsp:sp>
    <dsp:sp modelId="{43ADC847-4A97-40D1-928A-A05FDD5388AB}">
      <dsp:nvSpPr>
        <dsp:cNvPr id="0" name=""/>
        <dsp:cNvSpPr/>
      </dsp:nvSpPr>
      <dsp:spPr>
        <a:xfrm>
          <a:off x="5418151" y="3465342"/>
          <a:ext cx="697178" cy="34858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Lucy 1679-1720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 John Trevor 1681-1719</a:t>
          </a:r>
        </a:p>
      </dsp:txBody>
      <dsp:txXfrm>
        <a:off x="5418151" y="3465342"/>
        <a:ext cx="697178" cy="348589"/>
      </dsp:txXfrm>
    </dsp:sp>
    <dsp:sp modelId="{EF999D01-A75E-43C4-8FD5-F6B8C825FEA4}">
      <dsp:nvSpPr>
        <dsp:cNvPr id="0" name=""/>
        <dsp:cNvSpPr/>
      </dsp:nvSpPr>
      <dsp:spPr>
        <a:xfrm>
          <a:off x="6087442" y="2465920"/>
          <a:ext cx="697178" cy="34858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76200" cap="flat" cmpd="sng" algn="ctr">
          <a:solidFill>
            <a:srgbClr val="FF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LORD ALGERNON 1623-83</a:t>
          </a:r>
        </a:p>
      </dsp:txBody>
      <dsp:txXfrm>
        <a:off x="6087442" y="2465920"/>
        <a:ext cx="697178" cy="348589"/>
      </dsp:txXfrm>
    </dsp:sp>
    <dsp:sp modelId="{F7303AB7-1BD2-4FFA-A12B-36C882651E2B}">
      <dsp:nvSpPr>
        <dsp:cNvPr id="0" name=""/>
        <dsp:cNvSpPr/>
      </dsp:nvSpPr>
      <dsp:spPr>
        <a:xfrm>
          <a:off x="7352821" y="1980352"/>
          <a:ext cx="697178" cy="34858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Algernon, 10</a:t>
          </a:r>
          <a:r>
            <a:rPr lang="en-GB" sz="500" kern="1200" baseline="30000" dirty="0"/>
            <a:t>th</a:t>
          </a:r>
          <a:r>
            <a:rPr lang="en-GB" sz="500" kern="1200" dirty="0"/>
            <a:t> Earl 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1602-68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 Lady Anne Cecil 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1612-37</a:t>
          </a:r>
        </a:p>
      </dsp:txBody>
      <dsp:txXfrm>
        <a:off x="7352821" y="1980352"/>
        <a:ext cx="697178" cy="348589"/>
      </dsp:txXfrm>
    </dsp:sp>
    <dsp:sp modelId="{9C78B0E0-B365-4FD2-A038-828955C928E8}">
      <dsp:nvSpPr>
        <dsp:cNvPr id="0" name=""/>
        <dsp:cNvSpPr/>
      </dsp:nvSpPr>
      <dsp:spPr>
        <a:xfrm>
          <a:off x="6931028" y="2475349"/>
          <a:ext cx="697178" cy="34858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Lady Elizabeth 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1636-1717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 Arthur </a:t>
          </a:r>
          <a:r>
            <a:rPr lang="en-GB" sz="500" kern="1200" dirty="0" err="1"/>
            <a:t>Capell</a:t>
          </a:r>
          <a:r>
            <a:rPr lang="en-GB" sz="500" kern="1200" dirty="0"/>
            <a:t>, 1</a:t>
          </a:r>
          <a:r>
            <a:rPr lang="en-GB" sz="500" kern="1200" baseline="30000" dirty="0"/>
            <a:t>st</a:t>
          </a:r>
          <a:r>
            <a:rPr lang="en-GB" sz="500" kern="1200" dirty="0"/>
            <a:t> Earl of Essex 1632-83</a:t>
          </a:r>
        </a:p>
      </dsp:txBody>
      <dsp:txXfrm>
        <a:off x="6931028" y="2475349"/>
        <a:ext cx="697178" cy="348589"/>
      </dsp:txXfrm>
    </dsp:sp>
    <dsp:sp modelId="{1D1E0875-8AA3-4A9C-8B16-B7E2F28CC28F}">
      <dsp:nvSpPr>
        <dsp:cNvPr id="0" name=""/>
        <dsp:cNvSpPr/>
      </dsp:nvSpPr>
      <dsp:spPr>
        <a:xfrm>
          <a:off x="6931028" y="2970346"/>
          <a:ext cx="697178" cy="348589"/>
        </a:xfrm>
        <a:prstGeom prst="rect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Lady Anne 1675-1752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 Charles Howard, 3</a:t>
          </a:r>
          <a:r>
            <a:rPr lang="en-GB" sz="500" kern="1200" baseline="30000" dirty="0"/>
            <a:t>rd</a:t>
          </a:r>
          <a:r>
            <a:rPr lang="en-GB" sz="500" kern="1200" dirty="0"/>
            <a:t> Earl of Carlisle 1669-1738</a:t>
          </a:r>
        </a:p>
      </dsp:txBody>
      <dsp:txXfrm>
        <a:off x="6931028" y="2970346"/>
        <a:ext cx="697178" cy="348589"/>
      </dsp:txXfrm>
    </dsp:sp>
    <dsp:sp modelId="{97870AD6-B490-4C58-A700-7F30DF12D4F2}">
      <dsp:nvSpPr>
        <dsp:cNvPr id="0" name=""/>
        <dsp:cNvSpPr/>
      </dsp:nvSpPr>
      <dsp:spPr>
        <a:xfrm>
          <a:off x="7105322" y="3465342"/>
          <a:ext cx="697178" cy="348589"/>
        </a:xfrm>
        <a:prstGeom prst="rect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Henry, 4</a:t>
          </a:r>
          <a:r>
            <a:rPr lang="en-GB" sz="500" kern="1200" baseline="30000" dirty="0"/>
            <a:t>th</a:t>
          </a:r>
          <a:r>
            <a:rPr lang="en-GB" sz="500" kern="1200" dirty="0"/>
            <a:t> Earl  1694-1758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 Lady Frances Spencer -1742</a:t>
          </a:r>
        </a:p>
      </dsp:txBody>
      <dsp:txXfrm>
        <a:off x="7105322" y="3465342"/>
        <a:ext cx="697178" cy="348589"/>
      </dsp:txXfrm>
    </dsp:sp>
    <dsp:sp modelId="{8A98D6E0-A1BD-4BED-91D4-A30627992EC9}">
      <dsp:nvSpPr>
        <dsp:cNvPr id="0" name=""/>
        <dsp:cNvSpPr/>
      </dsp:nvSpPr>
      <dsp:spPr>
        <a:xfrm>
          <a:off x="7774613" y="2475349"/>
          <a:ext cx="697178" cy="34858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 err="1"/>
            <a:t>Josceline</a:t>
          </a:r>
          <a:r>
            <a:rPr lang="en-GB" sz="500" kern="1200" dirty="0"/>
            <a:t>, 11</a:t>
          </a:r>
          <a:r>
            <a:rPr lang="en-GB" sz="500" kern="1200" baseline="30000" dirty="0"/>
            <a:t>th</a:t>
          </a:r>
          <a:r>
            <a:rPr lang="en-GB" sz="500" kern="1200" dirty="0"/>
            <a:t> Earl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1644-70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 Lady Elizabeth </a:t>
          </a:r>
          <a:r>
            <a:rPr lang="en-GB" sz="500" kern="1200" dirty="0" err="1"/>
            <a:t>Wriothesey</a:t>
          </a:r>
          <a:r>
            <a:rPr lang="en-GB" sz="500" kern="1200" dirty="0"/>
            <a:t> 1645-90</a:t>
          </a:r>
        </a:p>
      </dsp:txBody>
      <dsp:txXfrm>
        <a:off x="7774613" y="2475349"/>
        <a:ext cx="697178" cy="348589"/>
      </dsp:txXfrm>
    </dsp:sp>
    <dsp:sp modelId="{9AE423A5-A695-4B06-ACEA-3E41C7446643}">
      <dsp:nvSpPr>
        <dsp:cNvPr id="0" name=""/>
        <dsp:cNvSpPr/>
      </dsp:nvSpPr>
      <dsp:spPr>
        <a:xfrm>
          <a:off x="7774613" y="2970346"/>
          <a:ext cx="697178" cy="34858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Lady Elizabeth 1667-1722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 Charles Seymour, 6</a:t>
          </a:r>
          <a:r>
            <a:rPr lang="en-GB" sz="500" kern="1200" baseline="30000" dirty="0"/>
            <a:t>th</a:t>
          </a:r>
          <a:r>
            <a:rPr lang="en-GB" sz="500" kern="1200" dirty="0"/>
            <a:t> Duke of Somerset 1662-1748</a:t>
          </a:r>
        </a:p>
      </dsp:txBody>
      <dsp:txXfrm>
        <a:off x="7774613" y="2970346"/>
        <a:ext cx="697178" cy="348589"/>
      </dsp:txXfrm>
    </dsp:sp>
    <dsp:sp modelId="{C62B9F48-8E1A-4C25-9896-AD7D6D0BE086}">
      <dsp:nvSpPr>
        <dsp:cNvPr id="0" name=""/>
        <dsp:cNvSpPr/>
      </dsp:nvSpPr>
      <dsp:spPr>
        <a:xfrm>
          <a:off x="7948908" y="3465342"/>
          <a:ext cx="697178" cy="348589"/>
        </a:xfrm>
        <a:prstGeom prst="rect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Algernon, 7</a:t>
          </a:r>
          <a:r>
            <a:rPr lang="en-GB" sz="500" kern="1200" baseline="30000" dirty="0"/>
            <a:t>th</a:t>
          </a:r>
          <a:r>
            <a:rPr lang="en-GB" sz="500" kern="1200" dirty="0"/>
            <a:t> Duke 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1684-1750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 Frances </a:t>
          </a:r>
          <a:r>
            <a:rPr lang="en-GB" sz="500" kern="1200" dirty="0" err="1"/>
            <a:t>Thynne</a:t>
          </a:r>
          <a:endParaRPr lang="en-GB" sz="500" kern="1200" dirty="0"/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-1754</a:t>
          </a:r>
        </a:p>
      </dsp:txBody>
      <dsp:txXfrm>
        <a:off x="7948908" y="3465342"/>
        <a:ext cx="697178" cy="348589"/>
      </dsp:txXfrm>
    </dsp:sp>
    <dsp:sp modelId="{59C64D3B-2D52-4422-94A6-9A7EA1A3E11D}">
      <dsp:nvSpPr>
        <dsp:cNvPr id="0" name=""/>
        <dsp:cNvSpPr/>
      </dsp:nvSpPr>
      <dsp:spPr>
        <a:xfrm>
          <a:off x="7017974" y="1485356"/>
          <a:ext cx="697178" cy="348589"/>
        </a:xfrm>
        <a:prstGeom prst="rect">
          <a:avLst/>
        </a:prstGeom>
        <a:solidFill>
          <a:srgbClr val="F211F7"/>
        </a:solidFill>
        <a:ln w="76200" cap="flat" cmpd="sng" algn="ctr">
          <a:solidFill>
            <a:srgbClr val="FF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ROBERT, 2</a:t>
          </a:r>
          <a:r>
            <a:rPr lang="en-GB" sz="500" kern="1200" baseline="30000" dirty="0"/>
            <a:t>ND</a:t>
          </a:r>
          <a:r>
            <a:rPr lang="en-GB" sz="500" kern="1200" dirty="0"/>
            <a:t> EARL 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1566-1601</a:t>
          </a:r>
        </a:p>
      </dsp:txBody>
      <dsp:txXfrm>
        <a:off x="7017974" y="1485356"/>
        <a:ext cx="697178" cy="348589"/>
      </dsp:txXfrm>
    </dsp:sp>
    <dsp:sp modelId="{639EF1FE-B42F-415E-8A11-3EC253F73830}">
      <dsp:nvSpPr>
        <dsp:cNvPr id="0" name=""/>
        <dsp:cNvSpPr/>
      </dsp:nvSpPr>
      <dsp:spPr>
        <a:xfrm>
          <a:off x="5498225" y="990359"/>
          <a:ext cx="697178" cy="348589"/>
        </a:xfrm>
        <a:prstGeom prst="rect">
          <a:avLst/>
        </a:prstGeom>
        <a:solidFill>
          <a:srgbClr val="F414E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Elizabeth 1549-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 Sir Thomas Leighton –c.1611</a:t>
          </a:r>
        </a:p>
      </dsp:txBody>
      <dsp:txXfrm>
        <a:off x="5498225" y="990359"/>
        <a:ext cx="697178" cy="348589"/>
      </dsp:txXfrm>
    </dsp:sp>
    <dsp:sp modelId="{12FD77E8-9C51-4E5B-91C5-52405C5B7FD6}">
      <dsp:nvSpPr>
        <dsp:cNvPr id="0" name=""/>
        <dsp:cNvSpPr/>
      </dsp:nvSpPr>
      <dsp:spPr>
        <a:xfrm>
          <a:off x="7687265" y="495362"/>
          <a:ext cx="697178" cy="348589"/>
        </a:xfrm>
        <a:prstGeom prst="rect">
          <a:avLst/>
        </a:prstGeom>
        <a:solidFill>
          <a:schemeClr val="tx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Henry, 1</a:t>
          </a:r>
          <a:r>
            <a:rPr lang="en-GB" sz="500" kern="1200" baseline="30000" dirty="0"/>
            <a:t>st</a:t>
          </a:r>
          <a:r>
            <a:rPr lang="en-GB" sz="500" kern="1200" dirty="0"/>
            <a:t> Baron Hunsdon 1526-96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 Anne Morgan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1530-1606</a:t>
          </a:r>
        </a:p>
      </dsp:txBody>
      <dsp:txXfrm>
        <a:off x="7687265" y="495362"/>
        <a:ext cx="697178" cy="348589"/>
      </dsp:txXfrm>
    </dsp:sp>
    <dsp:sp modelId="{64105D03-F0E0-40B6-8A79-2CE27A847A66}">
      <dsp:nvSpPr>
        <dsp:cNvPr id="0" name=""/>
        <dsp:cNvSpPr/>
      </dsp:nvSpPr>
      <dsp:spPr>
        <a:xfrm>
          <a:off x="7687265" y="990359"/>
          <a:ext cx="697178" cy="348589"/>
        </a:xfrm>
        <a:prstGeom prst="rect">
          <a:avLst/>
        </a:prstGeom>
        <a:solidFill>
          <a:schemeClr val="tx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John, 3</a:t>
          </a:r>
          <a:r>
            <a:rPr lang="en-GB" sz="500" kern="1200" baseline="30000" dirty="0"/>
            <a:t>rd</a:t>
          </a:r>
          <a:r>
            <a:rPr lang="en-GB" sz="500" kern="1200" dirty="0"/>
            <a:t> Baron 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1555-1615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 Mary Hyde 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1545-1627</a:t>
          </a:r>
        </a:p>
      </dsp:txBody>
      <dsp:txXfrm>
        <a:off x="7687265" y="990359"/>
        <a:ext cx="697178" cy="348589"/>
      </dsp:txXfrm>
    </dsp:sp>
    <dsp:sp modelId="{2417668D-32C4-4F04-9EC9-56F742C9D647}">
      <dsp:nvSpPr>
        <dsp:cNvPr id="0" name=""/>
        <dsp:cNvSpPr/>
      </dsp:nvSpPr>
      <dsp:spPr>
        <a:xfrm>
          <a:off x="7861559" y="1485356"/>
          <a:ext cx="697178" cy="348589"/>
        </a:xfrm>
        <a:prstGeom prst="rect">
          <a:avLst/>
        </a:prstGeom>
        <a:solidFill>
          <a:schemeClr val="tx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Hon. Blanche 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1585-1651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 Sir Thomas Wodehouse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-1658</a:t>
          </a:r>
        </a:p>
      </dsp:txBody>
      <dsp:txXfrm>
        <a:off x="7861559" y="1485356"/>
        <a:ext cx="697178" cy="34858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9CC8EE-A14B-4738-9253-BF552DE562A1}">
      <dsp:nvSpPr>
        <dsp:cNvPr id="0" name=""/>
        <dsp:cNvSpPr/>
      </dsp:nvSpPr>
      <dsp:spPr>
        <a:xfrm>
          <a:off x="4694240" y="3587250"/>
          <a:ext cx="161016" cy="49378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93785"/>
              </a:lnTo>
              <a:lnTo>
                <a:pt x="161016" y="49378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6DD442-5E56-4346-9BC3-6CE1B52ADF8B}">
      <dsp:nvSpPr>
        <dsp:cNvPr id="0" name=""/>
        <dsp:cNvSpPr/>
      </dsp:nvSpPr>
      <dsp:spPr>
        <a:xfrm>
          <a:off x="5077899" y="2825103"/>
          <a:ext cx="91440" cy="22542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2542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2A88B94-55C9-4FD5-9AA5-B0365C32AF47}">
      <dsp:nvSpPr>
        <dsp:cNvPr id="0" name=""/>
        <dsp:cNvSpPr/>
      </dsp:nvSpPr>
      <dsp:spPr>
        <a:xfrm>
          <a:off x="5077899" y="2062957"/>
          <a:ext cx="91440" cy="22542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2542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1DEDC2C-56D3-4DD2-8066-41164F915ACF}">
      <dsp:nvSpPr>
        <dsp:cNvPr id="0" name=""/>
        <dsp:cNvSpPr/>
      </dsp:nvSpPr>
      <dsp:spPr>
        <a:xfrm>
          <a:off x="5077899" y="1300810"/>
          <a:ext cx="91440" cy="22542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2542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C91512F-3A55-43C3-8696-A359BE584FAA}">
      <dsp:nvSpPr>
        <dsp:cNvPr id="0" name=""/>
        <dsp:cNvSpPr/>
      </dsp:nvSpPr>
      <dsp:spPr>
        <a:xfrm>
          <a:off x="5077899" y="538663"/>
          <a:ext cx="91440" cy="22542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2542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27C939A-3984-44CE-A8D4-8B2C04CDD267}">
      <dsp:nvSpPr>
        <dsp:cNvPr id="0" name=""/>
        <dsp:cNvSpPr/>
      </dsp:nvSpPr>
      <dsp:spPr>
        <a:xfrm>
          <a:off x="4586896" y="1940"/>
          <a:ext cx="1073446" cy="536723"/>
        </a:xfrm>
        <a:prstGeom prst="rect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Algernon, 7</a:t>
          </a:r>
          <a:r>
            <a:rPr lang="en-GB" sz="600" kern="1200" baseline="30000" dirty="0"/>
            <a:t>th</a:t>
          </a:r>
          <a:r>
            <a:rPr lang="en-GB" sz="600" kern="1200" dirty="0"/>
            <a:t> Duke of Somerset 1684-1750</a:t>
          </a:r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M Frances </a:t>
          </a:r>
          <a:r>
            <a:rPr lang="en-GB" sz="600" kern="1200" dirty="0" err="1"/>
            <a:t>Thynne</a:t>
          </a:r>
          <a:endParaRPr lang="en-GB" sz="600" kern="1200" dirty="0"/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-1754</a:t>
          </a:r>
        </a:p>
      </dsp:txBody>
      <dsp:txXfrm>
        <a:off x="4586896" y="1940"/>
        <a:ext cx="1073446" cy="536723"/>
      </dsp:txXfrm>
    </dsp:sp>
    <dsp:sp modelId="{138685EB-0CD0-4527-B600-4E2DE8442CA9}">
      <dsp:nvSpPr>
        <dsp:cNvPr id="0" name=""/>
        <dsp:cNvSpPr/>
      </dsp:nvSpPr>
      <dsp:spPr>
        <a:xfrm>
          <a:off x="4586896" y="764087"/>
          <a:ext cx="1073446" cy="5367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Lady Elizabeth, Baroness Percy 1716-76</a:t>
          </a:r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M Hugh Smithson (Percy)</a:t>
          </a:r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1</a:t>
          </a:r>
          <a:r>
            <a:rPr lang="en-GB" sz="600" kern="1200" baseline="30000" dirty="0"/>
            <a:t>st</a:t>
          </a:r>
          <a:r>
            <a:rPr lang="en-GB" sz="600" kern="1200" dirty="0"/>
            <a:t> Duke of Northumberland 1714-86</a:t>
          </a:r>
        </a:p>
      </dsp:txBody>
      <dsp:txXfrm>
        <a:off x="4586896" y="764087"/>
        <a:ext cx="1073446" cy="536723"/>
      </dsp:txXfrm>
    </dsp:sp>
    <dsp:sp modelId="{8AE91995-1956-4AD5-80CB-949E5A200E6C}">
      <dsp:nvSpPr>
        <dsp:cNvPr id="0" name=""/>
        <dsp:cNvSpPr/>
      </dsp:nvSpPr>
      <dsp:spPr>
        <a:xfrm>
          <a:off x="4586896" y="1526234"/>
          <a:ext cx="1073446" cy="5367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Algernon, 1</a:t>
          </a:r>
          <a:r>
            <a:rPr lang="en-GB" sz="600" kern="1200" baseline="30000" dirty="0"/>
            <a:t>st</a:t>
          </a:r>
          <a:r>
            <a:rPr lang="en-GB" sz="600" kern="1200" dirty="0"/>
            <a:t> Earl of Beverley 1750-1830</a:t>
          </a:r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M Isabella Burrell </a:t>
          </a:r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1750-1812</a:t>
          </a:r>
        </a:p>
      </dsp:txBody>
      <dsp:txXfrm>
        <a:off x="4586896" y="1526234"/>
        <a:ext cx="1073446" cy="536723"/>
      </dsp:txXfrm>
    </dsp:sp>
    <dsp:sp modelId="{5DA7F4E9-A22E-4A27-A12B-4A1B50D1F127}">
      <dsp:nvSpPr>
        <dsp:cNvPr id="0" name=""/>
        <dsp:cNvSpPr/>
      </dsp:nvSpPr>
      <dsp:spPr>
        <a:xfrm>
          <a:off x="4586896" y="2288380"/>
          <a:ext cx="1073446" cy="5367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Lady Charlotte </a:t>
          </a:r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1776-1862</a:t>
          </a:r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M  George, 3</a:t>
          </a:r>
          <a:r>
            <a:rPr lang="en-GB" sz="600" kern="1200" baseline="30000" dirty="0"/>
            <a:t>rd</a:t>
          </a:r>
          <a:r>
            <a:rPr lang="en-GB" sz="600" kern="1200" dirty="0"/>
            <a:t> Earl of Ashburnham 1760-1830</a:t>
          </a:r>
        </a:p>
      </dsp:txBody>
      <dsp:txXfrm>
        <a:off x="4586896" y="2288380"/>
        <a:ext cx="1073446" cy="536723"/>
      </dsp:txXfrm>
    </dsp:sp>
    <dsp:sp modelId="{1EE775E7-AE57-4F6F-AE45-02CA34926093}">
      <dsp:nvSpPr>
        <dsp:cNvPr id="0" name=""/>
        <dsp:cNvSpPr/>
      </dsp:nvSpPr>
      <dsp:spPr>
        <a:xfrm>
          <a:off x="4586896" y="3050527"/>
          <a:ext cx="1073446" cy="536723"/>
        </a:xfrm>
        <a:prstGeom prst="rect">
          <a:avLst/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Lady Jane </a:t>
          </a:r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1809-96</a:t>
          </a:r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M Admiral Charles Swinburne</a:t>
          </a:r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1797-1877</a:t>
          </a:r>
        </a:p>
      </dsp:txBody>
      <dsp:txXfrm>
        <a:off x="4586896" y="3050527"/>
        <a:ext cx="1073446" cy="536723"/>
      </dsp:txXfrm>
    </dsp:sp>
    <dsp:sp modelId="{F7516142-B281-4AEF-99D0-6F247895D12F}">
      <dsp:nvSpPr>
        <dsp:cNvPr id="0" name=""/>
        <dsp:cNvSpPr/>
      </dsp:nvSpPr>
      <dsp:spPr>
        <a:xfrm>
          <a:off x="4855257" y="3812674"/>
          <a:ext cx="1073446" cy="536723"/>
        </a:xfrm>
        <a:prstGeom prst="rect">
          <a:avLst/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ALGERNON</a:t>
          </a:r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1837-1909</a:t>
          </a:r>
        </a:p>
      </dsp:txBody>
      <dsp:txXfrm>
        <a:off x="4855257" y="3812674"/>
        <a:ext cx="1073446" cy="53672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6B13F7-6745-4BE7-8DFC-92AA638E5A53}">
      <dsp:nvSpPr>
        <dsp:cNvPr id="0" name=""/>
        <dsp:cNvSpPr/>
      </dsp:nvSpPr>
      <dsp:spPr>
        <a:xfrm>
          <a:off x="4778479" y="3700363"/>
          <a:ext cx="136948" cy="41997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19975"/>
              </a:lnTo>
              <a:lnTo>
                <a:pt x="136948" y="41997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A69E3A-CBEB-477B-BDE7-37EDE6C00B58}">
      <dsp:nvSpPr>
        <dsp:cNvPr id="0" name=""/>
        <dsp:cNvSpPr/>
      </dsp:nvSpPr>
      <dsp:spPr>
        <a:xfrm>
          <a:off x="5097956" y="3052140"/>
          <a:ext cx="91440" cy="19172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9172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3696C8D-573C-4C7A-9367-E75F4CBACF44}">
      <dsp:nvSpPr>
        <dsp:cNvPr id="0" name=""/>
        <dsp:cNvSpPr/>
      </dsp:nvSpPr>
      <dsp:spPr>
        <a:xfrm>
          <a:off x="5097956" y="2465949"/>
          <a:ext cx="91440" cy="129694"/>
        </a:xfrm>
        <a:custGeom>
          <a:avLst/>
          <a:gdLst/>
          <a:ahLst/>
          <a:cxnLst/>
          <a:rect l="0" t="0" r="0" b="0"/>
          <a:pathLst>
            <a:path>
              <a:moveTo>
                <a:pt x="90027" y="0"/>
              </a:moveTo>
              <a:lnTo>
                <a:pt x="90027" y="33830"/>
              </a:lnTo>
              <a:lnTo>
                <a:pt x="45720" y="33830"/>
              </a:lnTo>
              <a:lnTo>
                <a:pt x="45720" y="12969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335108D-A2AA-4DE1-AC23-5967A3E39A67}">
      <dsp:nvSpPr>
        <dsp:cNvPr id="0" name=""/>
        <dsp:cNvSpPr/>
      </dsp:nvSpPr>
      <dsp:spPr>
        <a:xfrm>
          <a:off x="5097956" y="1755693"/>
          <a:ext cx="91440" cy="25376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57897"/>
              </a:lnTo>
              <a:lnTo>
                <a:pt x="90027" y="157897"/>
              </a:lnTo>
              <a:lnTo>
                <a:pt x="90027" y="253761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0A8075-CB7F-442C-AAE4-4C93F2573243}">
      <dsp:nvSpPr>
        <dsp:cNvPr id="0" name=""/>
        <dsp:cNvSpPr/>
      </dsp:nvSpPr>
      <dsp:spPr>
        <a:xfrm>
          <a:off x="5097956" y="1107469"/>
          <a:ext cx="91440" cy="19172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9172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285D766-3473-4DEE-88C8-F4EF15E37304}">
      <dsp:nvSpPr>
        <dsp:cNvPr id="0" name=""/>
        <dsp:cNvSpPr/>
      </dsp:nvSpPr>
      <dsp:spPr>
        <a:xfrm>
          <a:off x="5097956" y="459246"/>
          <a:ext cx="91440" cy="19172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9172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6377789-2937-4D86-9EA3-D0AF31F7A62A}">
      <dsp:nvSpPr>
        <dsp:cNvPr id="0" name=""/>
        <dsp:cNvSpPr/>
      </dsp:nvSpPr>
      <dsp:spPr>
        <a:xfrm>
          <a:off x="4687180" y="2750"/>
          <a:ext cx="912990" cy="456495"/>
        </a:xfrm>
        <a:prstGeom prst="rect">
          <a:avLst/>
        </a:prstGeom>
        <a:solidFill>
          <a:srgbClr val="FFFF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>
              <a:solidFill>
                <a:schemeClr val="tx1"/>
              </a:solidFill>
            </a:rPr>
            <a:t>Lady Elizabeth Spencer 1673-1704</a:t>
          </a:r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>
              <a:solidFill>
                <a:schemeClr val="tx1"/>
              </a:solidFill>
            </a:rPr>
            <a:t>M </a:t>
          </a:r>
          <a:r>
            <a:rPr lang="en-GB" sz="600" kern="1200" dirty="0" err="1">
              <a:solidFill>
                <a:schemeClr val="tx1"/>
              </a:solidFill>
            </a:rPr>
            <a:t>Donogh</a:t>
          </a:r>
          <a:r>
            <a:rPr lang="en-GB" sz="600" kern="1200" dirty="0">
              <a:solidFill>
                <a:schemeClr val="tx1"/>
              </a:solidFill>
            </a:rPr>
            <a:t> </a:t>
          </a:r>
          <a:r>
            <a:rPr lang="en-GB" sz="600" kern="1200" dirty="0" err="1">
              <a:solidFill>
                <a:schemeClr val="tx1"/>
              </a:solidFill>
            </a:rPr>
            <a:t>MacCarty</a:t>
          </a:r>
          <a:r>
            <a:rPr lang="en-GB" sz="600" kern="1200" dirty="0">
              <a:solidFill>
                <a:schemeClr val="tx1"/>
              </a:solidFill>
            </a:rPr>
            <a:t>, 4</a:t>
          </a:r>
          <a:r>
            <a:rPr lang="en-GB" sz="600" kern="1200" baseline="30000" dirty="0">
              <a:solidFill>
                <a:schemeClr val="tx1"/>
              </a:solidFill>
            </a:rPr>
            <a:t>th</a:t>
          </a:r>
          <a:r>
            <a:rPr lang="en-GB" sz="600" kern="1200" dirty="0">
              <a:solidFill>
                <a:schemeClr val="tx1"/>
              </a:solidFill>
            </a:rPr>
            <a:t> Earl of </a:t>
          </a:r>
          <a:r>
            <a:rPr lang="en-GB" sz="600" kern="1200" dirty="0" err="1">
              <a:solidFill>
                <a:schemeClr val="tx1"/>
              </a:solidFill>
            </a:rPr>
            <a:t>Clancarty</a:t>
          </a:r>
          <a:r>
            <a:rPr lang="en-GB" sz="600" kern="1200" dirty="0">
              <a:solidFill>
                <a:schemeClr val="tx1"/>
              </a:solidFill>
            </a:rPr>
            <a:t> -1734</a:t>
          </a:r>
        </a:p>
      </dsp:txBody>
      <dsp:txXfrm>
        <a:off x="4687180" y="2750"/>
        <a:ext cx="912990" cy="456495"/>
      </dsp:txXfrm>
    </dsp:sp>
    <dsp:sp modelId="{05CAC328-6140-440F-BA10-5D6CF4A7D0E1}">
      <dsp:nvSpPr>
        <dsp:cNvPr id="0" name=""/>
        <dsp:cNvSpPr/>
      </dsp:nvSpPr>
      <dsp:spPr>
        <a:xfrm>
          <a:off x="4687180" y="650974"/>
          <a:ext cx="912990" cy="456495"/>
        </a:xfrm>
        <a:prstGeom prst="rect">
          <a:avLst/>
        </a:prstGeom>
        <a:solidFill>
          <a:schemeClr val="bg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>
              <a:solidFill>
                <a:schemeClr val="tx1"/>
              </a:solidFill>
            </a:rPr>
            <a:t>Lady Charlotte </a:t>
          </a:r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>
              <a:solidFill>
                <a:schemeClr val="tx1"/>
              </a:solidFill>
            </a:rPr>
            <a:t>c.1700-35</a:t>
          </a:r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>
              <a:solidFill>
                <a:schemeClr val="tx1"/>
              </a:solidFill>
            </a:rPr>
            <a:t>M John West, 1</a:t>
          </a:r>
          <a:r>
            <a:rPr lang="en-GB" sz="600" kern="1200" baseline="30000" dirty="0">
              <a:solidFill>
                <a:schemeClr val="tx1"/>
              </a:solidFill>
            </a:rPr>
            <a:t>st</a:t>
          </a:r>
          <a:r>
            <a:rPr lang="en-GB" sz="600" kern="1200" dirty="0">
              <a:solidFill>
                <a:schemeClr val="tx1"/>
              </a:solidFill>
            </a:rPr>
            <a:t> Earl de la Warr 1693-1766</a:t>
          </a:r>
        </a:p>
      </dsp:txBody>
      <dsp:txXfrm>
        <a:off x="4687180" y="650974"/>
        <a:ext cx="912990" cy="456495"/>
      </dsp:txXfrm>
    </dsp:sp>
    <dsp:sp modelId="{CB5F356A-5FB1-403C-B4A1-6FA8D56C2B12}">
      <dsp:nvSpPr>
        <dsp:cNvPr id="0" name=""/>
        <dsp:cNvSpPr/>
      </dsp:nvSpPr>
      <dsp:spPr>
        <a:xfrm>
          <a:off x="4687180" y="1299197"/>
          <a:ext cx="912990" cy="456495"/>
        </a:xfrm>
        <a:prstGeom prst="rect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John, 2</a:t>
          </a:r>
          <a:r>
            <a:rPr lang="en-GB" sz="600" kern="1200" baseline="30000" dirty="0"/>
            <a:t>nd</a:t>
          </a:r>
          <a:r>
            <a:rPr lang="en-GB" sz="600" kern="1200" dirty="0"/>
            <a:t> Earl </a:t>
          </a:r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1729-77</a:t>
          </a:r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M Mary Wynyard </a:t>
          </a:r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-1784</a:t>
          </a:r>
        </a:p>
      </dsp:txBody>
      <dsp:txXfrm>
        <a:off x="4687180" y="1299197"/>
        <a:ext cx="912990" cy="456495"/>
      </dsp:txXfrm>
    </dsp:sp>
    <dsp:sp modelId="{90F194E4-401F-4A27-8D0E-3A2CA95B5089}">
      <dsp:nvSpPr>
        <dsp:cNvPr id="0" name=""/>
        <dsp:cNvSpPr/>
      </dsp:nvSpPr>
      <dsp:spPr>
        <a:xfrm>
          <a:off x="4731488" y="2009454"/>
          <a:ext cx="912990" cy="456495"/>
        </a:xfrm>
        <a:prstGeom prst="rect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Hon. Frederick</a:t>
          </a:r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 1767-1852</a:t>
          </a:r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M Maria </a:t>
          </a:r>
          <a:r>
            <a:rPr lang="en-GB" sz="600" kern="1200" dirty="0" err="1"/>
            <a:t>Myddleton</a:t>
          </a:r>
          <a:r>
            <a:rPr lang="en-GB" sz="600" kern="1200" dirty="0"/>
            <a:t> </a:t>
          </a:r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-1843</a:t>
          </a:r>
        </a:p>
      </dsp:txBody>
      <dsp:txXfrm>
        <a:off x="4731488" y="2009454"/>
        <a:ext cx="912990" cy="456495"/>
      </dsp:txXfrm>
    </dsp:sp>
    <dsp:sp modelId="{43019ED0-417B-4202-9216-0567D170B4F6}">
      <dsp:nvSpPr>
        <dsp:cNvPr id="0" name=""/>
        <dsp:cNvSpPr/>
      </dsp:nvSpPr>
      <dsp:spPr>
        <a:xfrm>
          <a:off x="4687180" y="2595644"/>
          <a:ext cx="912990" cy="456495"/>
        </a:xfrm>
        <a:prstGeom prst="rect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Frederick </a:t>
          </a:r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1799-1862</a:t>
          </a:r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M Theresa Whitby</a:t>
          </a:r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1805-86</a:t>
          </a:r>
        </a:p>
      </dsp:txBody>
      <dsp:txXfrm>
        <a:off x="4687180" y="2595644"/>
        <a:ext cx="912990" cy="456495"/>
      </dsp:txXfrm>
    </dsp:sp>
    <dsp:sp modelId="{5224ED84-0E4F-412E-B2BE-E8369596E2E7}">
      <dsp:nvSpPr>
        <dsp:cNvPr id="0" name=""/>
        <dsp:cNvSpPr/>
      </dsp:nvSpPr>
      <dsp:spPr>
        <a:xfrm>
          <a:off x="4687180" y="3243868"/>
          <a:ext cx="912990" cy="456495"/>
        </a:xfrm>
        <a:prstGeom prst="rect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William Cornwallis-West</a:t>
          </a:r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1835-1917</a:t>
          </a:r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M Mary Fitzpatrick</a:t>
          </a:r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1856-1920</a:t>
          </a:r>
        </a:p>
      </dsp:txBody>
      <dsp:txXfrm>
        <a:off x="4687180" y="3243868"/>
        <a:ext cx="912990" cy="456495"/>
      </dsp:txXfrm>
    </dsp:sp>
    <dsp:sp modelId="{21E3E277-F025-41DA-93AA-475E21BE8390}">
      <dsp:nvSpPr>
        <dsp:cNvPr id="0" name=""/>
        <dsp:cNvSpPr/>
      </dsp:nvSpPr>
      <dsp:spPr>
        <a:xfrm>
          <a:off x="4915428" y="3892091"/>
          <a:ext cx="912990" cy="456495"/>
        </a:xfrm>
        <a:prstGeom prst="rect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Mary (PRINCESS DAISY)</a:t>
          </a:r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1873-1943</a:t>
          </a:r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M Hans Heinrich, Graf von Hochberg 1861-1938</a:t>
          </a:r>
        </a:p>
      </dsp:txBody>
      <dsp:txXfrm>
        <a:off x="4915428" y="3892091"/>
        <a:ext cx="912990" cy="45649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425F8A-070F-404F-8F99-D8C9A5380CAB}">
      <dsp:nvSpPr>
        <dsp:cNvPr id="0" name=""/>
        <dsp:cNvSpPr/>
      </dsp:nvSpPr>
      <dsp:spPr>
        <a:xfrm>
          <a:off x="4926319" y="3902525"/>
          <a:ext cx="94708" cy="2904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0440"/>
              </a:lnTo>
              <a:lnTo>
                <a:pt x="94708" y="29044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C2227A-1E5A-43AC-BBA4-8155B946E16D}">
      <dsp:nvSpPr>
        <dsp:cNvPr id="0" name=""/>
        <dsp:cNvSpPr/>
      </dsp:nvSpPr>
      <dsp:spPr>
        <a:xfrm>
          <a:off x="5133156" y="3454237"/>
          <a:ext cx="91440" cy="13259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3259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48ECDAD-E9D4-492F-9563-72FCEB9EEC62}">
      <dsp:nvSpPr>
        <dsp:cNvPr id="0" name=""/>
        <dsp:cNvSpPr/>
      </dsp:nvSpPr>
      <dsp:spPr>
        <a:xfrm>
          <a:off x="5126570" y="2999360"/>
          <a:ext cx="91440" cy="13918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72884"/>
              </a:lnTo>
              <a:lnTo>
                <a:pt x="52305" y="72884"/>
              </a:lnTo>
              <a:lnTo>
                <a:pt x="52305" y="13918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7748414-EFA8-43B8-85B2-E4BB502D2878}">
      <dsp:nvSpPr>
        <dsp:cNvPr id="0" name=""/>
        <dsp:cNvSpPr/>
      </dsp:nvSpPr>
      <dsp:spPr>
        <a:xfrm>
          <a:off x="5126570" y="2540853"/>
          <a:ext cx="91440" cy="142811"/>
        </a:xfrm>
        <a:custGeom>
          <a:avLst/>
          <a:gdLst/>
          <a:ahLst/>
          <a:cxnLst/>
          <a:rect l="0" t="0" r="0" b="0"/>
          <a:pathLst>
            <a:path>
              <a:moveTo>
                <a:pt x="46704" y="0"/>
              </a:moveTo>
              <a:lnTo>
                <a:pt x="46704" y="76515"/>
              </a:lnTo>
              <a:lnTo>
                <a:pt x="45720" y="76515"/>
              </a:lnTo>
              <a:lnTo>
                <a:pt x="45720" y="142811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3E9DDE6-7622-44B6-9ACB-DF71CAF57B30}">
      <dsp:nvSpPr>
        <dsp:cNvPr id="0" name=""/>
        <dsp:cNvSpPr/>
      </dsp:nvSpPr>
      <dsp:spPr>
        <a:xfrm>
          <a:off x="5127555" y="2109372"/>
          <a:ext cx="91440" cy="115784"/>
        </a:xfrm>
        <a:custGeom>
          <a:avLst/>
          <a:gdLst/>
          <a:ahLst/>
          <a:cxnLst/>
          <a:rect l="0" t="0" r="0" b="0"/>
          <a:pathLst>
            <a:path>
              <a:moveTo>
                <a:pt x="51320" y="0"/>
              </a:moveTo>
              <a:lnTo>
                <a:pt x="51320" y="49488"/>
              </a:lnTo>
              <a:lnTo>
                <a:pt x="45720" y="49488"/>
              </a:lnTo>
              <a:lnTo>
                <a:pt x="45720" y="11578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A5A2D80-9441-4D40-8F08-55985FE9CF35}">
      <dsp:nvSpPr>
        <dsp:cNvPr id="0" name=""/>
        <dsp:cNvSpPr/>
      </dsp:nvSpPr>
      <dsp:spPr>
        <a:xfrm>
          <a:off x="5133156" y="1661084"/>
          <a:ext cx="91440" cy="13259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3259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262CF11-7A10-4EF7-B34D-E7C0B0CD9DBD}">
      <dsp:nvSpPr>
        <dsp:cNvPr id="0" name=""/>
        <dsp:cNvSpPr/>
      </dsp:nvSpPr>
      <dsp:spPr>
        <a:xfrm>
          <a:off x="5133156" y="1212796"/>
          <a:ext cx="91440" cy="13259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3259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13CDAB-3467-470E-AB7B-3D4FB778DD03}">
      <dsp:nvSpPr>
        <dsp:cNvPr id="0" name=""/>
        <dsp:cNvSpPr/>
      </dsp:nvSpPr>
      <dsp:spPr>
        <a:xfrm>
          <a:off x="5133156" y="764508"/>
          <a:ext cx="91440" cy="13259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3259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55E6ED5-4C97-4E7C-B053-0D5F108E3288}">
      <dsp:nvSpPr>
        <dsp:cNvPr id="0" name=""/>
        <dsp:cNvSpPr/>
      </dsp:nvSpPr>
      <dsp:spPr>
        <a:xfrm>
          <a:off x="5133156" y="316220"/>
          <a:ext cx="91440" cy="13259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3259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2D7F10C-34A9-44D2-88C6-9AB90358B075}">
      <dsp:nvSpPr>
        <dsp:cNvPr id="0" name=""/>
        <dsp:cNvSpPr/>
      </dsp:nvSpPr>
      <dsp:spPr>
        <a:xfrm>
          <a:off x="4863180" y="524"/>
          <a:ext cx="631391" cy="315695"/>
        </a:xfrm>
        <a:prstGeom prst="rect">
          <a:avLst/>
        </a:prstGeom>
        <a:solidFill>
          <a:srgbClr val="FFFF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>
              <a:solidFill>
                <a:schemeClr val="tx1"/>
              </a:solidFill>
            </a:rPr>
            <a:t>Charles, 3</a:t>
          </a:r>
          <a:r>
            <a:rPr lang="en-GB" sz="500" kern="1200" baseline="30000" dirty="0">
              <a:solidFill>
                <a:schemeClr val="tx1"/>
              </a:solidFill>
            </a:rPr>
            <a:t>rd</a:t>
          </a:r>
          <a:r>
            <a:rPr lang="en-GB" sz="500" kern="1200" dirty="0">
              <a:solidFill>
                <a:schemeClr val="tx1"/>
              </a:solidFill>
            </a:rPr>
            <a:t> Earl of Sunderland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>
              <a:solidFill>
                <a:schemeClr val="tx1"/>
              </a:solidFill>
            </a:rPr>
            <a:t>1674-1722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>
              <a:solidFill>
                <a:schemeClr val="tx1"/>
              </a:solidFill>
            </a:rPr>
            <a:t>M Lady Anne Churchill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>
              <a:solidFill>
                <a:schemeClr val="tx1"/>
              </a:solidFill>
            </a:rPr>
            <a:t>1682-1716</a:t>
          </a:r>
        </a:p>
      </dsp:txBody>
      <dsp:txXfrm>
        <a:off x="4863180" y="524"/>
        <a:ext cx="631391" cy="315695"/>
      </dsp:txXfrm>
    </dsp:sp>
    <dsp:sp modelId="{F81491AD-16C5-4BDD-8FE0-8C39B4BB8C80}">
      <dsp:nvSpPr>
        <dsp:cNvPr id="0" name=""/>
        <dsp:cNvSpPr/>
      </dsp:nvSpPr>
      <dsp:spPr>
        <a:xfrm>
          <a:off x="4863180" y="448812"/>
          <a:ext cx="631391" cy="315695"/>
        </a:xfrm>
        <a:prstGeom prst="rect">
          <a:avLst/>
        </a:prstGeom>
        <a:solidFill>
          <a:srgbClr val="FFFF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>
              <a:solidFill>
                <a:schemeClr val="tx1"/>
              </a:solidFill>
            </a:rPr>
            <a:t>Charles, 3</a:t>
          </a:r>
          <a:r>
            <a:rPr lang="en-GB" sz="500" kern="1200" baseline="30000" dirty="0">
              <a:solidFill>
                <a:schemeClr val="tx1"/>
              </a:solidFill>
            </a:rPr>
            <a:t>rd</a:t>
          </a:r>
          <a:r>
            <a:rPr lang="en-GB" sz="500" kern="1200" dirty="0">
              <a:solidFill>
                <a:schemeClr val="tx1"/>
              </a:solidFill>
            </a:rPr>
            <a:t> Duke of Marlborough 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>
              <a:solidFill>
                <a:schemeClr val="tx1"/>
              </a:solidFill>
            </a:rPr>
            <a:t>1706-58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>
              <a:solidFill>
                <a:schemeClr val="tx1"/>
              </a:solidFill>
            </a:rPr>
            <a:t>M Hon. Elizabeth Trevor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>
              <a:solidFill>
                <a:schemeClr val="tx1"/>
              </a:solidFill>
            </a:rPr>
            <a:t>-1761</a:t>
          </a:r>
        </a:p>
      </dsp:txBody>
      <dsp:txXfrm>
        <a:off x="4863180" y="448812"/>
        <a:ext cx="631391" cy="315695"/>
      </dsp:txXfrm>
    </dsp:sp>
    <dsp:sp modelId="{BDCA9DBD-8A8E-473C-95A8-A0B3888E861E}">
      <dsp:nvSpPr>
        <dsp:cNvPr id="0" name=""/>
        <dsp:cNvSpPr/>
      </dsp:nvSpPr>
      <dsp:spPr>
        <a:xfrm>
          <a:off x="4863180" y="897100"/>
          <a:ext cx="631391" cy="315695"/>
        </a:xfrm>
        <a:prstGeom prst="rect">
          <a:avLst/>
        </a:prstGeom>
        <a:solidFill>
          <a:srgbClr val="FFFF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>
              <a:solidFill>
                <a:schemeClr val="tx1"/>
              </a:solidFill>
            </a:rPr>
            <a:t>Lady Elizabeth 1737-1831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>
              <a:solidFill>
                <a:schemeClr val="tx1"/>
              </a:solidFill>
            </a:rPr>
            <a:t>M Henry Herbert, 10</a:t>
          </a:r>
          <a:r>
            <a:rPr lang="en-GB" sz="500" kern="1200" baseline="30000" dirty="0">
              <a:solidFill>
                <a:schemeClr val="tx1"/>
              </a:solidFill>
            </a:rPr>
            <a:t>th</a:t>
          </a:r>
          <a:r>
            <a:rPr lang="en-GB" sz="500" kern="1200" dirty="0">
              <a:solidFill>
                <a:schemeClr val="tx1"/>
              </a:solidFill>
            </a:rPr>
            <a:t> Earl of Pembroke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>
              <a:solidFill>
                <a:schemeClr val="tx1"/>
              </a:solidFill>
            </a:rPr>
            <a:t>1734-94</a:t>
          </a:r>
        </a:p>
      </dsp:txBody>
      <dsp:txXfrm>
        <a:off x="4863180" y="897100"/>
        <a:ext cx="631391" cy="315695"/>
      </dsp:txXfrm>
    </dsp:sp>
    <dsp:sp modelId="{C3CE7715-1157-4A94-BB85-35998D44E9C4}">
      <dsp:nvSpPr>
        <dsp:cNvPr id="0" name=""/>
        <dsp:cNvSpPr/>
      </dsp:nvSpPr>
      <dsp:spPr>
        <a:xfrm>
          <a:off x="4863180" y="1345388"/>
          <a:ext cx="631391" cy="3156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George, 11</a:t>
          </a:r>
          <a:r>
            <a:rPr lang="en-GB" sz="500" kern="1200" baseline="30000" dirty="0"/>
            <a:t>th</a:t>
          </a:r>
          <a:r>
            <a:rPr lang="en-GB" sz="500" kern="1200" dirty="0"/>
            <a:t> Earl 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1759-1827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 Countess Ekaterina </a:t>
          </a:r>
          <a:r>
            <a:rPr lang="en-GB" sz="500" kern="1200" dirty="0" err="1"/>
            <a:t>Vorontsova</a:t>
          </a:r>
          <a:endParaRPr lang="en-GB" sz="500" kern="1200" dirty="0"/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1783-1856</a:t>
          </a:r>
        </a:p>
      </dsp:txBody>
      <dsp:txXfrm>
        <a:off x="4863180" y="1345388"/>
        <a:ext cx="631391" cy="315695"/>
      </dsp:txXfrm>
    </dsp:sp>
    <dsp:sp modelId="{74807FDC-DB98-4C98-8AD8-98BC284D8362}">
      <dsp:nvSpPr>
        <dsp:cNvPr id="0" name=""/>
        <dsp:cNvSpPr/>
      </dsp:nvSpPr>
      <dsp:spPr>
        <a:xfrm>
          <a:off x="4863180" y="1793677"/>
          <a:ext cx="631391" cy="3156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Lady Emma 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1819-84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 Thomas Vesey,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 3</a:t>
          </a:r>
          <a:r>
            <a:rPr lang="en-GB" sz="500" kern="1200" baseline="30000" dirty="0"/>
            <a:t>rd</a:t>
          </a:r>
          <a:r>
            <a:rPr lang="en-GB" sz="500" kern="1200" dirty="0"/>
            <a:t> Viscount de </a:t>
          </a:r>
          <a:r>
            <a:rPr lang="en-GB" sz="500" kern="1200" dirty="0" err="1"/>
            <a:t>Vesci</a:t>
          </a:r>
          <a:endParaRPr lang="en-GB" sz="500" kern="1200" dirty="0"/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1803-75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 dirty="0"/>
        </a:p>
      </dsp:txBody>
      <dsp:txXfrm>
        <a:off x="4863180" y="1793677"/>
        <a:ext cx="631391" cy="315695"/>
      </dsp:txXfrm>
    </dsp:sp>
    <dsp:sp modelId="{6E671D5C-E857-4505-84C6-361CBB614C4C}">
      <dsp:nvSpPr>
        <dsp:cNvPr id="0" name=""/>
        <dsp:cNvSpPr/>
      </dsp:nvSpPr>
      <dsp:spPr>
        <a:xfrm>
          <a:off x="4857579" y="2225157"/>
          <a:ext cx="631391" cy="315695"/>
        </a:xfrm>
        <a:prstGeom prst="rect">
          <a:avLst/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>
              <a:solidFill>
                <a:schemeClr val="tx1"/>
              </a:solidFill>
            </a:rPr>
            <a:t>Hon. Frances1840-1915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>
              <a:solidFill>
                <a:schemeClr val="tx1"/>
              </a:solidFill>
            </a:rPr>
            <a:t>M John </a:t>
          </a:r>
          <a:r>
            <a:rPr lang="en-GB" sz="500" kern="1200" dirty="0" err="1">
              <a:solidFill>
                <a:schemeClr val="tx1"/>
              </a:solidFill>
            </a:rPr>
            <a:t>Thynne</a:t>
          </a:r>
          <a:r>
            <a:rPr lang="en-GB" sz="500" kern="1200" dirty="0">
              <a:solidFill>
                <a:schemeClr val="tx1"/>
              </a:solidFill>
            </a:rPr>
            <a:t>, 4</a:t>
          </a:r>
          <a:r>
            <a:rPr lang="en-GB" sz="500" kern="1200" baseline="30000" dirty="0">
              <a:solidFill>
                <a:schemeClr val="tx1"/>
              </a:solidFill>
            </a:rPr>
            <a:t>th</a:t>
          </a:r>
          <a:r>
            <a:rPr lang="en-GB" sz="500" kern="1200" dirty="0">
              <a:solidFill>
                <a:schemeClr val="tx1"/>
              </a:solidFill>
            </a:rPr>
            <a:t> Marquess of Bath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>
              <a:solidFill>
                <a:schemeClr val="tx1"/>
              </a:solidFill>
            </a:rPr>
            <a:t>1831-96</a:t>
          </a:r>
        </a:p>
      </dsp:txBody>
      <dsp:txXfrm>
        <a:off x="4857579" y="2225157"/>
        <a:ext cx="631391" cy="315695"/>
      </dsp:txXfrm>
    </dsp:sp>
    <dsp:sp modelId="{5AAC9293-19C1-4BDC-801D-1068C79C65C2}">
      <dsp:nvSpPr>
        <dsp:cNvPr id="0" name=""/>
        <dsp:cNvSpPr/>
      </dsp:nvSpPr>
      <dsp:spPr>
        <a:xfrm>
          <a:off x="4856594" y="2683664"/>
          <a:ext cx="631391" cy="315695"/>
        </a:xfrm>
        <a:prstGeom prst="rect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Thomas, 5</a:t>
          </a:r>
          <a:r>
            <a:rPr lang="en-GB" sz="500" kern="1200" baseline="30000" dirty="0"/>
            <a:t>th</a:t>
          </a:r>
          <a:r>
            <a:rPr lang="en-GB" sz="500" kern="1200" dirty="0"/>
            <a:t> Marquess 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1862-1946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 Violet Mordaunt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1869-1928</a:t>
          </a:r>
        </a:p>
      </dsp:txBody>
      <dsp:txXfrm>
        <a:off x="4856594" y="2683664"/>
        <a:ext cx="631391" cy="315695"/>
      </dsp:txXfrm>
    </dsp:sp>
    <dsp:sp modelId="{68261088-0094-4D8E-BA13-8EFD14A0DFA7}">
      <dsp:nvSpPr>
        <dsp:cNvPr id="0" name=""/>
        <dsp:cNvSpPr/>
      </dsp:nvSpPr>
      <dsp:spPr>
        <a:xfrm>
          <a:off x="4863180" y="3138541"/>
          <a:ext cx="631391" cy="315695"/>
        </a:xfrm>
        <a:prstGeom prst="rect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Henry, 6</a:t>
          </a:r>
          <a:r>
            <a:rPr lang="en-GB" sz="500" kern="1200" baseline="30000" dirty="0"/>
            <a:t>th</a:t>
          </a:r>
          <a:r>
            <a:rPr lang="en-GB" sz="500" kern="1200" dirty="0"/>
            <a:t> Marquess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1905-92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 Hon. Daphne Vivian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1904-97</a:t>
          </a:r>
        </a:p>
      </dsp:txBody>
      <dsp:txXfrm>
        <a:off x="4863180" y="3138541"/>
        <a:ext cx="631391" cy="315695"/>
      </dsp:txXfrm>
    </dsp:sp>
    <dsp:sp modelId="{4C8FA90F-37D5-44F1-84E3-5E143D3CD678}">
      <dsp:nvSpPr>
        <dsp:cNvPr id="0" name=""/>
        <dsp:cNvSpPr/>
      </dsp:nvSpPr>
      <dsp:spPr>
        <a:xfrm>
          <a:off x="4863180" y="3586829"/>
          <a:ext cx="631391" cy="315695"/>
        </a:xfrm>
        <a:prstGeom prst="rect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Lady Caroline 1929-95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 David Somerset, 11</a:t>
          </a:r>
          <a:r>
            <a:rPr lang="en-GB" sz="500" kern="1200" baseline="30000" dirty="0"/>
            <a:t>th</a:t>
          </a:r>
          <a:r>
            <a:rPr lang="en-GB" sz="500" kern="1200" dirty="0"/>
            <a:t> Duke of Beaufort 1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928-2017</a:t>
          </a:r>
        </a:p>
      </dsp:txBody>
      <dsp:txXfrm>
        <a:off x="4863180" y="3586829"/>
        <a:ext cx="631391" cy="315695"/>
      </dsp:txXfrm>
    </dsp:sp>
    <dsp:sp modelId="{6C706C81-5E00-432F-96CC-1B3395E652D3}">
      <dsp:nvSpPr>
        <dsp:cNvPr id="0" name=""/>
        <dsp:cNvSpPr/>
      </dsp:nvSpPr>
      <dsp:spPr>
        <a:xfrm>
          <a:off x="5021028" y="4035117"/>
          <a:ext cx="631391" cy="3156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LADY ANNE 1955-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 Matthew </a:t>
          </a:r>
          <a:r>
            <a:rPr lang="en-GB" sz="500" kern="1200" dirty="0" err="1"/>
            <a:t>Carr</a:t>
          </a:r>
          <a:r>
            <a:rPr lang="en-GB" sz="500" kern="1200" dirty="0"/>
            <a:t> 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1953-2011</a:t>
          </a:r>
        </a:p>
      </dsp:txBody>
      <dsp:txXfrm>
        <a:off x="5021028" y="4035117"/>
        <a:ext cx="631391" cy="31569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58D3D8-71D2-490D-B881-CEE21A2DD1F9}">
      <dsp:nvSpPr>
        <dsp:cNvPr id="0" name=""/>
        <dsp:cNvSpPr/>
      </dsp:nvSpPr>
      <dsp:spPr>
        <a:xfrm>
          <a:off x="4888411" y="3850228"/>
          <a:ext cx="115066" cy="2775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7582"/>
              </a:lnTo>
              <a:lnTo>
                <a:pt x="115066" y="27758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1F0EC7C-9375-4918-9BE1-B7966B78CA34}">
      <dsp:nvSpPr>
        <dsp:cNvPr id="0" name=""/>
        <dsp:cNvSpPr/>
      </dsp:nvSpPr>
      <dsp:spPr>
        <a:xfrm>
          <a:off x="5124130" y="3350675"/>
          <a:ext cx="91440" cy="14775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775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0046268-545C-4D25-94FB-2CA79A678C41}">
      <dsp:nvSpPr>
        <dsp:cNvPr id="0" name=""/>
        <dsp:cNvSpPr/>
      </dsp:nvSpPr>
      <dsp:spPr>
        <a:xfrm>
          <a:off x="5124130" y="2851121"/>
          <a:ext cx="91440" cy="14775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775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750F718-7903-4ECA-AB74-37BF3A943C79}">
      <dsp:nvSpPr>
        <dsp:cNvPr id="0" name=""/>
        <dsp:cNvSpPr/>
      </dsp:nvSpPr>
      <dsp:spPr>
        <a:xfrm>
          <a:off x="5124130" y="2351568"/>
          <a:ext cx="91440" cy="14775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775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64C7238-1112-4DAD-B1CC-0C65BD35E067}">
      <dsp:nvSpPr>
        <dsp:cNvPr id="0" name=""/>
        <dsp:cNvSpPr/>
      </dsp:nvSpPr>
      <dsp:spPr>
        <a:xfrm>
          <a:off x="5124130" y="1852014"/>
          <a:ext cx="91440" cy="14775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775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58ED777-87B9-48A8-B53C-AE95D213551D}">
      <dsp:nvSpPr>
        <dsp:cNvPr id="0" name=""/>
        <dsp:cNvSpPr/>
      </dsp:nvSpPr>
      <dsp:spPr>
        <a:xfrm>
          <a:off x="5124130" y="1352460"/>
          <a:ext cx="91440" cy="14775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775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F6E5CFD-44DE-4253-80DA-4B951D91269A}">
      <dsp:nvSpPr>
        <dsp:cNvPr id="0" name=""/>
        <dsp:cNvSpPr/>
      </dsp:nvSpPr>
      <dsp:spPr>
        <a:xfrm>
          <a:off x="5124130" y="852907"/>
          <a:ext cx="91440" cy="14775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775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95C636E-DB84-4021-8144-6AFDB800B09E}">
      <dsp:nvSpPr>
        <dsp:cNvPr id="0" name=""/>
        <dsp:cNvSpPr/>
      </dsp:nvSpPr>
      <dsp:spPr>
        <a:xfrm>
          <a:off x="5124130" y="353353"/>
          <a:ext cx="91440" cy="14775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775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B73FFD4-6BB2-47C0-9D5E-99C9E86FEAB1}">
      <dsp:nvSpPr>
        <dsp:cNvPr id="0" name=""/>
        <dsp:cNvSpPr/>
      </dsp:nvSpPr>
      <dsp:spPr>
        <a:xfrm>
          <a:off x="4818052" y="1555"/>
          <a:ext cx="703596" cy="3517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Lucy Montagu 1679-1720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 John Trevor 1681-1719</a:t>
          </a:r>
        </a:p>
      </dsp:txBody>
      <dsp:txXfrm>
        <a:off x="4818052" y="1555"/>
        <a:ext cx="703596" cy="351798"/>
      </dsp:txXfrm>
    </dsp:sp>
    <dsp:sp modelId="{0B4C1BCD-3171-4FE2-91A8-A3CE07FBAAA9}">
      <dsp:nvSpPr>
        <dsp:cNvPr id="0" name=""/>
        <dsp:cNvSpPr/>
      </dsp:nvSpPr>
      <dsp:spPr>
        <a:xfrm>
          <a:off x="4818052" y="501109"/>
          <a:ext cx="703596" cy="3517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Grace 1706-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 Edward Rice -1727</a:t>
          </a:r>
        </a:p>
      </dsp:txBody>
      <dsp:txXfrm>
        <a:off x="4818052" y="501109"/>
        <a:ext cx="703596" cy="351798"/>
      </dsp:txXfrm>
    </dsp:sp>
    <dsp:sp modelId="{16938EC6-F88E-4805-AB7D-58C043299E35}">
      <dsp:nvSpPr>
        <dsp:cNvPr id="0" name=""/>
        <dsp:cNvSpPr/>
      </dsp:nvSpPr>
      <dsp:spPr>
        <a:xfrm>
          <a:off x="4818052" y="1000662"/>
          <a:ext cx="703596" cy="3517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George -1779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 Cecil Talbot, Baroness </a:t>
          </a:r>
          <a:r>
            <a:rPr lang="en-GB" sz="500" kern="1200" dirty="0" err="1"/>
            <a:t>Dynevor</a:t>
          </a:r>
          <a:r>
            <a:rPr lang="en-GB" sz="500" kern="1200" dirty="0"/>
            <a:t> 1735-93</a:t>
          </a:r>
        </a:p>
      </dsp:txBody>
      <dsp:txXfrm>
        <a:off x="4818052" y="1000662"/>
        <a:ext cx="703596" cy="351798"/>
      </dsp:txXfrm>
    </dsp:sp>
    <dsp:sp modelId="{2B1130EA-9FA5-4348-AC51-A5F3A79C36C3}">
      <dsp:nvSpPr>
        <dsp:cNvPr id="0" name=""/>
        <dsp:cNvSpPr/>
      </dsp:nvSpPr>
      <dsp:spPr>
        <a:xfrm>
          <a:off x="4818052" y="1500216"/>
          <a:ext cx="703596" cy="351798"/>
        </a:xfrm>
        <a:prstGeom prst="rect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George Talbot Rice, 3</a:t>
          </a:r>
          <a:r>
            <a:rPr lang="en-GB" sz="500" kern="1200" baseline="30000" dirty="0"/>
            <a:t>rd</a:t>
          </a:r>
          <a:r>
            <a:rPr lang="en-GB" sz="500" kern="1200" dirty="0"/>
            <a:t> Baron </a:t>
          </a:r>
          <a:r>
            <a:rPr lang="en-GB" sz="500" kern="1200" dirty="0" err="1"/>
            <a:t>Dynevor</a:t>
          </a:r>
          <a:r>
            <a:rPr lang="en-GB" sz="500" kern="1200" dirty="0"/>
            <a:t> 1765-1852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 Hon. Frances Townshend 1772-1854 </a:t>
          </a:r>
        </a:p>
      </dsp:txBody>
      <dsp:txXfrm>
        <a:off x="4818052" y="1500216"/>
        <a:ext cx="703596" cy="351798"/>
      </dsp:txXfrm>
    </dsp:sp>
    <dsp:sp modelId="{5FD12FB7-F823-43ED-977B-0F7843DCD68C}">
      <dsp:nvSpPr>
        <dsp:cNvPr id="0" name=""/>
        <dsp:cNvSpPr/>
      </dsp:nvSpPr>
      <dsp:spPr>
        <a:xfrm>
          <a:off x="4818052" y="1999769"/>
          <a:ext cx="703596" cy="351798"/>
        </a:xfrm>
        <a:prstGeom prst="rect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George, 4</a:t>
          </a:r>
          <a:r>
            <a:rPr lang="en-GB" sz="500" kern="1200" baseline="30000" dirty="0"/>
            <a:t>th</a:t>
          </a:r>
          <a:r>
            <a:rPr lang="en-GB" sz="500" kern="1200" dirty="0"/>
            <a:t> baron 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1795-1869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 Frances Fitzroy 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1803-78</a:t>
          </a:r>
        </a:p>
      </dsp:txBody>
      <dsp:txXfrm>
        <a:off x="4818052" y="1999769"/>
        <a:ext cx="703596" cy="351798"/>
      </dsp:txXfrm>
    </dsp:sp>
    <dsp:sp modelId="{4D04B99F-F18D-4B44-B2E8-1402C841CD95}">
      <dsp:nvSpPr>
        <dsp:cNvPr id="0" name=""/>
        <dsp:cNvSpPr/>
      </dsp:nvSpPr>
      <dsp:spPr>
        <a:xfrm>
          <a:off x="4818052" y="2499323"/>
          <a:ext cx="703596" cy="351798"/>
        </a:xfrm>
        <a:prstGeom prst="rect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Hon. Selina 1836-1918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 William Pakenham, 4</a:t>
          </a:r>
          <a:r>
            <a:rPr lang="en-GB" sz="500" kern="1200" baseline="30000" dirty="0"/>
            <a:t>th</a:t>
          </a:r>
          <a:r>
            <a:rPr lang="en-GB" sz="500" kern="1200" dirty="0"/>
            <a:t> earl of Longford  1819-87</a:t>
          </a:r>
        </a:p>
      </dsp:txBody>
      <dsp:txXfrm>
        <a:off x="4818052" y="2499323"/>
        <a:ext cx="703596" cy="351798"/>
      </dsp:txXfrm>
    </dsp:sp>
    <dsp:sp modelId="{19193BF3-C0D4-4F2A-9687-9ED092A1CD30}">
      <dsp:nvSpPr>
        <dsp:cNvPr id="0" name=""/>
        <dsp:cNvSpPr/>
      </dsp:nvSpPr>
      <dsp:spPr>
        <a:xfrm>
          <a:off x="4818052" y="2998877"/>
          <a:ext cx="703596" cy="351798"/>
        </a:xfrm>
        <a:prstGeom prst="rect">
          <a:avLst/>
        </a:prstGeom>
        <a:solidFill>
          <a:schemeClr val="bg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>
              <a:solidFill>
                <a:schemeClr val="tx1"/>
              </a:solidFill>
            </a:rPr>
            <a:t>Thomas, 5</a:t>
          </a:r>
          <a:r>
            <a:rPr lang="en-GB" sz="500" kern="1200" baseline="30000" dirty="0">
              <a:solidFill>
                <a:schemeClr val="tx1"/>
              </a:solidFill>
            </a:rPr>
            <a:t>th</a:t>
          </a:r>
          <a:r>
            <a:rPr lang="en-GB" sz="500" kern="1200" dirty="0">
              <a:solidFill>
                <a:schemeClr val="tx1"/>
              </a:solidFill>
            </a:rPr>
            <a:t> Earl 1864-1915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>
              <a:solidFill>
                <a:schemeClr val="tx1"/>
              </a:solidFill>
            </a:rPr>
            <a:t>M Lady Mary Child-Villiers 1877-1933</a:t>
          </a:r>
        </a:p>
      </dsp:txBody>
      <dsp:txXfrm>
        <a:off x="4818052" y="2998877"/>
        <a:ext cx="703596" cy="351798"/>
      </dsp:txXfrm>
    </dsp:sp>
    <dsp:sp modelId="{9CA17C17-AB77-4213-AECA-FDF4503EFAC7}">
      <dsp:nvSpPr>
        <dsp:cNvPr id="0" name=""/>
        <dsp:cNvSpPr/>
      </dsp:nvSpPr>
      <dsp:spPr>
        <a:xfrm>
          <a:off x="4818052" y="3498430"/>
          <a:ext cx="703596" cy="351798"/>
        </a:xfrm>
        <a:prstGeom prst="rect">
          <a:avLst/>
        </a:prstGeom>
        <a:solidFill>
          <a:schemeClr val="bg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>
              <a:solidFill>
                <a:schemeClr val="tx1"/>
              </a:solidFill>
            </a:rPr>
            <a:t>Francis, 7</a:t>
          </a:r>
          <a:r>
            <a:rPr lang="en-GB" sz="500" kern="1200" baseline="30000" dirty="0">
              <a:solidFill>
                <a:schemeClr val="tx1"/>
              </a:solidFill>
            </a:rPr>
            <a:t>th</a:t>
          </a:r>
          <a:r>
            <a:rPr lang="en-GB" sz="500" kern="1200" dirty="0">
              <a:solidFill>
                <a:schemeClr val="tx1"/>
              </a:solidFill>
            </a:rPr>
            <a:t> Earl 1905-2001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>
              <a:solidFill>
                <a:schemeClr val="tx1"/>
              </a:solidFill>
            </a:rPr>
            <a:t>M Elizabeth Harman 1906-2002</a:t>
          </a:r>
        </a:p>
      </dsp:txBody>
      <dsp:txXfrm>
        <a:off x="4818052" y="3498430"/>
        <a:ext cx="703596" cy="351798"/>
      </dsp:txXfrm>
    </dsp:sp>
    <dsp:sp modelId="{50E35E99-1783-445A-BB62-EDC6EBC6456B}">
      <dsp:nvSpPr>
        <dsp:cNvPr id="0" name=""/>
        <dsp:cNvSpPr/>
      </dsp:nvSpPr>
      <dsp:spPr>
        <a:xfrm>
          <a:off x="5003477" y="3951912"/>
          <a:ext cx="703596" cy="351798"/>
        </a:xfrm>
        <a:prstGeom prst="rect">
          <a:avLst/>
        </a:prstGeom>
        <a:solidFill>
          <a:schemeClr val="bg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>
              <a:solidFill>
                <a:schemeClr val="tx1"/>
              </a:solidFill>
            </a:rPr>
            <a:t>LADY ANTONIA 1932-</a:t>
          </a:r>
        </a:p>
      </dsp:txBody>
      <dsp:txXfrm>
        <a:off x="5003477" y="3951912"/>
        <a:ext cx="703596" cy="35179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EB6ED7-3401-4A2F-B3EF-ACA4672551B1}">
      <dsp:nvSpPr>
        <dsp:cNvPr id="0" name=""/>
        <dsp:cNvSpPr/>
      </dsp:nvSpPr>
      <dsp:spPr>
        <a:xfrm>
          <a:off x="5420786" y="3785657"/>
          <a:ext cx="119258" cy="36572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65725"/>
              </a:lnTo>
              <a:lnTo>
                <a:pt x="119258" y="36572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B4DDD4F-B4D9-4E2D-8436-52B7C54FFDCA}">
      <dsp:nvSpPr>
        <dsp:cNvPr id="0" name=""/>
        <dsp:cNvSpPr/>
      </dsp:nvSpPr>
      <dsp:spPr>
        <a:xfrm>
          <a:off x="5693088" y="3221167"/>
          <a:ext cx="91440" cy="16696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66961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A539C83-2C60-4737-8CFE-59CE3A2C262F}">
      <dsp:nvSpPr>
        <dsp:cNvPr id="0" name=""/>
        <dsp:cNvSpPr/>
      </dsp:nvSpPr>
      <dsp:spPr>
        <a:xfrm>
          <a:off x="5158417" y="2656677"/>
          <a:ext cx="580390" cy="1669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3480"/>
              </a:lnTo>
              <a:lnTo>
                <a:pt x="580390" y="83480"/>
              </a:lnTo>
              <a:lnTo>
                <a:pt x="580390" y="166961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16F0EEF-5A9B-44F9-BC05-6A07CF855B57}">
      <dsp:nvSpPr>
        <dsp:cNvPr id="0" name=""/>
        <dsp:cNvSpPr/>
      </dsp:nvSpPr>
      <dsp:spPr>
        <a:xfrm>
          <a:off x="4260004" y="3221167"/>
          <a:ext cx="119258" cy="36572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65725"/>
              </a:lnTo>
              <a:lnTo>
                <a:pt x="119258" y="36572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5C47C7-E9C6-451A-9F4B-4E23237E95B6}">
      <dsp:nvSpPr>
        <dsp:cNvPr id="0" name=""/>
        <dsp:cNvSpPr/>
      </dsp:nvSpPr>
      <dsp:spPr>
        <a:xfrm>
          <a:off x="4578027" y="2656677"/>
          <a:ext cx="580390" cy="166961"/>
        </a:xfrm>
        <a:custGeom>
          <a:avLst/>
          <a:gdLst/>
          <a:ahLst/>
          <a:cxnLst/>
          <a:rect l="0" t="0" r="0" b="0"/>
          <a:pathLst>
            <a:path>
              <a:moveTo>
                <a:pt x="580390" y="0"/>
              </a:moveTo>
              <a:lnTo>
                <a:pt x="580390" y="83480"/>
              </a:lnTo>
              <a:lnTo>
                <a:pt x="0" y="83480"/>
              </a:lnTo>
              <a:lnTo>
                <a:pt x="0" y="166961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1F521EB-D267-419B-9659-B8DC18C3D627}">
      <dsp:nvSpPr>
        <dsp:cNvPr id="0" name=""/>
        <dsp:cNvSpPr/>
      </dsp:nvSpPr>
      <dsp:spPr>
        <a:xfrm>
          <a:off x="5112697" y="2092188"/>
          <a:ext cx="91440" cy="16696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66961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D7BD924-2413-4755-B3E7-C2FA9F553EB7}">
      <dsp:nvSpPr>
        <dsp:cNvPr id="0" name=""/>
        <dsp:cNvSpPr/>
      </dsp:nvSpPr>
      <dsp:spPr>
        <a:xfrm>
          <a:off x="5112697" y="1527698"/>
          <a:ext cx="91440" cy="16696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66961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06F033D-6852-4B56-9AD5-78435B983408}">
      <dsp:nvSpPr>
        <dsp:cNvPr id="0" name=""/>
        <dsp:cNvSpPr/>
      </dsp:nvSpPr>
      <dsp:spPr>
        <a:xfrm>
          <a:off x="5112697" y="963208"/>
          <a:ext cx="91440" cy="16696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66961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C753440-150D-43F1-B75B-5F3BFDBBE73B}">
      <dsp:nvSpPr>
        <dsp:cNvPr id="0" name=""/>
        <dsp:cNvSpPr/>
      </dsp:nvSpPr>
      <dsp:spPr>
        <a:xfrm>
          <a:off x="5112697" y="398718"/>
          <a:ext cx="91440" cy="16696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6696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1ECDC61-9299-4D3D-97C4-6CADA3F816AE}">
      <dsp:nvSpPr>
        <dsp:cNvPr id="0" name=""/>
        <dsp:cNvSpPr/>
      </dsp:nvSpPr>
      <dsp:spPr>
        <a:xfrm>
          <a:off x="4760889" y="1190"/>
          <a:ext cx="795056" cy="397528"/>
        </a:xfrm>
        <a:prstGeom prst="rect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Henry Howard, 4</a:t>
          </a:r>
          <a:r>
            <a:rPr lang="en-GB" sz="500" kern="1200" baseline="30000" dirty="0"/>
            <a:t>th</a:t>
          </a:r>
          <a:r>
            <a:rPr lang="en-GB" sz="500" kern="1200" dirty="0"/>
            <a:t> Earl of Carlisle 1694-1758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 Lady Frances Spencer -1742</a:t>
          </a:r>
        </a:p>
      </dsp:txBody>
      <dsp:txXfrm>
        <a:off x="4760889" y="1190"/>
        <a:ext cx="795056" cy="397528"/>
      </dsp:txXfrm>
    </dsp:sp>
    <dsp:sp modelId="{D479CFBC-D8EA-4C2E-A5E8-DAA0C40D4762}">
      <dsp:nvSpPr>
        <dsp:cNvPr id="0" name=""/>
        <dsp:cNvSpPr/>
      </dsp:nvSpPr>
      <dsp:spPr>
        <a:xfrm>
          <a:off x="4760889" y="565680"/>
          <a:ext cx="795056" cy="397528"/>
        </a:xfrm>
        <a:prstGeom prst="rect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Lady Arabella -1746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 Jonathan Cope 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1717-63</a:t>
          </a:r>
        </a:p>
      </dsp:txBody>
      <dsp:txXfrm>
        <a:off x="4760889" y="565680"/>
        <a:ext cx="795056" cy="397528"/>
      </dsp:txXfrm>
    </dsp:sp>
    <dsp:sp modelId="{E69DD201-7C4E-40E4-A838-D98C9D78EBC9}">
      <dsp:nvSpPr>
        <dsp:cNvPr id="0" name=""/>
        <dsp:cNvSpPr/>
      </dsp:nvSpPr>
      <dsp:spPr>
        <a:xfrm>
          <a:off x="4760889" y="1130170"/>
          <a:ext cx="795056" cy="39752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Sir Charles, 2</a:t>
          </a:r>
          <a:r>
            <a:rPr lang="en-GB" sz="500" kern="1200" baseline="30000" dirty="0"/>
            <a:t>nd</a:t>
          </a:r>
          <a:r>
            <a:rPr lang="en-GB" sz="500" kern="1200" dirty="0"/>
            <a:t> Baronet c.1743-81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 Catharine </a:t>
          </a:r>
          <a:r>
            <a:rPr lang="en-GB" sz="500" kern="1200" dirty="0" err="1"/>
            <a:t>Bishopp</a:t>
          </a:r>
          <a:endParaRPr lang="en-GB" sz="500" kern="1200" dirty="0"/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1744-1827</a:t>
          </a:r>
        </a:p>
      </dsp:txBody>
      <dsp:txXfrm>
        <a:off x="4760889" y="1130170"/>
        <a:ext cx="795056" cy="397528"/>
      </dsp:txXfrm>
    </dsp:sp>
    <dsp:sp modelId="{D25CBCF0-BB89-469D-9810-D09A604EE8D9}">
      <dsp:nvSpPr>
        <dsp:cNvPr id="0" name=""/>
        <dsp:cNvSpPr/>
      </dsp:nvSpPr>
      <dsp:spPr>
        <a:xfrm>
          <a:off x="4760889" y="1694660"/>
          <a:ext cx="795056" cy="39752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Arabella 1769-1825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 John Sackville, 3</a:t>
          </a:r>
          <a:r>
            <a:rPr lang="en-GB" sz="500" kern="1200" baseline="30000" dirty="0"/>
            <a:t>rd</a:t>
          </a:r>
          <a:r>
            <a:rPr lang="en-GB" sz="500" kern="1200" dirty="0"/>
            <a:t> Duke of Dorset 1745-99</a:t>
          </a:r>
        </a:p>
      </dsp:txBody>
      <dsp:txXfrm>
        <a:off x="4760889" y="1694660"/>
        <a:ext cx="795056" cy="397528"/>
      </dsp:txXfrm>
    </dsp:sp>
    <dsp:sp modelId="{2E59170E-23CE-4256-8944-CBE1EF4E015A}">
      <dsp:nvSpPr>
        <dsp:cNvPr id="0" name=""/>
        <dsp:cNvSpPr/>
      </dsp:nvSpPr>
      <dsp:spPr>
        <a:xfrm>
          <a:off x="4760889" y="2259149"/>
          <a:ext cx="795056" cy="397528"/>
        </a:xfrm>
        <a:prstGeom prst="rect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Lady Elizabeth, Baroness Buckhurst 1795-1870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 George Sackville-West,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5</a:t>
          </a:r>
          <a:r>
            <a:rPr lang="en-GB" sz="500" kern="1200" baseline="30000" dirty="0"/>
            <a:t>th</a:t>
          </a:r>
          <a:r>
            <a:rPr lang="en-GB" sz="500" kern="1200" dirty="0"/>
            <a:t> Earl de la Warr 1791-1869</a:t>
          </a:r>
        </a:p>
      </dsp:txBody>
      <dsp:txXfrm>
        <a:off x="4760889" y="2259149"/>
        <a:ext cx="795056" cy="397528"/>
      </dsp:txXfrm>
    </dsp:sp>
    <dsp:sp modelId="{D9660EA2-1D4A-42F3-A8FB-EF9870D73467}">
      <dsp:nvSpPr>
        <dsp:cNvPr id="0" name=""/>
        <dsp:cNvSpPr/>
      </dsp:nvSpPr>
      <dsp:spPr>
        <a:xfrm>
          <a:off x="4180498" y="2823639"/>
          <a:ext cx="795056" cy="397528"/>
        </a:xfrm>
        <a:prstGeom prst="rect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Lionel, 2</a:t>
          </a:r>
          <a:r>
            <a:rPr lang="en-GB" sz="500" kern="1200" baseline="30000" dirty="0"/>
            <a:t>nd</a:t>
          </a:r>
          <a:r>
            <a:rPr lang="en-GB" sz="500" kern="1200" dirty="0"/>
            <a:t> Baron Sackville 1827-1908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 Josefa Duran</a:t>
          </a:r>
        </a:p>
      </dsp:txBody>
      <dsp:txXfrm>
        <a:off x="4180498" y="2823639"/>
        <a:ext cx="795056" cy="397528"/>
      </dsp:txXfrm>
    </dsp:sp>
    <dsp:sp modelId="{703DADD9-9F0E-459F-877A-E9E0DF5374D1}">
      <dsp:nvSpPr>
        <dsp:cNvPr id="0" name=""/>
        <dsp:cNvSpPr/>
      </dsp:nvSpPr>
      <dsp:spPr>
        <a:xfrm>
          <a:off x="4379262" y="3388129"/>
          <a:ext cx="795056" cy="397528"/>
        </a:xfrm>
        <a:prstGeom prst="rect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Victoria 1862-1936</a:t>
          </a:r>
        </a:p>
      </dsp:txBody>
      <dsp:txXfrm>
        <a:off x="4379262" y="3388129"/>
        <a:ext cx="795056" cy="397528"/>
      </dsp:txXfrm>
    </dsp:sp>
    <dsp:sp modelId="{7F326488-9BDF-4ABD-BAEB-9F88F51D58A3}">
      <dsp:nvSpPr>
        <dsp:cNvPr id="0" name=""/>
        <dsp:cNvSpPr/>
      </dsp:nvSpPr>
      <dsp:spPr>
        <a:xfrm>
          <a:off x="5341280" y="2823639"/>
          <a:ext cx="795056" cy="397528"/>
        </a:xfrm>
        <a:prstGeom prst="rect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Hon. William 1830-1905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 Georgina Dodwell</a:t>
          </a:r>
        </a:p>
      </dsp:txBody>
      <dsp:txXfrm>
        <a:off x="5341280" y="2823639"/>
        <a:ext cx="795056" cy="397528"/>
      </dsp:txXfrm>
    </dsp:sp>
    <dsp:sp modelId="{1D4A85BB-4502-4BAA-B733-5B6AECB0CB8D}">
      <dsp:nvSpPr>
        <dsp:cNvPr id="0" name=""/>
        <dsp:cNvSpPr/>
      </dsp:nvSpPr>
      <dsp:spPr>
        <a:xfrm>
          <a:off x="5341280" y="3388129"/>
          <a:ext cx="795056" cy="397528"/>
        </a:xfrm>
        <a:prstGeom prst="rect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Lionel, 3</a:t>
          </a:r>
          <a:r>
            <a:rPr lang="en-GB" sz="500" kern="1200" baseline="30000" dirty="0"/>
            <a:t>rd</a:t>
          </a:r>
          <a:r>
            <a:rPr lang="en-GB" sz="500" kern="1200" dirty="0"/>
            <a:t> Baron 1867-1928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 Victoria (qv)</a:t>
          </a:r>
        </a:p>
      </dsp:txBody>
      <dsp:txXfrm>
        <a:off x="5341280" y="3388129"/>
        <a:ext cx="795056" cy="397528"/>
      </dsp:txXfrm>
    </dsp:sp>
    <dsp:sp modelId="{11BDDC76-A2CA-48ED-A83B-75A99D3C8CB2}">
      <dsp:nvSpPr>
        <dsp:cNvPr id="0" name=""/>
        <dsp:cNvSpPr/>
      </dsp:nvSpPr>
      <dsp:spPr>
        <a:xfrm>
          <a:off x="5540044" y="3952619"/>
          <a:ext cx="795056" cy="397528"/>
        </a:xfrm>
        <a:prstGeom prst="rect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VICTORIA (VITA) 1892-1962</a:t>
          </a:r>
        </a:p>
      </dsp:txBody>
      <dsp:txXfrm>
        <a:off x="5540044" y="3952619"/>
        <a:ext cx="795056" cy="39752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7AEB32-FD04-4A85-9592-71699B08803A}">
      <dsp:nvSpPr>
        <dsp:cNvPr id="0" name=""/>
        <dsp:cNvSpPr/>
      </dsp:nvSpPr>
      <dsp:spPr>
        <a:xfrm>
          <a:off x="4694240" y="3587250"/>
          <a:ext cx="161016" cy="49378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93785"/>
              </a:lnTo>
              <a:lnTo>
                <a:pt x="161016" y="49378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E2A75C3-06BD-4880-8F1B-FD34D10F2759}">
      <dsp:nvSpPr>
        <dsp:cNvPr id="0" name=""/>
        <dsp:cNvSpPr/>
      </dsp:nvSpPr>
      <dsp:spPr>
        <a:xfrm>
          <a:off x="5077899" y="2825103"/>
          <a:ext cx="91440" cy="22542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2542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556056D-D093-4F54-BB31-C94E869F2EA7}">
      <dsp:nvSpPr>
        <dsp:cNvPr id="0" name=""/>
        <dsp:cNvSpPr/>
      </dsp:nvSpPr>
      <dsp:spPr>
        <a:xfrm>
          <a:off x="5077899" y="2062957"/>
          <a:ext cx="91440" cy="22542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2542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2E606DF-26FF-4ECC-AD91-E200A3C8D625}">
      <dsp:nvSpPr>
        <dsp:cNvPr id="0" name=""/>
        <dsp:cNvSpPr/>
      </dsp:nvSpPr>
      <dsp:spPr>
        <a:xfrm>
          <a:off x="5077899" y="1300810"/>
          <a:ext cx="91440" cy="22542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2542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CF2D55C-0801-4B41-B7C5-7B76757153B4}">
      <dsp:nvSpPr>
        <dsp:cNvPr id="0" name=""/>
        <dsp:cNvSpPr/>
      </dsp:nvSpPr>
      <dsp:spPr>
        <a:xfrm>
          <a:off x="5077899" y="538663"/>
          <a:ext cx="91440" cy="22542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2542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6B105E7-94A6-4E59-9E45-1E77332012E1}">
      <dsp:nvSpPr>
        <dsp:cNvPr id="0" name=""/>
        <dsp:cNvSpPr/>
      </dsp:nvSpPr>
      <dsp:spPr>
        <a:xfrm>
          <a:off x="4586896" y="1940"/>
          <a:ext cx="1073446" cy="5367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00" kern="1200" dirty="0"/>
            <a:t>Thomas Hunt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00" kern="1200" dirty="0"/>
            <a:t>M Jane Ward</a:t>
          </a:r>
        </a:p>
      </dsp:txBody>
      <dsp:txXfrm>
        <a:off x="4586896" y="1940"/>
        <a:ext cx="1073446" cy="536723"/>
      </dsp:txXfrm>
    </dsp:sp>
    <dsp:sp modelId="{6BB4DBAE-DA18-4434-85AE-D5F8DFB0BA20}">
      <dsp:nvSpPr>
        <dsp:cNvPr id="0" name=""/>
        <dsp:cNvSpPr/>
      </dsp:nvSpPr>
      <dsp:spPr>
        <a:xfrm>
          <a:off x="4586896" y="764087"/>
          <a:ext cx="1073446" cy="5367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00" kern="1200" dirty="0"/>
            <a:t>Thomas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00" kern="1200" dirty="0"/>
            <a:t>M Sarah </a:t>
          </a:r>
          <a:r>
            <a:rPr lang="en-GB" sz="900" kern="1200" dirty="0" err="1"/>
            <a:t>Witts</a:t>
          </a:r>
          <a:endParaRPr lang="en-GB" sz="900" kern="1200" dirty="0"/>
        </a:p>
      </dsp:txBody>
      <dsp:txXfrm>
        <a:off x="4586896" y="764087"/>
        <a:ext cx="1073446" cy="536723"/>
      </dsp:txXfrm>
    </dsp:sp>
    <dsp:sp modelId="{AD79335E-3E36-4DE1-B003-DEF3ED38D83E}">
      <dsp:nvSpPr>
        <dsp:cNvPr id="0" name=""/>
        <dsp:cNvSpPr/>
      </dsp:nvSpPr>
      <dsp:spPr>
        <a:xfrm>
          <a:off x="4586896" y="1526234"/>
          <a:ext cx="1073446" cy="5367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00" kern="1200" dirty="0"/>
            <a:t>Sarah -1788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00" kern="1200" dirty="0"/>
            <a:t>M Col. Joseph Sabine 1744-1814</a:t>
          </a:r>
        </a:p>
      </dsp:txBody>
      <dsp:txXfrm>
        <a:off x="4586896" y="1526234"/>
        <a:ext cx="1073446" cy="536723"/>
      </dsp:txXfrm>
    </dsp:sp>
    <dsp:sp modelId="{8DB3CC70-0E77-4B07-9AC6-5DAE8658B3AC}">
      <dsp:nvSpPr>
        <dsp:cNvPr id="0" name=""/>
        <dsp:cNvSpPr/>
      </dsp:nvSpPr>
      <dsp:spPr>
        <a:xfrm>
          <a:off x="4586896" y="2288380"/>
          <a:ext cx="1073446" cy="5367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00" kern="1200" dirty="0"/>
            <a:t>Diana -1868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00" kern="1200" dirty="0"/>
            <a:t>M William Baring-Gould 1770-1846</a:t>
          </a:r>
        </a:p>
      </dsp:txBody>
      <dsp:txXfrm>
        <a:off x="4586896" y="2288380"/>
        <a:ext cx="1073446" cy="536723"/>
      </dsp:txXfrm>
    </dsp:sp>
    <dsp:sp modelId="{D947595E-E060-4ECE-AB18-E77D59746B2C}">
      <dsp:nvSpPr>
        <dsp:cNvPr id="0" name=""/>
        <dsp:cNvSpPr/>
      </dsp:nvSpPr>
      <dsp:spPr>
        <a:xfrm>
          <a:off x="4586896" y="3050527"/>
          <a:ext cx="1073446" cy="5367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00" kern="1200" dirty="0"/>
            <a:t>Edward 1804-72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00" kern="1200" dirty="0"/>
            <a:t>M Sophia Bond 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00" kern="1200" dirty="0"/>
            <a:t>-1863</a:t>
          </a:r>
        </a:p>
      </dsp:txBody>
      <dsp:txXfrm>
        <a:off x="4586896" y="3050527"/>
        <a:ext cx="1073446" cy="536723"/>
      </dsp:txXfrm>
    </dsp:sp>
    <dsp:sp modelId="{3B0026F1-2637-44F3-95AF-F63081709FA4}">
      <dsp:nvSpPr>
        <dsp:cNvPr id="0" name=""/>
        <dsp:cNvSpPr/>
      </dsp:nvSpPr>
      <dsp:spPr>
        <a:xfrm>
          <a:off x="4855257" y="3812674"/>
          <a:ext cx="1073446" cy="5367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00" kern="1200" dirty="0"/>
            <a:t>REV. SABINE 1834-1924</a:t>
          </a:r>
        </a:p>
      </dsp:txBody>
      <dsp:txXfrm>
        <a:off x="4855257" y="3812674"/>
        <a:ext cx="1073446" cy="536723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D3CD17-7274-4078-9D89-CAE0B9311BA2}">
      <dsp:nvSpPr>
        <dsp:cNvPr id="0" name=""/>
        <dsp:cNvSpPr/>
      </dsp:nvSpPr>
      <dsp:spPr>
        <a:xfrm>
          <a:off x="5257800" y="2403916"/>
          <a:ext cx="580936" cy="19172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5864"/>
              </a:lnTo>
              <a:lnTo>
                <a:pt x="580936" y="95864"/>
              </a:lnTo>
              <a:lnTo>
                <a:pt x="580936" y="19172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1C90DC9-DC4E-4E09-9320-21547944BC33}">
      <dsp:nvSpPr>
        <dsp:cNvPr id="0" name=""/>
        <dsp:cNvSpPr/>
      </dsp:nvSpPr>
      <dsp:spPr>
        <a:xfrm>
          <a:off x="4340244" y="3700363"/>
          <a:ext cx="136948" cy="4104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10448"/>
              </a:lnTo>
              <a:lnTo>
                <a:pt x="136948" y="41044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07D4048-44BD-46C5-B0DC-DA5DED2FF08F}">
      <dsp:nvSpPr>
        <dsp:cNvPr id="0" name=""/>
        <dsp:cNvSpPr/>
      </dsp:nvSpPr>
      <dsp:spPr>
        <a:xfrm>
          <a:off x="4659720" y="3052140"/>
          <a:ext cx="91440" cy="19172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9172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A86D6E8-3CA0-4519-90CF-305C189CEAB3}">
      <dsp:nvSpPr>
        <dsp:cNvPr id="0" name=""/>
        <dsp:cNvSpPr/>
      </dsp:nvSpPr>
      <dsp:spPr>
        <a:xfrm>
          <a:off x="4705440" y="2403916"/>
          <a:ext cx="552359" cy="191728"/>
        </a:xfrm>
        <a:custGeom>
          <a:avLst/>
          <a:gdLst/>
          <a:ahLst/>
          <a:cxnLst/>
          <a:rect l="0" t="0" r="0" b="0"/>
          <a:pathLst>
            <a:path>
              <a:moveTo>
                <a:pt x="552359" y="0"/>
              </a:moveTo>
              <a:lnTo>
                <a:pt x="552359" y="95864"/>
              </a:lnTo>
              <a:lnTo>
                <a:pt x="0" y="95864"/>
              </a:lnTo>
              <a:lnTo>
                <a:pt x="0" y="19172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8551C0D-6D6D-47D1-837A-5E070F89DA71}">
      <dsp:nvSpPr>
        <dsp:cNvPr id="0" name=""/>
        <dsp:cNvSpPr/>
      </dsp:nvSpPr>
      <dsp:spPr>
        <a:xfrm>
          <a:off x="5212080" y="1755693"/>
          <a:ext cx="91440" cy="19172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9172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2CFC750-ED45-487A-B94A-ECE1BF79D99E}">
      <dsp:nvSpPr>
        <dsp:cNvPr id="0" name=""/>
        <dsp:cNvSpPr/>
      </dsp:nvSpPr>
      <dsp:spPr>
        <a:xfrm>
          <a:off x="5212080" y="1107469"/>
          <a:ext cx="91440" cy="19172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9172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EBC0CE5-B35A-40BD-A350-EDA039F49738}">
      <dsp:nvSpPr>
        <dsp:cNvPr id="0" name=""/>
        <dsp:cNvSpPr/>
      </dsp:nvSpPr>
      <dsp:spPr>
        <a:xfrm>
          <a:off x="5212080" y="459246"/>
          <a:ext cx="91440" cy="19172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9172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617B514-242A-49CE-B8B3-29202D71A5F5}">
      <dsp:nvSpPr>
        <dsp:cNvPr id="0" name=""/>
        <dsp:cNvSpPr/>
      </dsp:nvSpPr>
      <dsp:spPr>
        <a:xfrm>
          <a:off x="4801304" y="2750"/>
          <a:ext cx="912990" cy="4564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Paul Foley</a:t>
          </a:r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M Elizabeth Turton</a:t>
          </a:r>
        </a:p>
      </dsp:txBody>
      <dsp:txXfrm>
        <a:off x="4801304" y="2750"/>
        <a:ext cx="912990" cy="456495"/>
      </dsp:txXfrm>
    </dsp:sp>
    <dsp:sp modelId="{15DF481C-D4D5-472B-9516-92A52DB1FD98}">
      <dsp:nvSpPr>
        <dsp:cNvPr id="0" name=""/>
        <dsp:cNvSpPr/>
      </dsp:nvSpPr>
      <dsp:spPr>
        <a:xfrm>
          <a:off x="4801304" y="650974"/>
          <a:ext cx="912990" cy="4564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Penelope 1708-48</a:t>
          </a:r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M Charles Howard 1706-70</a:t>
          </a:r>
        </a:p>
      </dsp:txBody>
      <dsp:txXfrm>
        <a:off x="4801304" y="650974"/>
        <a:ext cx="912990" cy="456495"/>
      </dsp:txXfrm>
    </dsp:sp>
    <dsp:sp modelId="{E7235B75-89EB-443D-8042-B2747BAD77F8}">
      <dsp:nvSpPr>
        <dsp:cNvPr id="0" name=""/>
        <dsp:cNvSpPr/>
      </dsp:nvSpPr>
      <dsp:spPr>
        <a:xfrm>
          <a:off x="4801304" y="1299197"/>
          <a:ext cx="912990" cy="4564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Anne 1740-70</a:t>
          </a:r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M Erasmus Darwin 1731-1802</a:t>
          </a:r>
        </a:p>
      </dsp:txBody>
      <dsp:txXfrm>
        <a:off x="4801304" y="1299197"/>
        <a:ext cx="912990" cy="456495"/>
      </dsp:txXfrm>
    </dsp:sp>
    <dsp:sp modelId="{31F841F9-A1E0-4DC5-8435-2970251ABB0F}">
      <dsp:nvSpPr>
        <dsp:cNvPr id="0" name=""/>
        <dsp:cNvSpPr/>
      </dsp:nvSpPr>
      <dsp:spPr>
        <a:xfrm>
          <a:off x="4801304" y="1947421"/>
          <a:ext cx="912990" cy="4564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Robert 1766-1848</a:t>
          </a:r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M Susannah Wedgwood 1765-1817</a:t>
          </a:r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(daughter of Josiah)</a:t>
          </a:r>
        </a:p>
      </dsp:txBody>
      <dsp:txXfrm>
        <a:off x="4801304" y="1947421"/>
        <a:ext cx="912990" cy="456495"/>
      </dsp:txXfrm>
    </dsp:sp>
    <dsp:sp modelId="{A7AD037B-D884-4A4C-8AF0-DB388721DC1C}">
      <dsp:nvSpPr>
        <dsp:cNvPr id="0" name=""/>
        <dsp:cNvSpPr/>
      </dsp:nvSpPr>
      <dsp:spPr>
        <a:xfrm>
          <a:off x="4248945" y="2595644"/>
          <a:ext cx="912990" cy="4564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Caroline 1800-88</a:t>
          </a:r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M Josiah Wedgwood </a:t>
          </a:r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1795-1880 (grandson)</a:t>
          </a:r>
        </a:p>
      </dsp:txBody>
      <dsp:txXfrm>
        <a:off x="4248945" y="2595644"/>
        <a:ext cx="912990" cy="456495"/>
      </dsp:txXfrm>
    </dsp:sp>
    <dsp:sp modelId="{02D7B822-1B3B-418E-9032-791C0DEFFDD9}">
      <dsp:nvSpPr>
        <dsp:cNvPr id="0" name=""/>
        <dsp:cNvSpPr/>
      </dsp:nvSpPr>
      <dsp:spPr>
        <a:xfrm>
          <a:off x="4248945" y="3243868"/>
          <a:ext cx="912990" cy="4564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Margaret 1843-1937</a:t>
          </a:r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M Rev. Arthur Vaughan Williams 1834-75</a:t>
          </a:r>
        </a:p>
      </dsp:txBody>
      <dsp:txXfrm>
        <a:off x="4248945" y="3243868"/>
        <a:ext cx="912990" cy="456495"/>
      </dsp:txXfrm>
    </dsp:sp>
    <dsp:sp modelId="{0DAA4242-F9EB-4C99-BE6D-FB6CAB74A928}">
      <dsp:nvSpPr>
        <dsp:cNvPr id="0" name=""/>
        <dsp:cNvSpPr/>
      </dsp:nvSpPr>
      <dsp:spPr>
        <a:xfrm>
          <a:off x="4477192" y="3882564"/>
          <a:ext cx="912990" cy="4564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RALPH 1872-1958</a:t>
          </a:r>
        </a:p>
      </dsp:txBody>
      <dsp:txXfrm>
        <a:off x="4477192" y="3882564"/>
        <a:ext cx="912990" cy="456495"/>
      </dsp:txXfrm>
    </dsp:sp>
    <dsp:sp modelId="{1C1D12DC-CFAC-4E92-9D9D-BA2B432628B3}">
      <dsp:nvSpPr>
        <dsp:cNvPr id="0" name=""/>
        <dsp:cNvSpPr/>
      </dsp:nvSpPr>
      <dsp:spPr>
        <a:xfrm>
          <a:off x="5382240" y="2595644"/>
          <a:ext cx="912990" cy="4564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Charles 1809-82</a:t>
          </a:r>
        </a:p>
      </dsp:txBody>
      <dsp:txXfrm>
        <a:off x="5382240" y="2595644"/>
        <a:ext cx="912990" cy="456495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3B8286-5091-41D2-999C-364841BF3563}">
      <dsp:nvSpPr>
        <dsp:cNvPr id="0" name=""/>
        <dsp:cNvSpPr/>
      </dsp:nvSpPr>
      <dsp:spPr>
        <a:xfrm>
          <a:off x="4840395" y="3785657"/>
          <a:ext cx="119258" cy="36572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65725"/>
              </a:lnTo>
              <a:lnTo>
                <a:pt x="119258" y="36572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35ED7F0-61E2-4712-8FB5-6B9AE8BA8B9C}">
      <dsp:nvSpPr>
        <dsp:cNvPr id="0" name=""/>
        <dsp:cNvSpPr/>
      </dsp:nvSpPr>
      <dsp:spPr>
        <a:xfrm>
          <a:off x="5112697" y="3221167"/>
          <a:ext cx="91440" cy="16696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66961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AB4DD3-E8E7-4179-AB9D-66611D6FEDE9}">
      <dsp:nvSpPr>
        <dsp:cNvPr id="0" name=""/>
        <dsp:cNvSpPr/>
      </dsp:nvSpPr>
      <dsp:spPr>
        <a:xfrm>
          <a:off x="5112697" y="2656677"/>
          <a:ext cx="91440" cy="16696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66961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E836B7-8B21-4E0E-9B4E-C478863AEE76}">
      <dsp:nvSpPr>
        <dsp:cNvPr id="0" name=""/>
        <dsp:cNvSpPr/>
      </dsp:nvSpPr>
      <dsp:spPr>
        <a:xfrm>
          <a:off x="5112697" y="2092188"/>
          <a:ext cx="91440" cy="16696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66961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B68145F-5AD6-483F-9559-09F294A84BEB}">
      <dsp:nvSpPr>
        <dsp:cNvPr id="0" name=""/>
        <dsp:cNvSpPr/>
      </dsp:nvSpPr>
      <dsp:spPr>
        <a:xfrm>
          <a:off x="5112697" y="1527698"/>
          <a:ext cx="91440" cy="16696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66961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C27321-E8ED-4561-BA63-8332343AFA98}">
      <dsp:nvSpPr>
        <dsp:cNvPr id="0" name=""/>
        <dsp:cNvSpPr/>
      </dsp:nvSpPr>
      <dsp:spPr>
        <a:xfrm>
          <a:off x="5112697" y="963208"/>
          <a:ext cx="91440" cy="16696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66961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0DA48B0-EF97-4ECD-ABDB-C1D2998C97DC}">
      <dsp:nvSpPr>
        <dsp:cNvPr id="0" name=""/>
        <dsp:cNvSpPr/>
      </dsp:nvSpPr>
      <dsp:spPr>
        <a:xfrm>
          <a:off x="5112697" y="398718"/>
          <a:ext cx="91440" cy="16696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6696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0BA3E04-8B16-40CA-B0B9-134273F1AD94}">
      <dsp:nvSpPr>
        <dsp:cNvPr id="0" name=""/>
        <dsp:cNvSpPr/>
      </dsp:nvSpPr>
      <dsp:spPr>
        <a:xfrm>
          <a:off x="4760889" y="1190"/>
          <a:ext cx="795056" cy="397528"/>
        </a:xfrm>
        <a:prstGeom prst="rect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William Saville, 2</a:t>
          </a:r>
          <a:r>
            <a:rPr lang="en-GB" sz="500" kern="1200" baseline="30000" dirty="0"/>
            <a:t>nd</a:t>
          </a:r>
          <a:r>
            <a:rPr lang="en-GB" sz="500" kern="1200" dirty="0"/>
            <a:t> Marquis of Halifax 1665-1700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 Lady Mary Finch 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c.1677-1718</a:t>
          </a:r>
        </a:p>
      </dsp:txBody>
      <dsp:txXfrm>
        <a:off x="4760889" y="1190"/>
        <a:ext cx="795056" cy="397528"/>
      </dsp:txXfrm>
    </dsp:sp>
    <dsp:sp modelId="{D371EA9C-698C-4A62-9E46-4240C0F7B72B}">
      <dsp:nvSpPr>
        <dsp:cNvPr id="0" name=""/>
        <dsp:cNvSpPr/>
      </dsp:nvSpPr>
      <dsp:spPr>
        <a:xfrm>
          <a:off x="4760889" y="565680"/>
          <a:ext cx="795056" cy="397528"/>
        </a:xfrm>
        <a:prstGeom prst="rect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Lady Dorothy 1699-1758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 Richard Boyle, 4</a:t>
          </a:r>
          <a:r>
            <a:rPr lang="en-GB" sz="500" kern="1200" baseline="30000" dirty="0"/>
            <a:t>th</a:t>
          </a:r>
          <a:r>
            <a:rPr lang="en-GB" sz="500" kern="1200" dirty="0"/>
            <a:t> Earl of Cork 1694-1753</a:t>
          </a:r>
        </a:p>
      </dsp:txBody>
      <dsp:txXfrm>
        <a:off x="4760889" y="565680"/>
        <a:ext cx="795056" cy="397528"/>
      </dsp:txXfrm>
    </dsp:sp>
    <dsp:sp modelId="{0DEBC0D0-C21E-481A-B205-F2AE138784BB}">
      <dsp:nvSpPr>
        <dsp:cNvPr id="0" name=""/>
        <dsp:cNvSpPr/>
      </dsp:nvSpPr>
      <dsp:spPr>
        <a:xfrm>
          <a:off x="4760889" y="1130170"/>
          <a:ext cx="795056" cy="397528"/>
        </a:xfrm>
        <a:prstGeom prst="rect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Charlotte, Baroness Clifford 1731-54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 William Cavendish, 4</a:t>
          </a:r>
          <a:r>
            <a:rPr lang="en-GB" sz="500" kern="1200" baseline="30000" dirty="0"/>
            <a:t>th</a:t>
          </a:r>
          <a:r>
            <a:rPr lang="en-GB" sz="500" kern="1200" dirty="0"/>
            <a:t> Duke of Devonshire 1720-64</a:t>
          </a:r>
        </a:p>
      </dsp:txBody>
      <dsp:txXfrm>
        <a:off x="4760889" y="1130170"/>
        <a:ext cx="795056" cy="397528"/>
      </dsp:txXfrm>
    </dsp:sp>
    <dsp:sp modelId="{E641DB1D-779E-4309-BD21-27D26AAC02CC}">
      <dsp:nvSpPr>
        <dsp:cNvPr id="0" name=""/>
        <dsp:cNvSpPr/>
      </dsp:nvSpPr>
      <dsp:spPr>
        <a:xfrm>
          <a:off x="4760889" y="1694660"/>
          <a:ext cx="795056" cy="397528"/>
        </a:xfrm>
        <a:prstGeom prst="rect">
          <a:avLst/>
        </a:prstGeom>
        <a:solidFill>
          <a:schemeClr val="tx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Lady Dorothy 1750-94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 William Cavendish-Bentinck, 3</a:t>
          </a:r>
          <a:r>
            <a:rPr lang="en-GB" sz="500" kern="1200" baseline="30000" dirty="0"/>
            <a:t>rd</a:t>
          </a:r>
          <a:r>
            <a:rPr lang="en-GB" sz="500" kern="1200" dirty="0"/>
            <a:t> Duke of Portland 1738-1809 </a:t>
          </a:r>
        </a:p>
      </dsp:txBody>
      <dsp:txXfrm>
        <a:off x="4760889" y="1694660"/>
        <a:ext cx="795056" cy="397528"/>
      </dsp:txXfrm>
    </dsp:sp>
    <dsp:sp modelId="{4D51AEEA-7CC0-4919-9B3D-59F315D3D7EF}">
      <dsp:nvSpPr>
        <dsp:cNvPr id="0" name=""/>
        <dsp:cNvSpPr/>
      </dsp:nvSpPr>
      <dsp:spPr>
        <a:xfrm>
          <a:off x="4760889" y="2259149"/>
          <a:ext cx="795056" cy="39752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Lord Charles 1780-1826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 Anne Wellesley 1788-1875</a:t>
          </a:r>
        </a:p>
      </dsp:txBody>
      <dsp:txXfrm>
        <a:off x="4760889" y="2259149"/>
        <a:ext cx="795056" cy="397528"/>
      </dsp:txXfrm>
    </dsp:sp>
    <dsp:sp modelId="{63289F81-E316-415B-A10D-29EDDDE3C4A4}">
      <dsp:nvSpPr>
        <dsp:cNvPr id="0" name=""/>
        <dsp:cNvSpPr/>
      </dsp:nvSpPr>
      <dsp:spPr>
        <a:xfrm>
          <a:off x="4760889" y="2823639"/>
          <a:ext cx="795056" cy="39752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Rev. Charles 1817-65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 Caroline Burnaby 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c.1826-1918</a:t>
          </a:r>
        </a:p>
      </dsp:txBody>
      <dsp:txXfrm>
        <a:off x="4760889" y="2823639"/>
        <a:ext cx="795056" cy="397528"/>
      </dsp:txXfrm>
    </dsp:sp>
    <dsp:sp modelId="{331F97E1-BEC5-4597-AEA2-BCD95C21F6FC}">
      <dsp:nvSpPr>
        <dsp:cNvPr id="0" name=""/>
        <dsp:cNvSpPr/>
      </dsp:nvSpPr>
      <dsp:spPr>
        <a:xfrm>
          <a:off x="4760889" y="3388129"/>
          <a:ext cx="795056" cy="39752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Nina 1862-1938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 Claude Bowes-Lyon, 14</a:t>
          </a:r>
          <a:r>
            <a:rPr lang="en-GB" sz="500" kern="1200" baseline="30000" dirty="0"/>
            <a:t>th</a:t>
          </a:r>
          <a:r>
            <a:rPr lang="en-GB" sz="500" kern="1200" dirty="0"/>
            <a:t> Earl of Strathmore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1855-1944</a:t>
          </a:r>
        </a:p>
      </dsp:txBody>
      <dsp:txXfrm>
        <a:off x="4760889" y="3388129"/>
        <a:ext cx="795056" cy="397528"/>
      </dsp:txXfrm>
    </dsp:sp>
    <dsp:sp modelId="{5103591A-5928-4946-8AD6-DF0649438D09}">
      <dsp:nvSpPr>
        <dsp:cNvPr id="0" name=""/>
        <dsp:cNvSpPr/>
      </dsp:nvSpPr>
      <dsp:spPr>
        <a:xfrm>
          <a:off x="4959653" y="3952619"/>
          <a:ext cx="795056" cy="397528"/>
        </a:xfrm>
        <a:prstGeom prst="rect">
          <a:avLst/>
        </a:prstGeom>
        <a:solidFill>
          <a:srgbClr val="7030A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LADY ELIZABETH 1900-2002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 GEORGE VI 1895 r.1936-52</a:t>
          </a:r>
        </a:p>
      </dsp:txBody>
      <dsp:txXfrm>
        <a:off x="4959653" y="3952619"/>
        <a:ext cx="795056" cy="397528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3078A8-B27C-464B-920E-D9C686C488E3}">
      <dsp:nvSpPr>
        <dsp:cNvPr id="0" name=""/>
        <dsp:cNvSpPr/>
      </dsp:nvSpPr>
      <dsp:spPr>
        <a:xfrm>
          <a:off x="5402037" y="3850228"/>
          <a:ext cx="105539" cy="3236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3654"/>
              </a:lnTo>
              <a:lnTo>
                <a:pt x="105539" y="32365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0B3457C-6BF1-4C52-B392-3F6EDFAADD34}">
      <dsp:nvSpPr>
        <dsp:cNvPr id="0" name=""/>
        <dsp:cNvSpPr/>
      </dsp:nvSpPr>
      <dsp:spPr>
        <a:xfrm>
          <a:off x="5637755" y="3350675"/>
          <a:ext cx="91440" cy="14775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775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C06767E-AF21-44C6-A889-1872196ABA9F}">
      <dsp:nvSpPr>
        <dsp:cNvPr id="0" name=""/>
        <dsp:cNvSpPr/>
      </dsp:nvSpPr>
      <dsp:spPr>
        <a:xfrm>
          <a:off x="5637755" y="2851121"/>
          <a:ext cx="91440" cy="14775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775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30DD269-0995-4BE5-81A8-47736D8285FB}">
      <dsp:nvSpPr>
        <dsp:cNvPr id="0" name=""/>
        <dsp:cNvSpPr/>
      </dsp:nvSpPr>
      <dsp:spPr>
        <a:xfrm>
          <a:off x="5637755" y="2351568"/>
          <a:ext cx="91440" cy="14775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775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A521B81-6C06-4494-8A0C-1A8BC66EDD2A}">
      <dsp:nvSpPr>
        <dsp:cNvPr id="0" name=""/>
        <dsp:cNvSpPr/>
      </dsp:nvSpPr>
      <dsp:spPr>
        <a:xfrm>
          <a:off x="5637755" y="1852014"/>
          <a:ext cx="91440" cy="14775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775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B328B89-DE63-438A-8CDA-55BC710285F3}">
      <dsp:nvSpPr>
        <dsp:cNvPr id="0" name=""/>
        <dsp:cNvSpPr/>
      </dsp:nvSpPr>
      <dsp:spPr>
        <a:xfrm>
          <a:off x="5637755" y="1352460"/>
          <a:ext cx="91440" cy="14775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775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55C3560-F080-4530-B3FD-227500990755}">
      <dsp:nvSpPr>
        <dsp:cNvPr id="0" name=""/>
        <dsp:cNvSpPr/>
      </dsp:nvSpPr>
      <dsp:spPr>
        <a:xfrm>
          <a:off x="5637755" y="852907"/>
          <a:ext cx="91440" cy="14775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775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F11B89E-E26F-42B4-9AE6-FED32475A52E}">
      <dsp:nvSpPr>
        <dsp:cNvPr id="0" name=""/>
        <dsp:cNvSpPr/>
      </dsp:nvSpPr>
      <dsp:spPr>
        <a:xfrm>
          <a:off x="5169850" y="351798"/>
          <a:ext cx="513625" cy="1493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5433"/>
              </a:lnTo>
              <a:lnTo>
                <a:pt x="513625" y="75433"/>
              </a:lnTo>
              <a:lnTo>
                <a:pt x="513625" y="14931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7F5BD6A-B33C-4AA4-B36D-0B7D74C6F26F}">
      <dsp:nvSpPr>
        <dsp:cNvPr id="0" name=""/>
        <dsp:cNvSpPr/>
      </dsp:nvSpPr>
      <dsp:spPr>
        <a:xfrm>
          <a:off x="4374786" y="2351568"/>
          <a:ext cx="105539" cy="3236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3654"/>
              </a:lnTo>
              <a:lnTo>
                <a:pt x="105539" y="32365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10F49D-518C-47D8-9DAE-8F397E34CD9F}">
      <dsp:nvSpPr>
        <dsp:cNvPr id="0" name=""/>
        <dsp:cNvSpPr/>
      </dsp:nvSpPr>
      <dsp:spPr>
        <a:xfrm>
          <a:off x="4600978" y="1852014"/>
          <a:ext cx="91440" cy="14775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73877"/>
              </a:lnTo>
              <a:lnTo>
                <a:pt x="55246" y="73877"/>
              </a:lnTo>
              <a:lnTo>
                <a:pt x="55246" y="14775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63E8C88-50B1-4C12-A613-B99255E428AA}">
      <dsp:nvSpPr>
        <dsp:cNvPr id="0" name=""/>
        <dsp:cNvSpPr/>
      </dsp:nvSpPr>
      <dsp:spPr>
        <a:xfrm>
          <a:off x="4600978" y="1352460"/>
          <a:ext cx="91440" cy="147755"/>
        </a:xfrm>
        <a:custGeom>
          <a:avLst/>
          <a:gdLst/>
          <a:ahLst/>
          <a:cxnLst/>
          <a:rect l="0" t="0" r="0" b="0"/>
          <a:pathLst>
            <a:path>
              <a:moveTo>
                <a:pt x="55246" y="0"/>
              </a:moveTo>
              <a:lnTo>
                <a:pt x="55246" y="73877"/>
              </a:lnTo>
              <a:lnTo>
                <a:pt x="45720" y="73877"/>
              </a:lnTo>
              <a:lnTo>
                <a:pt x="45720" y="14775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2E3C661-84A3-467E-BEEB-6D9BB63E1476}">
      <dsp:nvSpPr>
        <dsp:cNvPr id="0" name=""/>
        <dsp:cNvSpPr/>
      </dsp:nvSpPr>
      <dsp:spPr>
        <a:xfrm>
          <a:off x="4610504" y="852907"/>
          <a:ext cx="91440" cy="14775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775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756214C-587E-4061-ABB3-20B988F98A0B}">
      <dsp:nvSpPr>
        <dsp:cNvPr id="0" name=""/>
        <dsp:cNvSpPr/>
      </dsp:nvSpPr>
      <dsp:spPr>
        <a:xfrm>
          <a:off x="4656224" y="351798"/>
          <a:ext cx="513625" cy="149310"/>
        </a:xfrm>
        <a:custGeom>
          <a:avLst/>
          <a:gdLst/>
          <a:ahLst/>
          <a:cxnLst/>
          <a:rect l="0" t="0" r="0" b="0"/>
          <a:pathLst>
            <a:path>
              <a:moveTo>
                <a:pt x="513625" y="0"/>
              </a:moveTo>
              <a:lnTo>
                <a:pt x="513625" y="75433"/>
              </a:lnTo>
              <a:lnTo>
                <a:pt x="0" y="75433"/>
              </a:lnTo>
              <a:lnTo>
                <a:pt x="0" y="14931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58112A-531B-4AF7-855E-443F1E7D1FDB}">
      <dsp:nvSpPr>
        <dsp:cNvPr id="0" name=""/>
        <dsp:cNvSpPr/>
      </dsp:nvSpPr>
      <dsp:spPr>
        <a:xfrm>
          <a:off x="4818052" y="0"/>
          <a:ext cx="703596" cy="351798"/>
        </a:xfrm>
        <a:prstGeom prst="rect">
          <a:avLst/>
        </a:prstGeom>
        <a:solidFill>
          <a:schemeClr val="tx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Sir Thomas, 2</a:t>
          </a:r>
          <a:r>
            <a:rPr lang="en-GB" sz="500" kern="1200" baseline="30000" dirty="0"/>
            <a:t>nd</a:t>
          </a:r>
          <a:r>
            <a:rPr lang="en-GB" sz="500" kern="1200" dirty="0"/>
            <a:t> Baronet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1585-1658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 Blanche Carey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1585-1651</a:t>
          </a:r>
        </a:p>
      </dsp:txBody>
      <dsp:txXfrm>
        <a:off x="4818052" y="0"/>
        <a:ext cx="703596" cy="351798"/>
      </dsp:txXfrm>
    </dsp:sp>
    <dsp:sp modelId="{6ED53238-9CA9-4945-81FA-B0B9368C7768}">
      <dsp:nvSpPr>
        <dsp:cNvPr id="0" name=""/>
        <dsp:cNvSpPr/>
      </dsp:nvSpPr>
      <dsp:spPr>
        <a:xfrm>
          <a:off x="4304426" y="501109"/>
          <a:ext cx="703596" cy="351798"/>
        </a:xfrm>
        <a:prstGeom prst="rect">
          <a:avLst/>
        </a:prstGeom>
        <a:solidFill>
          <a:schemeClr val="tx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Anne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 Robert Suckling 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-c. 1664</a:t>
          </a:r>
        </a:p>
      </dsp:txBody>
      <dsp:txXfrm>
        <a:off x="4304426" y="501109"/>
        <a:ext cx="703596" cy="351798"/>
      </dsp:txXfrm>
    </dsp:sp>
    <dsp:sp modelId="{A4439F48-9B81-47F1-B9A2-7AEDD962AAC2}">
      <dsp:nvSpPr>
        <dsp:cNvPr id="0" name=""/>
        <dsp:cNvSpPr/>
      </dsp:nvSpPr>
      <dsp:spPr>
        <a:xfrm>
          <a:off x="4304426" y="1000662"/>
          <a:ext cx="703596" cy="3517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Robert 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–c.1693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 Sarah Shelton –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1695</a:t>
          </a:r>
        </a:p>
      </dsp:txBody>
      <dsp:txXfrm>
        <a:off x="4304426" y="1000662"/>
        <a:ext cx="703596" cy="351798"/>
      </dsp:txXfrm>
    </dsp:sp>
    <dsp:sp modelId="{EC1BABCA-B03C-48C4-AAAA-A9BCB5F94E6D}">
      <dsp:nvSpPr>
        <dsp:cNvPr id="0" name=""/>
        <dsp:cNvSpPr/>
      </dsp:nvSpPr>
      <dsp:spPr>
        <a:xfrm>
          <a:off x="4294899" y="1500216"/>
          <a:ext cx="703596" cy="3517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Rev. Maurice 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1676-1730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 Anne Turner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-1768</a:t>
          </a:r>
        </a:p>
      </dsp:txBody>
      <dsp:txXfrm>
        <a:off x="4294899" y="1500216"/>
        <a:ext cx="703596" cy="351798"/>
      </dsp:txXfrm>
    </dsp:sp>
    <dsp:sp modelId="{A863A72B-80D1-4146-8D83-D99603B6D446}">
      <dsp:nvSpPr>
        <dsp:cNvPr id="0" name=""/>
        <dsp:cNvSpPr/>
      </dsp:nvSpPr>
      <dsp:spPr>
        <a:xfrm>
          <a:off x="4304426" y="1999769"/>
          <a:ext cx="703596" cy="3517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Catherine 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1725-67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 Rev. Edmund Nelson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1722-1802</a:t>
          </a:r>
        </a:p>
      </dsp:txBody>
      <dsp:txXfrm>
        <a:off x="4304426" y="1999769"/>
        <a:ext cx="703596" cy="351798"/>
      </dsp:txXfrm>
    </dsp:sp>
    <dsp:sp modelId="{683C6003-6349-48A6-AC68-6FA875FC495D}">
      <dsp:nvSpPr>
        <dsp:cNvPr id="0" name=""/>
        <dsp:cNvSpPr/>
      </dsp:nvSpPr>
      <dsp:spPr>
        <a:xfrm>
          <a:off x="4480325" y="2499323"/>
          <a:ext cx="703596" cy="351798"/>
        </a:xfrm>
        <a:prstGeom prst="rect">
          <a:avLst/>
        </a:prstGeom>
        <a:solidFill>
          <a:schemeClr val="tx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ADMIRAL VISCOUNT HORATIO 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1758-1805</a:t>
          </a:r>
        </a:p>
      </dsp:txBody>
      <dsp:txXfrm>
        <a:off x="4480325" y="2499323"/>
        <a:ext cx="703596" cy="351798"/>
      </dsp:txXfrm>
    </dsp:sp>
    <dsp:sp modelId="{55187EDB-7939-4CB1-BC99-06DFFE538CB7}">
      <dsp:nvSpPr>
        <dsp:cNvPr id="0" name=""/>
        <dsp:cNvSpPr/>
      </dsp:nvSpPr>
      <dsp:spPr>
        <a:xfrm>
          <a:off x="5331677" y="501109"/>
          <a:ext cx="703596" cy="351798"/>
        </a:xfrm>
        <a:prstGeom prst="rect">
          <a:avLst/>
        </a:prstGeom>
        <a:solidFill>
          <a:schemeClr val="tx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Sir Philip, 3</a:t>
          </a:r>
          <a:r>
            <a:rPr lang="en-GB" sz="500" kern="1200" baseline="30000" dirty="0"/>
            <a:t>rd</a:t>
          </a:r>
          <a:r>
            <a:rPr lang="en-GB" sz="500" kern="1200" dirty="0"/>
            <a:t> Baronet 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c.1608-81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 Lucy Cotton -1684</a:t>
          </a:r>
        </a:p>
      </dsp:txBody>
      <dsp:txXfrm>
        <a:off x="5331677" y="501109"/>
        <a:ext cx="703596" cy="351798"/>
      </dsp:txXfrm>
    </dsp:sp>
    <dsp:sp modelId="{D1AD55BD-11D9-46BA-A81E-03EB86AABC1A}">
      <dsp:nvSpPr>
        <dsp:cNvPr id="0" name=""/>
        <dsp:cNvSpPr/>
      </dsp:nvSpPr>
      <dsp:spPr>
        <a:xfrm>
          <a:off x="5331677" y="1000662"/>
          <a:ext cx="703596" cy="351798"/>
        </a:xfrm>
        <a:prstGeom prst="rect">
          <a:avLst/>
        </a:prstGeom>
        <a:solidFill>
          <a:schemeClr val="tx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Sir Thomas -1661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 Anne </a:t>
          </a:r>
          <a:r>
            <a:rPr lang="en-GB" sz="500" kern="1200" dirty="0" err="1"/>
            <a:t>Armyne</a:t>
          </a:r>
          <a:r>
            <a:rPr lang="en-GB" sz="500" kern="1200" dirty="0"/>
            <a:t> -1719</a:t>
          </a:r>
        </a:p>
      </dsp:txBody>
      <dsp:txXfrm>
        <a:off x="5331677" y="1000662"/>
        <a:ext cx="703596" cy="351798"/>
      </dsp:txXfrm>
    </dsp:sp>
    <dsp:sp modelId="{8F985403-85E4-4B7D-BC13-46CFD32FBB79}">
      <dsp:nvSpPr>
        <dsp:cNvPr id="0" name=""/>
        <dsp:cNvSpPr/>
      </dsp:nvSpPr>
      <dsp:spPr>
        <a:xfrm>
          <a:off x="5331677" y="1500216"/>
          <a:ext cx="703596" cy="351798"/>
        </a:xfrm>
        <a:prstGeom prst="rect">
          <a:avLst/>
        </a:prstGeom>
        <a:solidFill>
          <a:schemeClr val="tx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Sir John, 4</a:t>
          </a:r>
          <a:r>
            <a:rPr lang="en-GB" sz="500" kern="1200" baseline="30000" dirty="0"/>
            <a:t>th</a:t>
          </a:r>
          <a:r>
            <a:rPr lang="en-GB" sz="500" kern="1200" dirty="0"/>
            <a:t> Baronet 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1669-1754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 Mary </a:t>
          </a:r>
          <a:r>
            <a:rPr lang="en-GB" sz="500" kern="1200" dirty="0" err="1"/>
            <a:t>Fermor</a:t>
          </a:r>
          <a:r>
            <a:rPr lang="en-GB" sz="500" kern="1200" dirty="0"/>
            <a:t> -1729</a:t>
          </a:r>
        </a:p>
      </dsp:txBody>
      <dsp:txXfrm>
        <a:off x="5331677" y="1500216"/>
        <a:ext cx="703596" cy="351798"/>
      </dsp:txXfrm>
    </dsp:sp>
    <dsp:sp modelId="{F772294F-7FC7-47D8-A25E-BA8DDF995F12}">
      <dsp:nvSpPr>
        <dsp:cNvPr id="0" name=""/>
        <dsp:cNvSpPr/>
      </dsp:nvSpPr>
      <dsp:spPr>
        <a:xfrm>
          <a:off x="5331677" y="1999769"/>
          <a:ext cx="703596" cy="351798"/>
        </a:xfrm>
        <a:prstGeom prst="rect">
          <a:avLst/>
        </a:prstGeom>
        <a:solidFill>
          <a:schemeClr val="tx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Sir Armine, 5</a:t>
          </a:r>
          <a:r>
            <a:rPr lang="en-GB" sz="500" kern="1200" baseline="30000" dirty="0"/>
            <a:t>th</a:t>
          </a:r>
          <a:r>
            <a:rPr lang="en-GB" sz="500" kern="1200" dirty="0"/>
            <a:t> Baronet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1714-77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 Letitia Bacon -1758</a:t>
          </a:r>
        </a:p>
      </dsp:txBody>
      <dsp:txXfrm>
        <a:off x="5331677" y="1999769"/>
        <a:ext cx="703596" cy="351798"/>
      </dsp:txXfrm>
    </dsp:sp>
    <dsp:sp modelId="{6B99BA6C-7C24-49DB-8D98-8F8513EA95A1}">
      <dsp:nvSpPr>
        <dsp:cNvPr id="0" name=""/>
        <dsp:cNvSpPr/>
      </dsp:nvSpPr>
      <dsp:spPr>
        <a:xfrm>
          <a:off x="5331677" y="2499323"/>
          <a:ext cx="703596" cy="351798"/>
        </a:xfrm>
        <a:prstGeom prst="rect">
          <a:avLst/>
        </a:prstGeom>
        <a:solidFill>
          <a:schemeClr val="tx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Rev. Philip 1745-1811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 Apollonia Nurse -1817</a:t>
          </a:r>
        </a:p>
      </dsp:txBody>
      <dsp:txXfrm>
        <a:off x="5331677" y="2499323"/>
        <a:ext cx="703596" cy="351798"/>
      </dsp:txXfrm>
    </dsp:sp>
    <dsp:sp modelId="{6F4E4BC2-985E-409D-8300-2BB14BEDEBB5}">
      <dsp:nvSpPr>
        <dsp:cNvPr id="0" name=""/>
        <dsp:cNvSpPr/>
      </dsp:nvSpPr>
      <dsp:spPr>
        <a:xfrm>
          <a:off x="5331677" y="2998877"/>
          <a:ext cx="703596" cy="351798"/>
        </a:xfrm>
        <a:prstGeom prst="rect">
          <a:avLst/>
        </a:prstGeom>
        <a:solidFill>
          <a:schemeClr val="tx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Philip 1788-1846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 Lydia Lea -1892</a:t>
          </a:r>
        </a:p>
      </dsp:txBody>
      <dsp:txXfrm>
        <a:off x="5331677" y="2998877"/>
        <a:ext cx="703596" cy="351798"/>
      </dsp:txXfrm>
    </dsp:sp>
    <dsp:sp modelId="{AEA9F711-5AB5-4332-AB62-31D1893809B3}">
      <dsp:nvSpPr>
        <dsp:cNvPr id="0" name=""/>
        <dsp:cNvSpPr/>
      </dsp:nvSpPr>
      <dsp:spPr>
        <a:xfrm>
          <a:off x="5331677" y="3498430"/>
          <a:ext cx="703596" cy="351798"/>
        </a:xfrm>
        <a:prstGeom prst="rect">
          <a:avLst/>
        </a:prstGeom>
        <a:solidFill>
          <a:schemeClr val="tx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Henry  1845-1929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 Eleanor Deane 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1861-1941</a:t>
          </a:r>
        </a:p>
      </dsp:txBody>
      <dsp:txXfrm>
        <a:off x="5331677" y="3498430"/>
        <a:ext cx="703596" cy="351798"/>
      </dsp:txXfrm>
    </dsp:sp>
    <dsp:sp modelId="{99871397-20FB-4410-9FFF-FCB401C2D148}">
      <dsp:nvSpPr>
        <dsp:cNvPr id="0" name=""/>
        <dsp:cNvSpPr/>
      </dsp:nvSpPr>
      <dsp:spPr>
        <a:xfrm>
          <a:off x="5507576" y="3997984"/>
          <a:ext cx="703596" cy="351798"/>
        </a:xfrm>
        <a:prstGeom prst="rect">
          <a:avLst/>
        </a:prstGeom>
        <a:solidFill>
          <a:schemeClr val="tx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SIR PELHAM GRENVILLE 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1881-1975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 Ethel Newton 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1885-1984</a:t>
          </a:r>
        </a:p>
      </dsp:txBody>
      <dsp:txXfrm>
        <a:off x="5507576" y="3997984"/>
        <a:ext cx="703596" cy="351798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B8177C-6A00-4D1C-B919-EBA1E6153F7E}">
      <dsp:nvSpPr>
        <dsp:cNvPr id="0" name=""/>
        <dsp:cNvSpPr/>
      </dsp:nvSpPr>
      <dsp:spPr>
        <a:xfrm>
          <a:off x="4840395" y="3785657"/>
          <a:ext cx="119258" cy="36572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65725"/>
              </a:lnTo>
              <a:lnTo>
                <a:pt x="119258" y="36572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0130E70-E6FD-41E6-BACA-5FFAAB448462}">
      <dsp:nvSpPr>
        <dsp:cNvPr id="0" name=""/>
        <dsp:cNvSpPr/>
      </dsp:nvSpPr>
      <dsp:spPr>
        <a:xfrm>
          <a:off x="5112697" y="3221167"/>
          <a:ext cx="91440" cy="16696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66961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7A652DF-23EA-4C36-AC9C-0DA0D16A39C9}">
      <dsp:nvSpPr>
        <dsp:cNvPr id="0" name=""/>
        <dsp:cNvSpPr/>
      </dsp:nvSpPr>
      <dsp:spPr>
        <a:xfrm>
          <a:off x="5112697" y="2656677"/>
          <a:ext cx="91440" cy="16696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66961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97F7068-09A2-46A1-935E-CB41A463FB74}">
      <dsp:nvSpPr>
        <dsp:cNvPr id="0" name=""/>
        <dsp:cNvSpPr/>
      </dsp:nvSpPr>
      <dsp:spPr>
        <a:xfrm>
          <a:off x="5112697" y="2092188"/>
          <a:ext cx="91440" cy="16696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66961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1A16988-67BC-44D8-A2DC-0CD7AB95F55F}">
      <dsp:nvSpPr>
        <dsp:cNvPr id="0" name=""/>
        <dsp:cNvSpPr/>
      </dsp:nvSpPr>
      <dsp:spPr>
        <a:xfrm>
          <a:off x="5107068" y="1527698"/>
          <a:ext cx="91440" cy="16696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83480"/>
              </a:lnTo>
              <a:lnTo>
                <a:pt x="51348" y="83480"/>
              </a:lnTo>
              <a:lnTo>
                <a:pt x="51348" y="166961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D12C4E7-AFC3-4D2C-ADDB-816DEEC0ED75}">
      <dsp:nvSpPr>
        <dsp:cNvPr id="0" name=""/>
        <dsp:cNvSpPr/>
      </dsp:nvSpPr>
      <dsp:spPr>
        <a:xfrm>
          <a:off x="5107068" y="963208"/>
          <a:ext cx="91440" cy="166961"/>
        </a:xfrm>
        <a:custGeom>
          <a:avLst/>
          <a:gdLst/>
          <a:ahLst/>
          <a:cxnLst/>
          <a:rect l="0" t="0" r="0" b="0"/>
          <a:pathLst>
            <a:path>
              <a:moveTo>
                <a:pt x="51348" y="0"/>
              </a:moveTo>
              <a:lnTo>
                <a:pt x="51348" y="83480"/>
              </a:lnTo>
              <a:lnTo>
                <a:pt x="45720" y="83480"/>
              </a:lnTo>
              <a:lnTo>
                <a:pt x="45720" y="166961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EA76E78-0FFC-414F-9032-BEEB202E2687}">
      <dsp:nvSpPr>
        <dsp:cNvPr id="0" name=""/>
        <dsp:cNvSpPr/>
      </dsp:nvSpPr>
      <dsp:spPr>
        <a:xfrm>
          <a:off x="5112697" y="398718"/>
          <a:ext cx="91440" cy="16696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6696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B5A8B93-8383-479D-A1A3-3D509380E76E}">
      <dsp:nvSpPr>
        <dsp:cNvPr id="0" name=""/>
        <dsp:cNvSpPr/>
      </dsp:nvSpPr>
      <dsp:spPr>
        <a:xfrm>
          <a:off x="4760889" y="1190"/>
          <a:ext cx="795056" cy="39752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Sir Thomas – c.1611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 Elizabeth Knollys 1549-</a:t>
          </a:r>
        </a:p>
      </dsp:txBody>
      <dsp:txXfrm>
        <a:off x="4760889" y="1190"/>
        <a:ext cx="795056" cy="397528"/>
      </dsp:txXfrm>
    </dsp:sp>
    <dsp:sp modelId="{582AAD55-B8C6-4E20-9A16-361081A56911}">
      <dsp:nvSpPr>
        <dsp:cNvPr id="0" name=""/>
        <dsp:cNvSpPr/>
      </dsp:nvSpPr>
      <dsp:spPr>
        <a:xfrm>
          <a:off x="4760889" y="565680"/>
          <a:ext cx="795056" cy="39752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Anne c.1591-1628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 Sir John St. John Bt. 1586-1648</a:t>
          </a:r>
        </a:p>
      </dsp:txBody>
      <dsp:txXfrm>
        <a:off x="4760889" y="565680"/>
        <a:ext cx="795056" cy="397528"/>
      </dsp:txXfrm>
    </dsp:sp>
    <dsp:sp modelId="{25ADCC9E-2B4B-4BD0-8B29-53B57899ABA9}">
      <dsp:nvSpPr>
        <dsp:cNvPr id="0" name=""/>
        <dsp:cNvSpPr/>
      </dsp:nvSpPr>
      <dsp:spPr>
        <a:xfrm>
          <a:off x="4755260" y="1130170"/>
          <a:ext cx="795056" cy="39752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Anne 1614-96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 Henry Wilmot, 1</a:t>
          </a:r>
          <a:r>
            <a:rPr lang="en-GB" sz="500" kern="1200" baseline="30000" dirty="0"/>
            <a:t>st</a:t>
          </a:r>
          <a:r>
            <a:rPr lang="en-GB" sz="500" kern="1200" dirty="0"/>
            <a:t> Earl of Rochester 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1613-57</a:t>
          </a:r>
        </a:p>
      </dsp:txBody>
      <dsp:txXfrm>
        <a:off x="4755260" y="1130170"/>
        <a:ext cx="795056" cy="397528"/>
      </dsp:txXfrm>
    </dsp:sp>
    <dsp:sp modelId="{B1E9356F-499F-4CDA-9594-F00C6B0ABA20}">
      <dsp:nvSpPr>
        <dsp:cNvPr id="0" name=""/>
        <dsp:cNvSpPr/>
      </dsp:nvSpPr>
      <dsp:spPr>
        <a:xfrm>
          <a:off x="4760889" y="1694660"/>
          <a:ext cx="795056" cy="397528"/>
        </a:xfrm>
        <a:prstGeom prst="rect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John, 2</a:t>
          </a:r>
          <a:r>
            <a:rPr lang="en-GB" sz="500" kern="1200" baseline="30000" dirty="0"/>
            <a:t>nd</a:t>
          </a:r>
          <a:r>
            <a:rPr lang="en-GB" sz="500" kern="1200" dirty="0"/>
            <a:t> Earl 1647-80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 Elizabeth </a:t>
          </a:r>
          <a:r>
            <a:rPr lang="en-GB" sz="500" kern="1200" dirty="0" err="1"/>
            <a:t>Malet</a:t>
          </a:r>
          <a:endParaRPr lang="en-GB" sz="500" kern="1200" dirty="0"/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c.1645-81</a:t>
          </a:r>
        </a:p>
      </dsp:txBody>
      <dsp:txXfrm>
        <a:off x="4760889" y="1694660"/>
        <a:ext cx="795056" cy="397528"/>
      </dsp:txXfrm>
    </dsp:sp>
    <dsp:sp modelId="{693F3428-5592-43ED-9A80-1AA86694260E}">
      <dsp:nvSpPr>
        <dsp:cNvPr id="0" name=""/>
        <dsp:cNvSpPr/>
      </dsp:nvSpPr>
      <dsp:spPr>
        <a:xfrm>
          <a:off x="4760889" y="2259149"/>
          <a:ext cx="795056" cy="397528"/>
        </a:xfrm>
        <a:prstGeom prst="rect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Lady Anne 1672-1703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 Henry </a:t>
          </a:r>
          <a:r>
            <a:rPr lang="en-GB" sz="500" kern="1200" dirty="0" err="1"/>
            <a:t>Baynton</a:t>
          </a:r>
          <a:r>
            <a:rPr lang="en-GB" sz="500" kern="1200" dirty="0"/>
            <a:t>  -1664</a:t>
          </a:r>
        </a:p>
      </dsp:txBody>
      <dsp:txXfrm>
        <a:off x="4760889" y="2259149"/>
        <a:ext cx="795056" cy="397528"/>
      </dsp:txXfrm>
    </dsp:sp>
    <dsp:sp modelId="{BA577A41-2CA7-41C4-9365-A593CC8439C1}">
      <dsp:nvSpPr>
        <dsp:cNvPr id="0" name=""/>
        <dsp:cNvSpPr/>
      </dsp:nvSpPr>
      <dsp:spPr>
        <a:xfrm>
          <a:off x="4760889" y="2823639"/>
          <a:ext cx="795056" cy="39752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Anne 1689-1734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 Edward Rolt 1686-1722</a:t>
          </a:r>
        </a:p>
      </dsp:txBody>
      <dsp:txXfrm>
        <a:off x="4760889" y="2823639"/>
        <a:ext cx="795056" cy="397528"/>
      </dsp:txXfrm>
    </dsp:sp>
    <dsp:sp modelId="{C9B5C1F2-B845-44AF-A9B2-1C1F334B5867}">
      <dsp:nvSpPr>
        <dsp:cNvPr id="0" name=""/>
        <dsp:cNvSpPr/>
      </dsp:nvSpPr>
      <dsp:spPr>
        <a:xfrm>
          <a:off x="4760889" y="3388129"/>
          <a:ext cx="795056" cy="39752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Thomas 1709-54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 ?</a:t>
          </a:r>
        </a:p>
      </dsp:txBody>
      <dsp:txXfrm>
        <a:off x="4760889" y="3388129"/>
        <a:ext cx="795056" cy="397528"/>
      </dsp:txXfrm>
    </dsp:sp>
    <dsp:sp modelId="{562C2311-84BD-4BF5-9E8E-ADA95D9A7606}">
      <dsp:nvSpPr>
        <dsp:cNvPr id="0" name=""/>
        <dsp:cNvSpPr/>
      </dsp:nvSpPr>
      <dsp:spPr>
        <a:xfrm>
          <a:off x="4959653" y="3952619"/>
          <a:ext cx="795056" cy="39752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Mary 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 Sir Timothy </a:t>
          </a:r>
          <a:r>
            <a:rPr lang="en-GB" sz="500" kern="1200" dirty="0" err="1"/>
            <a:t>Caswall</a:t>
          </a:r>
          <a:r>
            <a:rPr lang="en-GB" sz="500" kern="1200" dirty="0"/>
            <a:t> 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1733-1802</a:t>
          </a:r>
        </a:p>
      </dsp:txBody>
      <dsp:txXfrm>
        <a:off x="4959653" y="3952619"/>
        <a:ext cx="795056" cy="397528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52C1A3-C1DC-4FC2-BFC8-F3AAE86690EB}">
      <dsp:nvSpPr>
        <dsp:cNvPr id="0" name=""/>
        <dsp:cNvSpPr/>
      </dsp:nvSpPr>
      <dsp:spPr>
        <a:xfrm>
          <a:off x="4574621" y="3424909"/>
          <a:ext cx="195193" cy="5985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98594"/>
              </a:lnTo>
              <a:lnTo>
                <a:pt x="195193" y="59859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8C44FD7-8D18-4F53-ACD6-0B00310D448E}">
      <dsp:nvSpPr>
        <dsp:cNvPr id="0" name=""/>
        <dsp:cNvSpPr/>
      </dsp:nvSpPr>
      <dsp:spPr>
        <a:xfrm>
          <a:off x="5049418" y="2500992"/>
          <a:ext cx="91440" cy="27327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73271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AC0A52B-21E3-44C7-9CF7-217314806755}">
      <dsp:nvSpPr>
        <dsp:cNvPr id="0" name=""/>
        <dsp:cNvSpPr/>
      </dsp:nvSpPr>
      <dsp:spPr>
        <a:xfrm>
          <a:off x="5049418" y="1577074"/>
          <a:ext cx="91440" cy="27327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73271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08D1F31-3ACB-445F-8837-FDAC5342C36E}">
      <dsp:nvSpPr>
        <dsp:cNvPr id="0" name=""/>
        <dsp:cNvSpPr/>
      </dsp:nvSpPr>
      <dsp:spPr>
        <a:xfrm>
          <a:off x="5049418" y="653156"/>
          <a:ext cx="91440" cy="27327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7327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18D2625-967B-4315-BA55-2FFB68B6AAB7}">
      <dsp:nvSpPr>
        <dsp:cNvPr id="0" name=""/>
        <dsp:cNvSpPr/>
      </dsp:nvSpPr>
      <dsp:spPr>
        <a:xfrm>
          <a:off x="4444492" y="2510"/>
          <a:ext cx="1301292" cy="65064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/>
            <a:t>Sir Timothy 1733-1802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/>
            <a:t>M Mary Rolt</a:t>
          </a:r>
        </a:p>
      </dsp:txBody>
      <dsp:txXfrm>
        <a:off x="4444492" y="2510"/>
        <a:ext cx="1301292" cy="650646"/>
      </dsp:txXfrm>
    </dsp:sp>
    <dsp:sp modelId="{CE749851-10EA-4EA4-A987-1EBEAF409D4F}">
      <dsp:nvSpPr>
        <dsp:cNvPr id="0" name=""/>
        <dsp:cNvSpPr/>
      </dsp:nvSpPr>
      <dsp:spPr>
        <a:xfrm>
          <a:off x="4444492" y="926428"/>
          <a:ext cx="1301292" cy="65064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/>
            <a:t>George 1763-1825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/>
            <a:t>M Mary Newman </a:t>
          </a:r>
        </a:p>
      </dsp:txBody>
      <dsp:txXfrm>
        <a:off x="4444492" y="926428"/>
        <a:ext cx="1301292" cy="650646"/>
      </dsp:txXfrm>
    </dsp:sp>
    <dsp:sp modelId="{F6B30DDD-DCAD-408C-96FB-B43B8B44E95D}">
      <dsp:nvSpPr>
        <dsp:cNvPr id="0" name=""/>
        <dsp:cNvSpPr/>
      </dsp:nvSpPr>
      <dsp:spPr>
        <a:xfrm>
          <a:off x="4444492" y="1850345"/>
          <a:ext cx="1301292" cy="65064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/>
            <a:t>Susan -1845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/>
            <a:t>M John Round 1783-1860</a:t>
          </a:r>
        </a:p>
      </dsp:txBody>
      <dsp:txXfrm>
        <a:off x="4444492" y="1850345"/>
        <a:ext cx="1301292" cy="650646"/>
      </dsp:txXfrm>
    </dsp:sp>
    <dsp:sp modelId="{897764F6-9C68-4157-A2CF-33B9C2F5D8C9}">
      <dsp:nvSpPr>
        <dsp:cNvPr id="0" name=""/>
        <dsp:cNvSpPr/>
      </dsp:nvSpPr>
      <dsp:spPr>
        <a:xfrm>
          <a:off x="4444492" y="2774263"/>
          <a:ext cx="1301292" cy="65064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/>
            <a:t>John 1816-87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/>
            <a:t>M Laura Smith </a:t>
          </a:r>
        </a:p>
      </dsp:txBody>
      <dsp:txXfrm>
        <a:off x="4444492" y="2774263"/>
        <a:ext cx="1301292" cy="650646"/>
      </dsp:txXfrm>
    </dsp:sp>
    <dsp:sp modelId="{40FAC423-4D84-4AC6-8E98-7CB731D70A87}">
      <dsp:nvSpPr>
        <dsp:cNvPr id="0" name=""/>
        <dsp:cNvSpPr/>
      </dsp:nvSpPr>
      <dsp:spPr>
        <a:xfrm>
          <a:off x="4769815" y="3698181"/>
          <a:ext cx="1301292" cy="65064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/>
            <a:t>HORACE 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/>
            <a:t>1854-1928</a:t>
          </a:r>
        </a:p>
      </dsp:txBody>
      <dsp:txXfrm>
        <a:off x="4769815" y="3698181"/>
        <a:ext cx="1301292" cy="6506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87027-F3E1-4556-B1C3-64FDE0C35A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F0757C-2DE1-4DBC-AA34-25E177D928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FB329D-596D-450D-856B-F74FC33CF0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9EB69-1385-44A0-AD61-BC58922E1248}" type="datetimeFigureOut">
              <a:rPr lang="en-GB" smtClean="0"/>
              <a:t>07/02/2020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4AFE53-30D2-4AB1-B30A-08D504CB62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3DCDEF-218C-4622-92DE-B291E7479F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21F9E-4A7F-40E5-AE49-3D76BB192E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51618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2841F2-5A39-4201-9038-F2B5D61A40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00A79E-B4CC-4106-8516-928A3D7679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D28888-7C54-4605-AC96-CDC017B9C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9EB69-1385-44A0-AD61-BC58922E1248}" type="datetimeFigureOut">
              <a:rPr lang="en-GB" smtClean="0"/>
              <a:t>07/02/2020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24F95E-EAC4-49F7-B5BB-3A2D00ECC7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1D1C2C-6C33-41D6-9BEA-51ADE63861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21F9E-4A7F-40E5-AE49-3D76BB192E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47882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DB64DE-9FBD-4348-9926-CB6098D8F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06A9BB-A0C2-4355-ABA6-6E9DF7BE83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2079E0-3B4A-4359-851E-038950610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9EB69-1385-44A0-AD61-BC58922E1248}" type="datetimeFigureOut">
              <a:rPr lang="en-GB" smtClean="0"/>
              <a:t>07/02/2020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2D79C2-FFC1-4C5B-990A-FF05C4A41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5F0C5B-C2E4-445B-AC08-5DDDCE1871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21F9E-4A7F-40E5-AE49-3D76BB192E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64055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19A0D6-33BF-4222-98BC-3A48E5235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E65172-9172-44E5-9320-7BD2F2AC2B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1D49C9-3D64-41CB-9064-D732E33567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22AD4D-CCAB-4CB8-9B10-5402FB4832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9EB69-1385-44A0-AD61-BC58922E1248}" type="datetimeFigureOut">
              <a:rPr lang="en-GB" smtClean="0"/>
              <a:t>07/02/2020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8DB2C6-708B-4387-8AE7-CF39D53ACB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C89752-687F-40CA-BBC4-83927825C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21F9E-4A7F-40E5-AE49-3D76BB192E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47666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68233-A773-49C2-B55D-D82F00B3A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0C3CAA-8FC5-431C-803C-97D18257E2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91FFDF-DE55-4691-8D66-0F15C8AD3C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CD1AB56-52EA-439F-90B8-650BE31978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2824757-F617-4E9F-9496-60588F4C8C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8A62C30-E02C-418F-B47E-B3F9451742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9EB69-1385-44A0-AD61-BC58922E1248}" type="datetimeFigureOut">
              <a:rPr lang="en-GB" smtClean="0"/>
              <a:t>07/02/2020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9E9C4C-EB6D-4998-A9A0-A0EBDB3ADC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F813079-FC6B-4800-8EA2-D9B7DEB7D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21F9E-4A7F-40E5-AE49-3D76BB192E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59205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06925C-D199-4728-B124-0A679DAFD6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AF5EF44-3579-4E4C-9257-4A40D832B1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9EB69-1385-44A0-AD61-BC58922E1248}" type="datetimeFigureOut">
              <a:rPr lang="en-GB" smtClean="0"/>
              <a:t>07/02/2020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A6C7FA-8ACE-4709-B18E-F154990A23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02B664C-F0A2-4E22-8288-EF65F9EC55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21F9E-4A7F-40E5-AE49-3D76BB192E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03080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B2099E-7849-4E58-84E3-09C5F004BE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9EB69-1385-44A0-AD61-BC58922E1248}" type="datetimeFigureOut">
              <a:rPr lang="en-GB" smtClean="0"/>
              <a:t>07/02/2020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7E908E-196A-4BB6-BC59-BA096B0073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8ACF90-B14E-48FB-8EE4-4485F11375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21F9E-4A7F-40E5-AE49-3D76BB192E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30913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A61D3E-DDB0-4EF4-A766-D92D3EAF0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1530A5-BE67-4936-8D87-2DC743419A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649FB2-9C88-4914-8BED-F52D36A790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75C9D2-6FB2-40D4-B70C-96F6901EEA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9EB69-1385-44A0-AD61-BC58922E1248}" type="datetimeFigureOut">
              <a:rPr lang="en-GB" smtClean="0"/>
              <a:t>07/02/2020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8F15DA-F4E5-4660-987B-C739B5B54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35B16B-DC84-48FA-A2D7-1253D1B146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21F9E-4A7F-40E5-AE49-3D76BB192E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89724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96B666-D14E-41AB-BCC8-1E3536944C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3DE53E6-C581-4B59-B61F-8B9F5C62A6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3C967E-E608-4A18-BA90-737CA78CC8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19CCD8-C29A-4192-97FF-F8373139C6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9EB69-1385-44A0-AD61-BC58922E1248}" type="datetimeFigureOut">
              <a:rPr lang="en-GB" smtClean="0"/>
              <a:t>07/02/2020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C13E79-4ADC-4061-9BA7-599C7F6A9F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90D3CA-EEF9-4588-9DDE-8C74C4B71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21F9E-4A7F-40E5-AE49-3D76BB192E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99655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5C9FB0-9FFD-42F0-9DF1-4B19E8A3B2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95E138D-5701-441E-A22C-2E5FB20F01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EAEE8C-3FEE-41B2-8AD6-C2E084B635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9EB69-1385-44A0-AD61-BC58922E1248}" type="datetimeFigureOut">
              <a:rPr lang="en-GB" smtClean="0"/>
              <a:t>07/02/2020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1B32B3-8EAD-4D62-B529-BE46E64E18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3D4ADF-09F1-4E46-A346-9CE27829D5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21F9E-4A7F-40E5-AE49-3D76BB192E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91845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1CBD537-6109-4E44-8556-B884B8D0A9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3EC4E8-F838-4D0B-8280-E9B002DA50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3731BD-795F-40E2-A004-A5764C836A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9EB69-1385-44A0-AD61-BC58922E1248}" type="datetimeFigureOut">
              <a:rPr lang="en-GB" smtClean="0"/>
              <a:t>07/02/2020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2A1E68-BE9B-4B25-96CC-723DCAF022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A77B3C-F30F-41C8-B0A8-A95EB5F977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21F9E-4A7F-40E5-AE49-3D76BB192E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61151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B1BCAA9-10FF-4286-B265-B136B39992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4F0A08-B27A-4B84-8A2E-825C52EE22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7CE165-675E-4036-9CCB-A5AC4523F0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29EB69-1385-44A0-AD61-BC58922E1248}" type="datetimeFigureOut">
              <a:rPr lang="en-GB" smtClean="0"/>
              <a:t>07/02/2020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10D269-108D-4196-8D9F-5344CE7F9B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BF96D2-CDC7-427B-94AB-94694B7FEA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C21F9E-4A7F-40E5-AE49-3D76BB192E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7922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C8FF13-4C86-461B-8A40-1E1B7C0B92E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The Carey descendants of Henry VIII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F3CA51-5D44-4A5E-A0A8-DADB4B24DF7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77460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037150-BC24-476C-9C2E-49D4CBEB55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GB" dirty="0"/>
              <a:t>The two lines: Knollys and Hunsdon, </a:t>
            </a:r>
            <a:br>
              <a:rPr lang="en-GB" dirty="0"/>
            </a:br>
            <a:r>
              <a:rPr lang="en-GB" dirty="0"/>
              <a:t>including Robert Devereux, 2</a:t>
            </a:r>
            <a:r>
              <a:rPr lang="en-GB" baseline="30000" dirty="0"/>
              <a:t>nd</a:t>
            </a:r>
            <a:r>
              <a:rPr lang="en-GB" dirty="0"/>
              <a:t> Earl of Essex and Lord Algernon Sidney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2A481054-078A-4779-B8F4-361E76FEBEE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97113649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525917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85888A-06B4-4EDD-A314-A46C4301E1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Somerset and Percy descent of </a:t>
            </a:r>
            <a:br>
              <a:rPr lang="en-GB" dirty="0"/>
            </a:br>
            <a:r>
              <a:rPr lang="en-GB" dirty="0"/>
              <a:t>Algernon Swinburne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2D04F722-9634-466D-A235-33404C1276A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77376196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685027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F88D3A-DC08-405C-BC59-824C1B9453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“Princess Daisy of </a:t>
            </a:r>
            <a:r>
              <a:rPr lang="en-GB" dirty="0" err="1"/>
              <a:t>Pless</a:t>
            </a:r>
            <a:r>
              <a:rPr lang="en-GB" dirty="0"/>
              <a:t>”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CC1C281E-3085-48EE-A90F-92872CB8AA6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44246972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173061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D1B51B-1A85-436C-BFCC-05198582CC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Spencer and Herbert descent of </a:t>
            </a:r>
            <a:br>
              <a:rPr lang="en-GB" dirty="0"/>
            </a:br>
            <a:r>
              <a:rPr lang="en-GB" dirty="0"/>
              <a:t>Lady Anne Somerset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9A93A16-4437-4A55-B53E-12282E3BD31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69940620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385350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D07A77-15FD-4B59-BB86-A023B89CED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Rice-Pakenham descent of Lady Antonia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C7E779C7-499F-4196-A10E-B50C94B4437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46840992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552007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CAA42B-120E-4600-B646-9D3096B48D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Howard and Sackville-West descent of “Vita”.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5BF90BB-7A41-4743-84DE-F11B7D49DC4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33482495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046778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EEF786-F875-4EAA-AD3A-EF493A1DD1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Hunt descent of Sabine Baring-Gould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146BF1D2-5938-49DF-AB9F-9126E8980A3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29376189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938646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DFEC61-2DB0-4C33-B208-C48AFBE4F9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Foley descent of Charles Darwin </a:t>
            </a:r>
            <a:br>
              <a:rPr lang="en-GB" dirty="0"/>
            </a:br>
            <a:r>
              <a:rPr lang="en-GB" dirty="0"/>
              <a:t>and Ralph Vaughan Williams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4F20E86-EF9E-4D9C-BA38-8149F49C6D0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03847037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376650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B1C018-2899-401A-9D76-91BB98F4E4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Marquises of Halifax to </a:t>
            </a:r>
            <a:br>
              <a:rPr lang="en-GB" dirty="0"/>
            </a:br>
            <a:r>
              <a:rPr lang="en-GB" dirty="0"/>
              <a:t>Lady Elizabeth Bowes-Lyon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6F55B6E-67CC-44D6-AE32-D4936F9FFAB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2284794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349627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26466F-4623-47D1-BB88-AD22707E68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Wodehouse line c.1600-1975 to P.G. </a:t>
            </a:r>
            <a:br>
              <a:rPr lang="en-GB" dirty="0"/>
            </a:br>
            <a:r>
              <a:rPr lang="en-GB" dirty="0"/>
              <a:t>and </a:t>
            </a:r>
            <a:r>
              <a:rPr lang="en-GB" dirty="0" err="1"/>
              <a:t>Sucklings</a:t>
            </a:r>
            <a:r>
              <a:rPr lang="en-GB" dirty="0"/>
              <a:t> to Horatio Nelson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2AF6206-F64F-44E0-B566-70549C72AF7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44178184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471675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E1A3A4-62D6-4D80-863B-078F7E21A3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Leighton to </a:t>
            </a:r>
            <a:r>
              <a:rPr lang="en-GB" dirty="0" err="1"/>
              <a:t>Caswall</a:t>
            </a:r>
            <a:endParaRPr lang="en-GB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8826E75A-C55D-4070-A286-9DF3F625C9D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86032645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74499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F44D80-4ED6-4569-81D2-C9667102A4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err="1"/>
              <a:t>Caswall</a:t>
            </a:r>
            <a:r>
              <a:rPr lang="en-GB" dirty="0"/>
              <a:t> to Round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85054EE9-1E47-4EB6-B1EF-7653AC788CA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82534675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38641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1346</TotalTime>
  <Words>1266</Words>
  <Application>Microsoft Office PowerPoint</Application>
  <PresentationFormat>Widescreen</PresentationFormat>
  <Paragraphs>340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The Carey descendants of Henry VIII</vt:lpstr>
      <vt:lpstr>The two lines: Knollys and Hunsdon,  including Robert Devereux, 2nd Earl of Essex and Lord Algernon Sidney</vt:lpstr>
      <vt:lpstr>Somerset and Percy descent of  Algernon Swinburne</vt:lpstr>
      <vt:lpstr>“Princess Daisy of Pless”</vt:lpstr>
      <vt:lpstr>Spencer and Herbert descent of  Lady Anne Somerset</vt:lpstr>
      <vt:lpstr>Rice-Pakenham descent of Lady Antonia</vt:lpstr>
      <vt:lpstr>Howard and Sackville-West descent of “Vita”.</vt:lpstr>
      <vt:lpstr>Hunt descent of Sabine Baring-Gould</vt:lpstr>
      <vt:lpstr>Foley descent of Charles Darwin  and Ralph Vaughan Williams</vt:lpstr>
      <vt:lpstr>Marquises of Halifax to  Lady Elizabeth Bowes-Lyon</vt:lpstr>
      <vt:lpstr>Wodehouse line c.1600-1975 to P.G.  and Sucklings to Horatio Nelson</vt:lpstr>
      <vt:lpstr>Leighton to Caswall</vt:lpstr>
      <vt:lpstr>Caswall to Round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Carey descendants of Henry VIII</dc:title>
  <dc:creator>Stephen Lark</dc:creator>
  <cp:lastModifiedBy>Stephen Lark</cp:lastModifiedBy>
  <cp:revision>57</cp:revision>
  <dcterms:created xsi:type="dcterms:W3CDTF">2019-10-19T19:03:41Z</dcterms:created>
  <dcterms:modified xsi:type="dcterms:W3CDTF">2020-02-07T22:59:05Z</dcterms:modified>
</cp:coreProperties>
</file>