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60" r:id="rId8"/>
    <p:sldId id="259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959" autoAdjust="0"/>
    <p:restoredTop sz="94660"/>
  </p:normalViewPr>
  <p:slideViewPr>
    <p:cSldViewPr snapToGrid="0">
      <p:cViewPr>
        <p:scale>
          <a:sx n="60" d="100"/>
          <a:sy n="60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46BF2F-2CEE-4FFA-A89B-E62476CD09A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D7991A-113D-4A06-BEA9-00FE5243F67D}">
      <dgm:prSet phldrT="[Text]"/>
      <dgm:spPr/>
      <dgm:t>
        <a:bodyPr/>
        <a:lstStyle/>
        <a:p>
          <a:r>
            <a:rPr lang="en-US" dirty="0"/>
            <a:t>ROBERT I</a:t>
          </a:r>
        </a:p>
        <a:p>
          <a:r>
            <a:rPr lang="en-US" dirty="0"/>
            <a:t>1274 r.1306-29</a:t>
          </a:r>
        </a:p>
        <a:p>
          <a:r>
            <a:rPr lang="en-US" dirty="0"/>
            <a:t>m2 Elizabeth de Burgh</a:t>
          </a:r>
        </a:p>
      </dgm:t>
    </dgm:pt>
    <dgm:pt modelId="{3BFA4494-5DC4-47D5-A03E-3EF127457BD7}" type="parTrans" cxnId="{474B2EBD-300A-4527-A4A5-B133EB4D05D4}">
      <dgm:prSet/>
      <dgm:spPr/>
      <dgm:t>
        <a:bodyPr/>
        <a:lstStyle/>
        <a:p>
          <a:endParaRPr lang="en-US"/>
        </a:p>
      </dgm:t>
    </dgm:pt>
    <dgm:pt modelId="{663257C3-3B6C-419E-8131-CBCB6F1FD046}" type="sibTrans" cxnId="{474B2EBD-300A-4527-A4A5-B133EB4D05D4}">
      <dgm:prSet/>
      <dgm:spPr/>
      <dgm:t>
        <a:bodyPr/>
        <a:lstStyle/>
        <a:p>
          <a:endParaRPr lang="en-US"/>
        </a:p>
      </dgm:t>
    </dgm:pt>
    <dgm:pt modelId="{E2C69D43-E1F3-45AF-8C84-820DC4BD9A47}">
      <dgm:prSet phldrT="[Text]"/>
      <dgm:spPr/>
      <dgm:t>
        <a:bodyPr/>
        <a:lstStyle/>
        <a:p>
          <a:r>
            <a:rPr lang="en-US" dirty="0"/>
            <a:t>Matilda -1353</a:t>
          </a:r>
        </a:p>
        <a:p>
          <a:r>
            <a:rPr lang="en-US" dirty="0"/>
            <a:t>M Thomas Isaac</a:t>
          </a:r>
        </a:p>
      </dgm:t>
    </dgm:pt>
    <dgm:pt modelId="{6564D29D-1822-40EE-B7FD-F0380AB9DDF5}" type="parTrans" cxnId="{1C318874-F2C7-4887-85F0-0009AA780875}">
      <dgm:prSet/>
      <dgm:spPr/>
      <dgm:t>
        <a:bodyPr/>
        <a:lstStyle/>
        <a:p>
          <a:endParaRPr lang="en-US"/>
        </a:p>
      </dgm:t>
    </dgm:pt>
    <dgm:pt modelId="{8D59C78B-3F90-4F0A-A2E8-3D685B52CBA7}" type="sibTrans" cxnId="{1C318874-F2C7-4887-85F0-0009AA780875}">
      <dgm:prSet/>
      <dgm:spPr/>
      <dgm:t>
        <a:bodyPr/>
        <a:lstStyle/>
        <a:p>
          <a:endParaRPr lang="en-US"/>
        </a:p>
      </dgm:t>
    </dgm:pt>
    <dgm:pt modelId="{12C4CC7D-107D-4646-835E-AB4FE20AD1B5}">
      <dgm:prSet phldrT="[Text]"/>
      <dgm:spPr/>
      <dgm:t>
        <a:bodyPr/>
        <a:lstStyle/>
        <a:p>
          <a:r>
            <a:rPr lang="en-US" dirty="0"/>
            <a:t>DAVID II</a:t>
          </a:r>
        </a:p>
        <a:p>
          <a:r>
            <a:rPr lang="en-US" dirty="0"/>
            <a:t>1324 r.1329-71</a:t>
          </a:r>
        </a:p>
      </dgm:t>
    </dgm:pt>
    <dgm:pt modelId="{40F27F39-BD33-45F6-B3D6-12D61819E20E}" type="parTrans" cxnId="{5CECF761-371F-4246-BB48-D12583B587B4}">
      <dgm:prSet/>
      <dgm:spPr/>
      <dgm:t>
        <a:bodyPr/>
        <a:lstStyle/>
        <a:p>
          <a:endParaRPr lang="en-US"/>
        </a:p>
      </dgm:t>
    </dgm:pt>
    <dgm:pt modelId="{2B576930-E3CC-4C85-B71D-84D53BA58B6E}" type="sibTrans" cxnId="{5CECF761-371F-4246-BB48-D12583B587B4}">
      <dgm:prSet/>
      <dgm:spPr/>
      <dgm:t>
        <a:bodyPr/>
        <a:lstStyle/>
        <a:p>
          <a:endParaRPr lang="en-US"/>
        </a:p>
      </dgm:t>
    </dgm:pt>
    <dgm:pt modelId="{D498622F-0F9A-4208-8BEE-59294A885D10}" type="asst">
      <dgm:prSet/>
      <dgm:spPr/>
      <dgm:t>
        <a:bodyPr/>
        <a:lstStyle/>
        <a:p>
          <a:r>
            <a:rPr lang="en-US" dirty="0"/>
            <a:t>m1 Isobel of Mar 1277-96</a:t>
          </a:r>
        </a:p>
      </dgm:t>
    </dgm:pt>
    <dgm:pt modelId="{A58997E8-159B-4734-98BC-66BF0D83BB41}" type="parTrans" cxnId="{30B1654C-2B36-4322-8869-57F62A257851}">
      <dgm:prSet/>
      <dgm:spPr/>
      <dgm:t>
        <a:bodyPr/>
        <a:lstStyle/>
        <a:p>
          <a:endParaRPr lang="en-US"/>
        </a:p>
      </dgm:t>
    </dgm:pt>
    <dgm:pt modelId="{6EE76112-73A4-46C0-8C51-C9F21118DFE2}" type="sibTrans" cxnId="{30B1654C-2B36-4322-8869-57F62A257851}">
      <dgm:prSet/>
      <dgm:spPr/>
      <dgm:t>
        <a:bodyPr/>
        <a:lstStyle/>
        <a:p>
          <a:endParaRPr lang="en-US"/>
        </a:p>
      </dgm:t>
    </dgm:pt>
    <dgm:pt modelId="{CF615F2C-A9A2-401B-BB06-D21D87033E39}">
      <dgm:prSet/>
      <dgm:spPr/>
      <dgm:t>
        <a:bodyPr/>
        <a:lstStyle/>
        <a:p>
          <a:r>
            <a:rPr lang="en-US" dirty="0"/>
            <a:t>Marjorie 1296-1316</a:t>
          </a:r>
        </a:p>
        <a:p>
          <a:r>
            <a:rPr lang="en-US" dirty="0"/>
            <a:t>M Walter the Steward 1292-1327</a:t>
          </a:r>
        </a:p>
      </dgm:t>
    </dgm:pt>
    <dgm:pt modelId="{DF8E0F9A-3AC9-4F2B-917F-DFB4FDDEA698}" type="parTrans" cxnId="{9F91C411-FC33-4015-8F48-E6B47881A6B9}">
      <dgm:prSet/>
      <dgm:spPr/>
      <dgm:t>
        <a:bodyPr/>
        <a:lstStyle/>
        <a:p>
          <a:endParaRPr lang="en-US"/>
        </a:p>
      </dgm:t>
    </dgm:pt>
    <dgm:pt modelId="{C5C6817A-6985-4255-9DE3-24B229E1F303}" type="sibTrans" cxnId="{9F91C411-FC33-4015-8F48-E6B47881A6B9}">
      <dgm:prSet/>
      <dgm:spPr/>
      <dgm:t>
        <a:bodyPr/>
        <a:lstStyle/>
        <a:p>
          <a:endParaRPr lang="en-US"/>
        </a:p>
      </dgm:t>
    </dgm:pt>
    <dgm:pt modelId="{F6506B9F-3306-4FC6-A5AD-DE0195F219E8}">
      <dgm:prSet/>
      <dgm:spPr/>
      <dgm:t>
        <a:bodyPr/>
        <a:lstStyle/>
        <a:p>
          <a:r>
            <a:rPr lang="en-US" dirty="0"/>
            <a:t>ROBERT II </a:t>
          </a:r>
        </a:p>
        <a:p>
          <a:r>
            <a:rPr lang="en-US" dirty="0"/>
            <a:t>1316 r.1371-90</a:t>
          </a:r>
        </a:p>
        <a:p>
          <a:r>
            <a:rPr lang="en-US" dirty="0"/>
            <a:t>m1 Elizabeth </a:t>
          </a:r>
          <a:r>
            <a:rPr lang="en-US" dirty="0" err="1"/>
            <a:t>Mure</a:t>
          </a:r>
          <a:r>
            <a:rPr lang="en-US" dirty="0"/>
            <a:t> -1355</a:t>
          </a:r>
        </a:p>
      </dgm:t>
    </dgm:pt>
    <dgm:pt modelId="{C9D8AA92-CABD-43B1-BA4E-3F6658716AF7}" type="parTrans" cxnId="{4F8C3C28-BA69-438D-BBBE-A35CEFF25183}">
      <dgm:prSet/>
      <dgm:spPr/>
      <dgm:t>
        <a:bodyPr/>
        <a:lstStyle/>
        <a:p>
          <a:endParaRPr lang="en-US"/>
        </a:p>
      </dgm:t>
    </dgm:pt>
    <dgm:pt modelId="{959A541F-B1AE-4CBD-A1B8-04DD4E135850}" type="sibTrans" cxnId="{4F8C3C28-BA69-438D-BBBE-A35CEFF25183}">
      <dgm:prSet/>
      <dgm:spPr/>
      <dgm:t>
        <a:bodyPr/>
        <a:lstStyle/>
        <a:p>
          <a:endParaRPr lang="en-US"/>
        </a:p>
      </dgm:t>
    </dgm:pt>
    <dgm:pt modelId="{5CA46098-8FE8-4DB6-8B45-73CBECDC8A90}">
      <dgm:prSet/>
      <dgm:spPr/>
      <dgm:t>
        <a:bodyPr/>
        <a:lstStyle/>
        <a:p>
          <a:r>
            <a:rPr lang="en-US" dirty="0"/>
            <a:t>ROBERT III </a:t>
          </a:r>
        </a:p>
        <a:p>
          <a:r>
            <a:rPr lang="en-US" dirty="0"/>
            <a:t>1337 r.1390-1406</a:t>
          </a:r>
        </a:p>
        <a:p>
          <a:r>
            <a:rPr lang="en-US" dirty="0"/>
            <a:t>M Annabella Drummond 1345-1403</a:t>
          </a:r>
        </a:p>
      </dgm:t>
    </dgm:pt>
    <dgm:pt modelId="{C3FA8BED-67A3-49FE-A10D-75FF121E7802}" type="parTrans" cxnId="{01E36D00-E0BD-441B-BB3D-E776D9E5AE37}">
      <dgm:prSet/>
      <dgm:spPr/>
      <dgm:t>
        <a:bodyPr/>
        <a:lstStyle/>
        <a:p>
          <a:endParaRPr lang="en-US"/>
        </a:p>
      </dgm:t>
    </dgm:pt>
    <dgm:pt modelId="{C52A7223-B074-4D4C-8745-7693C8E8213C}" type="sibTrans" cxnId="{01E36D00-E0BD-441B-BB3D-E776D9E5AE37}">
      <dgm:prSet/>
      <dgm:spPr/>
      <dgm:t>
        <a:bodyPr/>
        <a:lstStyle/>
        <a:p>
          <a:endParaRPr lang="en-US"/>
        </a:p>
      </dgm:t>
    </dgm:pt>
    <dgm:pt modelId="{404D2674-DB7F-4237-9926-42CE1EAC6A29}">
      <dgm:prSet/>
      <dgm:spPr/>
      <dgm:t>
        <a:bodyPr/>
        <a:lstStyle/>
        <a:p>
          <a:r>
            <a:rPr lang="en-US" dirty="0"/>
            <a:t>JAMES I</a:t>
          </a:r>
        </a:p>
        <a:p>
          <a:r>
            <a:rPr lang="en-US" dirty="0"/>
            <a:t>1394 r.1406-37</a:t>
          </a:r>
        </a:p>
      </dgm:t>
    </dgm:pt>
    <dgm:pt modelId="{1F624843-E1A6-4F4B-933A-63D929A0AC08}" type="parTrans" cxnId="{51190032-7FC9-4E88-983B-4C242901B5EC}">
      <dgm:prSet/>
      <dgm:spPr/>
      <dgm:t>
        <a:bodyPr/>
        <a:lstStyle/>
        <a:p>
          <a:endParaRPr lang="en-US"/>
        </a:p>
      </dgm:t>
    </dgm:pt>
    <dgm:pt modelId="{9112CB2E-F024-4010-A4DD-735081377A33}" type="sibTrans" cxnId="{51190032-7FC9-4E88-983B-4C242901B5EC}">
      <dgm:prSet/>
      <dgm:spPr/>
      <dgm:t>
        <a:bodyPr/>
        <a:lstStyle/>
        <a:p>
          <a:endParaRPr lang="en-US"/>
        </a:p>
      </dgm:t>
    </dgm:pt>
    <dgm:pt modelId="{F083EABE-EBAF-40E3-A19D-67A857E191FD}">
      <dgm:prSet/>
      <dgm:spPr/>
      <dgm:t>
        <a:bodyPr/>
        <a:lstStyle/>
        <a:p>
          <a:r>
            <a:rPr lang="en-US" dirty="0" err="1"/>
            <a:t>Jonet</a:t>
          </a:r>
          <a:r>
            <a:rPr lang="en-US" dirty="0"/>
            <a:t> </a:t>
          </a:r>
        </a:p>
        <a:p>
          <a:r>
            <a:rPr lang="en-US" dirty="0"/>
            <a:t>M </a:t>
          </a:r>
          <a:r>
            <a:rPr lang="en-US" dirty="0" err="1"/>
            <a:t>Eoin</a:t>
          </a:r>
          <a:r>
            <a:rPr lang="en-US" dirty="0"/>
            <a:t> </a:t>
          </a:r>
          <a:r>
            <a:rPr lang="en-US" dirty="0" err="1"/>
            <a:t>MacAllan</a:t>
          </a:r>
          <a:r>
            <a:rPr lang="en-US" dirty="0"/>
            <a:t> of Lorne</a:t>
          </a:r>
        </a:p>
        <a:p>
          <a:r>
            <a:rPr lang="en-US" dirty="0"/>
            <a:t>c.1310-</a:t>
          </a:r>
        </a:p>
      </dgm:t>
    </dgm:pt>
    <dgm:pt modelId="{EF6DF22B-1C1D-4DB5-8FB0-698AF03FAAB8}" type="parTrans" cxnId="{E3FB579A-EFA0-49BF-A99E-1305D881E282}">
      <dgm:prSet/>
      <dgm:spPr/>
      <dgm:t>
        <a:bodyPr/>
        <a:lstStyle/>
        <a:p>
          <a:endParaRPr lang="en-US"/>
        </a:p>
      </dgm:t>
    </dgm:pt>
    <dgm:pt modelId="{C856BA77-BB64-4653-A87E-2F367E997818}" type="sibTrans" cxnId="{E3FB579A-EFA0-49BF-A99E-1305D881E282}">
      <dgm:prSet/>
      <dgm:spPr/>
      <dgm:t>
        <a:bodyPr/>
        <a:lstStyle/>
        <a:p>
          <a:endParaRPr lang="en-US"/>
        </a:p>
      </dgm:t>
    </dgm:pt>
    <dgm:pt modelId="{E79EC96D-2EFF-4EFD-8AB7-A53292473E46}">
      <dgm:prSet/>
      <dgm:spPr/>
      <dgm:t>
        <a:bodyPr/>
        <a:lstStyle/>
        <a:p>
          <a:r>
            <a:rPr lang="en-US" dirty="0"/>
            <a:t>Robert, Lord of Annandale 1241-1304</a:t>
          </a:r>
        </a:p>
        <a:p>
          <a:r>
            <a:rPr lang="en-US" dirty="0"/>
            <a:t>M Margaret of Carrick c.1253-92</a:t>
          </a:r>
        </a:p>
      </dgm:t>
    </dgm:pt>
    <dgm:pt modelId="{F9BD7781-ED65-4674-B2DF-F9F7E2D4001E}" type="parTrans" cxnId="{7EF8F8F8-6BCC-4A31-86A6-73A3326A210E}">
      <dgm:prSet/>
      <dgm:spPr/>
      <dgm:t>
        <a:bodyPr/>
        <a:lstStyle/>
        <a:p>
          <a:endParaRPr lang="en-US"/>
        </a:p>
      </dgm:t>
    </dgm:pt>
    <dgm:pt modelId="{82D319E7-99AA-4476-AF34-4645136B289C}" type="sibTrans" cxnId="{7EF8F8F8-6BCC-4A31-86A6-73A3326A210E}">
      <dgm:prSet/>
      <dgm:spPr/>
      <dgm:t>
        <a:bodyPr/>
        <a:lstStyle/>
        <a:p>
          <a:endParaRPr lang="en-US"/>
        </a:p>
      </dgm:t>
    </dgm:pt>
    <dgm:pt modelId="{179C707A-EB5D-4D8D-B965-991AFFE31611}">
      <dgm:prSet/>
      <dgm:spPr/>
      <dgm:t>
        <a:bodyPr/>
        <a:lstStyle/>
        <a:p>
          <a:r>
            <a:rPr lang="en-US" dirty="0"/>
            <a:t>EDWARD, King of Ireland</a:t>
          </a:r>
        </a:p>
        <a:p>
          <a:r>
            <a:rPr lang="en-US" dirty="0"/>
            <a:t>-1318</a:t>
          </a:r>
        </a:p>
      </dgm:t>
    </dgm:pt>
    <dgm:pt modelId="{E4CC7557-09EE-4076-9F63-C4EDFEF8D691}" type="parTrans" cxnId="{E74EE0A7-3C9C-4FDA-A645-AB8FA24B27F2}">
      <dgm:prSet/>
      <dgm:spPr/>
      <dgm:t>
        <a:bodyPr/>
        <a:lstStyle/>
        <a:p>
          <a:endParaRPr lang="en-US"/>
        </a:p>
      </dgm:t>
    </dgm:pt>
    <dgm:pt modelId="{12C272BD-E8E1-466C-A197-814DA4549EC2}" type="sibTrans" cxnId="{E74EE0A7-3C9C-4FDA-A645-AB8FA24B27F2}">
      <dgm:prSet/>
      <dgm:spPr/>
      <dgm:t>
        <a:bodyPr/>
        <a:lstStyle/>
        <a:p>
          <a:endParaRPr lang="en-US"/>
        </a:p>
      </dgm:t>
    </dgm:pt>
    <dgm:pt modelId="{B48094ED-8ED4-456E-84DA-346F66346508}">
      <dgm:prSet/>
      <dgm:spPr/>
      <dgm:t>
        <a:bodyPr/>
        <a:lstStyle/>
        <a:p>
          <a:r>
            <a:rPr lang="en-US" dirty="0"/>
            <a:t>Thomas c.1300-</a:t>
          </a:r>
        </a:p>
        <a:p>
          <a:r>
            <a:rPr lang="en-US" dirty="0"/>
            <a:t>M Marjory Charteris</a:t>
          </a:r>
        </a:p>
      </dgm:t>
    </dgm:pt>
    <dgm:pt modelId="{32B51EC2-E8EB-473F-8746-780B1CA63EBD}" type="parTrans" cxnId="{7E32019C-DCDC-464A-9B4B-BA6DE715478A}">
      <dgm:prSet/>
      <dgm:spPr/>
      <dgm:t>
        <a:bodyPr/>
        <a:lstStyle/>
        <a:p>
          <a:endParaRPr lang="en-US"/>
        </a:p>
      </dgm:t>
    </dgm:pt>
    <dgm:pt modelId="{3EF1026B-10A1-4929-B978-E12F68F75934}" type="sibTrans" cxnId="{7E32019C-DCDC-464A-9B4B-BA6DE715478A}">
      <dgm:prSet/>
      <dgm:spPr/>
      <dgm:t>
        <a:bodyPr/>
        <a:lstStyle/>
        <a:p>
          <a:endParaRPr lang="en-US"/>
        </a:p>
      </dgm:t>
    </dgm:pt>
    <dgm:pt modelId="{09231C19-A05B-4799-AAAB-021FDBE95DF7}">
      <dgm:prSet/>
      <dgm:spPr/>
      <dgm:t>
        <a:bodyPr/>
        <a:lstStyle/>
        <a:p>
          <a:r>
            <a:rPr lang="en-US" dirty="0"/>
            <a:t>Robert fl.1359</a:t>
          </a:r>
        </a:p>
        <a:p>
          <a:r>
            <a:rPr lang="en-US" dirty="0"/>
            <a:t>M Isabel Stewart</a:t>
          </a:r>
        </a:p>
      </dgm:t>
    </dgm:pt>
    <dgm:pt modelId="{4571E05E-0416-4DBC-B8A9-4CE74031E2EA}" type="parTrans" cxnId="{E581F28E-5074-46D1-9740-E849D61E19D2}">
      <dgm:prSet/>
      <dgm:spPr/>
      <dgm:t>
        <a:bodyPr/>
        <a:lstStyle/>
        <a:p>
          <a:endParaRPr lang="en-US"/>
        </a:p>
      </dgm:t>
    </dgm:pt>
    <dgm:pt modelId="{3DAAAACD-EF7C-4C6D-B7FD-942D18E0CA94}" type="sibTrans" cxnId="{E581F28E-5074-46D1-9740-E849D61E19D2}">
      <dgm:prSet/>
      <dgm:spPr/>
      <dgm:t>
        <a:bodyPr/>
        <a:lstStyle/>
        <a:p>
          <a:endParaRPr lang="en-US"/>
        </a:p>
      </dgm:t>
    </dgm:pt>
    <dgm:pt modelId="{5C46F33A-D497-4F12-80F9-E7A4011AA921}">
      <dgm:prSet/>
      <dgm:spPr/>
      <dgm:t>
        <a:bodyPr/>
        <a:lstStyle/>
        <a:p>
          <a:r>
            <a:rPr lang="en-US" dirty="0"/>
            <a:t>Sir Robert fl.1393</a:t>
          </a:r>
        </a:p>
        <a:p>
          <a:r>
            <a:rPr lang="en-US" dirty="0"/>
            <a:t>M ? Scrimgeour</a:t>
          </a:r>
        </a:p>
      </dgm:t>
    </dgm:pt>
    <dgm:pt modelId="{47D58C58-C167-428A-8EFA-583D9560C2C4}" type="parTrans" cxnId="{3C6F8EBD-B6A2-4F25-A7CB-3CA693D8F178}">
      <dgm:prSet/>
      <dgm:spPr/>
      <dgm:t>
        <a:bodyPr/>
        <a:lstStyle/>
        <a:p>
          <a:endParaRPr lang="en-US"/>
        </a:p>
      </dgm:t>
    </dgm:pt>
    <dgm:pt modelId="{E2551E46-DE05-4DCD-B000-3E058B270D34}" type="sibTrans" cxnId="{3C6F8EBD-B6A2-4F25-A7CB-3CA693D8F178}">
      <dgm:prSet/>
      <dgm:spPr/>
      <dgm:t>
        <a:bodyPr/>
        <a:lstStyle/>
        <a:p>
          <a:endParaRPr lang="en-US"/>
        </a:p>
      </dgm:t>
    </dgm:pt>
    <dgm:pt modelId="{6E38949E-43BD-48CF-927A-17642A44FA86}">
      <dgm:prSet/>
      <dgm:spPr/>
      <dgm:t>
        <a:bodyPr/>
        <a:lstStyle/>
        <a:p>
          <a:r>
            <a:rPr lang="en-US" dirty="0"/>
            <a:t>Sir David</a:t>
          </a:r>
        </a:p>
        <a:p>
          <a:r>
            <a:rPr lang="en-US" dirty="0"/>
            <a:t>M Jean Stewart</a:t>
          </a:r>
        </a:p>
      </dgm:t>
    </dgm:pt>
    <dgm:pt modelId="{B211CA5A-9FE7-45A3-AC8E-9547CC55D9AE}" type="parTrans" cxnId="{69A19D20-4AAA-406D-A492-DFB04B8138DA}">
      <dgm:prSet/>
      <dgm:spPr/>
      <dgm:t>
        <a:bodyPr/>
        <a:lstStyle/>
        <a:p>
          <a:endParaRPr lang="en-US"/>
        </a:p>
      </dgm:t>
    </dgm:pt>
    <dgm:pt modelId="{B07EB837-1E90-4672-B512-160DF9FC7C5D}" type="sibTrans" cxnId="{69A19D20-4AAA-406D-A492-DFB04B8138DA}">
      <dgm:prSet/>
      <dgm:spPr/>
      <dgm:t>
        <a:bodyPr/>
        <a:lstStyle/>
        <a:p>
          <a:endParaRPr lang="en-US"/>
        </a:p>
      </dgm:t>
    </dgm:pt>
    <dgm:pt modelId="{8353ED60-EA59-461B-8D51-290D0D79DFFB}">
      <dgm:prSet/>
      <dgm:spPr/>
      <dgm:t>
        <a:bodyPr/>
        <a:lstStyle/>
        <a:p>
          <a:r>
            <a:rPr lang="en-US" dirty="0"/>
            <a:t>John 1473</a:t>
          </a:r>
        </a:p>
        <a:p>
          <a:r>
            <a:rPr lang="en-US" dirty="0"/>
            <a:t>M Elizabeth Stewart </a:t>
          </a:r>
        </a:p>
        <a:p>
          <a:r>
            <a:rPr lang="en-US" dirty="0"/>
            <a:t>1423-74</a:t>
          </a:r>
        </a:p>
      </dgm:t>
    </dgm:pt>
    <dgm:pt modelId="{6EA1CA9E-867F-44B1-821E-52A0FAA7DC03}" type="parTrans" cxnId="{F1F11327-1B74-452D-8B19-0C1307EDB193}">
      <dgm:prSet/>
      <dgm:spPr/>
      <dgm:t>
        <a:bodyPr/>
        <a:lstStyle/>
        <a:p>
          <a:endParaRPr lang="en-US"/>
        </a:p>
      </dgm:t>
    </dgm:pt>
    <dgm:pt modelId="{18F761A3-96C6-42E4-B25D-3ED0C4BB040A}" type="sibTrans" cxnId="{F1F11327-1B74-452D-8B19-0C1307EDB193}">
      <dgm:prSet/>
      <dgm:spPr/>
      <dgm:t>
        <a:bodyPr/>
        <a:lstStyle/>
        <a:p>
          <a:endParaRPr lang="en-US"/>
        </a:p>
      </dgm:t>
    </dgm:pt>
    <dgm:pt modelId="{C0A29C08-20EC-4E78-8103-9417ED1036B7}">
      <dgm:prSet/>
      <dgm:spPr/>
      <dgm:t>
        <a:bodyPr/>
        <a:lstStyle/>
        <a:p>
          <a:r>
            <a:rPr lang="en-US" dirty="0"/>
            <a:t>Robert c.1440-1508</a:t>
          </a:r>
        </a:p>
        <a:p>
          <a:r>
            <a:rPr lang="en-US" dirty="0"/>
            <a:t>M Marion </a:t>
          </a:r>
          <a:r>
            <a:rPr lang="en-US" dirty="0" err="1"/>
            <a:t>Herries</a:t>
          </a:r>
          <a:r>
            <a:rPr lang="en-US" dirty="0"/>
            <a:t> 1435-70</a:t>
          </a:r>
        </a:p>
      </dgm:t>
    </dgm:pt>
    <dgm:pt modelId="{39F530EE-E72F-4E13-9E87-D62B567C2D2A}" type="parTrans" cxnId="{0C0880A9-B465-461C-9DA7-50A04AEF2E3B}">
      <dgm:prSet/>
      <dgm:spPr/>
      <dgm:t>
        <a:bodyPr/>
        <a:lstStyle/>
        <a:p>
          <a:endParaRPr lang="en-US"/>
        </a:p>
      </dgm:t>
    </dgm:pt>
    <dgm:pt modelId="{D5DBEDE9-FD32-4702-9FB1-23FA74A4BE22}" type="sibTrans" cxnId="{0C0880A9-B465-461C-9DA7-50A04AEF2E3B}">
      <dgm:prSet/>
      <dgm:spPr/>
      <dgm:t>
        <a:bodyPr/>
        <a:lstStyle/>
        <a:p>
          <a:endParaRPr lang="en-US"/>
        </a:p>
      </dgm:t>
    </dgm:pt>
    <dgm:pt modelId="{5A29D81B-7A94-4E2C-AF07-4388D8C4F333}">
      <dgm:prSet/>
      <dgm:spPr/>
      <dgm:t>
        <a:bodyPr/>
        <a:lstStyle/>
        <a:p>
          <a:r>
            <a:rPr lang="en-US" dirty="0"/>
            <a:t>Christina 1455-1535</a:t>
          </a:r>
        </a:p>
        <a:p>
          <a:r>
            <a:rPr lang="en-US" dirty="0"/>
            <a:t>M James Shaw 1460-1528</a:t>
          </a:r>
        </a:p>
      </dgm:t>
    </dgm:pt>
    <dgm:pt modelId="{5871E828-332E-4946-8AB5-57691FE90775}" type="parTrans" cxnId="{64BC02D8-C27E-4DF4-93E3-471944AD6F36}">
      <dgm:prSet/>
      <dgm:spPr/>
      <dgm:t>
        <a:bodyPr/>
        <a:lstStyle/>
        <a:p>
          <a:endParaRPr lang="en-US"/>
        </a:p>
      </dgm:t>
    </dgm:pt>
    <dgm:pt modelId="{BBCA8C04-5285-47B6-937E-147A1BE5DB8F}" type="sibTrans" cxnId="{64BC02D8-C27E-4DF4-93E3-471944AD6F36}">
      <dgm:prSet/>
      <dgm:spPr/>
      <dgm:t>
        <a:bodyPr/>
        <a:lstStyle/>
        <a:p>
          <a:endParaRPr lang="en-US"/>
        </a:p>
      </dgm:t>
    </dgm:pt>
    <dgm:pt modelId="{F18DEA0F-8416-42E8-947D-077347E3021E}" type="pres">
      <dgm:prSet presAssocID="{7546BF2F-2CEE-4FFA-A89B-E62476CD09A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CD8BA80-63B9-45CB-A8D2-641446557FB2}" type="pres">
      <dgm:prSet presAssocID="{E79EC96D-2EFF-4EFD-8AB7-A53292473E46}" presName="hierRoot1" presStyleCnt="0">
        <dgm:presLayoutVars>
          <dgm:hierBranch val="init"/>
        </dgm:presLayoutVars>
      </dgm:prSet>
      <dgm:spPr/>
    </dgm:pt>
    <dgm:pt modelId="{112EB638-D40D-4899-9848-238EE84B07C3}" type="pres">
      <dgm:prSet presAssocID="{E79EC96D-2EFF-4EFD-8AB7-A53292473E46}" presName="rootComposite1" presStyleCnt="0"/>
      <dgm:spPr/>
    </dgm:pt>
    <dgm:pt modelId="{761E7379-B621-4832-92E2-6FC0B5FD0BE7}" type="pres">
      <dgm:prSet presAssocID="{E79EC96D-2EFF-4EFD-8AB7-A53292473E46}" presName="rootText1" presStyleLbl="node0" presStyleIdx="0" presStyleCnt="1">
        <dgm:presLayoutVars>
          <dgm:chPref val="3"/>
        </dgm:presLayoutVars>
      </dgm:prSet>
      <dgm:spPr/>
    </dgm:pt>
    <dgm:pt modelId="{7B304621-E482-4BAD-B74C-C1A33A9873A7}" type="pres">
      <dgm:prSet presAssocID="{E79EC96D-2EFF-4EFD-8AB7-A53292473E46}" presName="rootConnector1" presStyleLbl="node1" presStyleIdx="0" presStyleCnt="0"/>
      <dgm:spPr/>
    </dgm:pt>
    <dgm:pt modelId="{D5D8A67D-CD55-4DB2-8086-C29C1551D6DE}" type="pres">
      <dgm:prSet presAssocID="{E79EC96D-2EFF-4EFD-8AB7-A53292473E46}" presName="hierChild2" presStyleCnt="0"/>
      <dgm:spPr/>
    </dgm:pt>
    <dgm:pt modelId="{AC3B5183-26A6-4B6E-8807-96F1747659B6}" type="pres">
      <dgm:prSet presAssocID="{3BFA4494-5DC4-47D5-A03E-3EF127457BD7}" presName="Name37" presStyleLbl="parChTrans1D2" presStyleIdx="0" presStyleCnt="2"/>
      <dgm:spPr/>
    </dgm:pt>
    <dgm:pt modelId="{43379825-F8B2-46D5-8905-A27AB9C1821D}" type="pres">
      <dgm:prSet presAssocID="{72D7991A-113D-4A06-BEA9-00FE5243F67D}" presName="hierRoot2" presStyleCnt="0">
        <dgm:presLayoutVars>
          <dgm:hierBranch val="init"/>
        </dgm:presLayoutVars>
      </dgm:prSet>
      <dgm:spPr/>
    </dgm:pt>
    <dgm:pt modelId="{F6B288CF-D1EA-4714-B6CF-736F7E96B6A5}" type="pres">
      <dgm:prSet presAssocID="{72D7991A-113D-4A06-BEA9-00FE5243F67D}" presName="rootComposite" presStyleCnt="0"/>
      <dgm:spPr/>
    </dgm:pt>
    <dgm:pt modelId="{8231089F-7A64-4216-B66F-568A2790AC69}" type="pres">
      <dgm:prSet presAssocID="{72D7991A-113D-4A06-BEA9-00FE5243F67D}" presName="rootText" presStyleLbl="node2" presStyleIdx="0" presStyleCnt="2">
        <dgm:presLayoutVars>
          <dgm:chPref val="3"/>
        </dgm:presLayoutVars>
      </dgm:prSet>
      <dgm:spPr/>
    </dgm:pt>
    <dgm:pt modelId="{FCF90E84-7EDA-493E-A514-B845B88A56E1}" type="pres">
      <dgm:prSet presAssocID="{72D7991A-113D-4A06-BEA9-00FE5243F67D}" presName="rootConnector" presStyleLbl="node2" presStyleIdx="0" presStyleCnt="2"/>
      <dgm:spPr/>
    </dgm:pt>
    <dgm:pt modelId="{5747401D-FBD9-4FE4-A9C2-34FDF8FC4C93}" type="pres">
      <dgm:prSet presAssocID="{72D7991A-113D-4A06-BEA9-00FE5243F67D}" presName="hierChild4" presStyleCnt="0"/>
      <dgm:spPr/>
    </dgm:pt>
    <dgm:pt modelId="{134C2A9F-9007-4404-9050-F1283504101B}" type="pres">
      <dgm:prSet presAssocID="{6564D29D-1822-40EE-B7FD-F0380AB9DDF5}" presName="Name37" presStyleLbl="parChTrans1D3" presStyleIdx="0" presStyleCnt="4"/>
      <dgm:spPr/>
    </dgm:pt>
    <dgm:pt modelId="{FD1FB616-88BD-444F-B5C2-E2FB5708E5DF}" type="pres">
      <dgm:prSet presAssocID="{E2C69D43-E1F3-45AF-8C84-820DC4BD9A47}" presName="hierRoot2" presStyleCnt="0">
        <dgm:presLayoutVars>
          <dgm:hierBranch val="init"/>
        </dgm:presLayoutVars>
      </dgm:prSet>
      <dgm:spPr/>
    </dgm:pt>
    <dgm:pt modelId="{DC8CFC71-7C23-40B9-95C1-268F80C7EC74}" type="pres">
      <dgm:prSet presAssocID="{E2C69D43-E1F3-45AF-8C84-820DC4BD9A47}" presName="rootComposite" presStyleCnt="0"/>
      <dgm:spPr/>
    </dgm:pt>
    <dgm:pt modelId="{BF55AB9D-77C1-473E-BAC7-2762BB3FBC14}" type="pres">
      <dgm:prSet presAssocID="{E2C69D43-E1F3-45AF-8C84-820DC4BD9A47}" presName="rootText" presStyleLbl="node3" presStyleIdx="0" presStyleCnt="3">
        <dgm:presLayoutVars>
          <dgm:chPref val="3"/>
        </dgm:presLayoutVars>
      </dgm:prSet>
      <dgm:spPr/>
    </dgm:pt>
    <dgm:pt modelId="{A6B51ABA-0B8D-4760-AE3A-33CE1E1ADEE8}" type="pres">
      <dgm:prSet presAssocID="{E2C69D43-E1F3-45AF-8C84-820DC4BD9A47}" presName="rootConnector" presStyleLbl="node3" presStyleIdx="0" presStyleCnt="3"/>
      <dgm:spPr/>
    </dgm:pt>
    <dgm:pt modelId="{0270E196-E504-4F13-A15B-67760D008B68}" type="pres">
      <dgm:prSet presAssocID="{E2C69D43-E1F3-45AF-8C84-820DC4BD9A47}" presName="hierChild4" presStyleCnt="0"/>
      <dgm:spPr/>
    </dgm:pt>
    <dgm:pt modelId="{19B4944F-8564-4C0F-9737-BABE99940606}" type="pres">
      <dgm:prSet presAssocID="{EF6DF22B-1C1D-4DB5-8FB0-698AF03FAAB8}" presName="Name37" presStyleLbl="parChTrans1D4" presStyleIdx="0" presStyleCnt="11"/>
      <dgm:spPr/>
    </dgm:pt>
    <dgm:pt modelId="{888FE507-64A5-4F98-9660-65B74B6D2942}" type="pres">
      <dgm:prSet presAssocID="{F083EABE-EBAF-40E3-A19D-67A857E191FD}" presName="hierRoot2" presStyleCnt="0">
        <dgm:presLayoutVars>
          <dgm:hierBranch val="init"/>
        </dgm:presLayoutVars>
      </dgm:prSet>
      <dgm:spPr/>
    </dgm:pt>
    <dgm:pt modelId="{97FEEC8D-7289-458F-9344-37AD21725B7D}" type="pres">
      <dgm:prSet presAssocID="{F083EABE-EBAF-40E3-A19D-67A857E191FD}" presName="rootComposite" presStyleCnt="0"/>
      <dgm:spPr/>
    </dgm:pt>
    <dgm:pt modelId="{E973F0A0-C9EF-4050-BBA2-97FD2A89B205}" type="pres">
      <dgm:prSet presAssocID="{F083EABE-EBAF-40E3-A19D-67A857E191FD}" presName="rootText" presStyleLbl="node4" presStyleIdx="0" presStyleCnt="11">
        <dgm:presLayoutVars>
          <dgm:chPref val="3"/>
        </dgm:presLayoutVars>
      </dgm:prSet>
      <dgm:spPr/>
    </dgm:pt>
    <dgm:pt modelId="{65FC67E8-3384-47B6-BD46-8F9DE4AC5256}" type="pres">
      <dgm:prSet presAssocID="{F083EABE-EBAF-40E3-A19D-67A857E191FD}" presName="rootConnector" presStyleLbl="node4" presStyleIdx="0" presStyleCnt="11"/>
      <dgm:spPr/>
    </dgm:pt>
    <dgm:pt modelId="{2CD1F2D4-58F1-4515-B00F-F1F40F2DB491}" type="pres">
      <dgm:prSet presAssocID="{F083EABE-EBAF-40E3-A19D-67A857E191FD}" presName="hierChild4" presStyleCnt="0"/>
      <dgm:spPr/>
    </dgm:pt>
    <dgm:pt modelId="{026B005B-2903-4157-B9B5-6E0E9FA1A78C}" type="pres">
      <dgm:prSet presAssocID="{F083EABE-EBAF-40E3-A19D-67A857E191FD}" presName="hierChild5" presStyleCnt="0"/>
      <dgm:spPr/>
    </dgm:pt>
    <dgm:pt modelId="{BABEEA51-8A32-41CD-8A6A-017265E5BE76}" type="pres">
      <dgm:prSet presAssocID="{E2C69D43-E1F3-45AF-8C84-820DC4BD9A47}" presName="hierChild5" presStyleCnt="0"/>
      <dgm:spPr/>
    </dgm:pt>
    <dgm:pt modelId="{00D5BBAE-8B6D-490A-BFF5-E0BFCBA5D501}" type="pres">
      <dgm:prSet presAssocID="{40F27F39-BD33-45F6-B3D6-12D61819E20E}" presName="Name37" presStyleLbl="parChTrans1D3" presStyleIdx="1" presStyleCnt="4"/>
      <dgm:spPr/>
    </dgm:pt>
    <dgm:pt modelId="{D4B36390-8984-4235-88A9-7BCCC4E307C6}" type="pres">
      <dgm:prSet presAssocID="{12C4CC7D-107D-4646-835E-AB4FE20AD1B5}" presName="hierRoot2" presStyleCnt="0">
        <dgm:presLayoutVars>
          <dgm:hierBranch val="init"/>
        </dgm:presLayoutVars>
      </dgm:prSet>
      <dgm:spPr/>
    </dgm:pt>
    <dgm:pt modelId="{20D13244-3065-4322-A6B6-D74CFC4235D6}" type="pres">
      <dgm:prSet presAssocID="{12C4CC7D-107D-4646-835E-AB4FE20AD1B5}" presName="rootComposite" presStyleCnt="0"/>
      <dgm:spPr/>
    </dgm:pt>
    <dgm:pt modelId="{EBD1ADC6-63E2-4D5D-B579-8F8A990DA85D}" type="pres">
      <dgm:prSet presAssocID="{12C4CC7D-107D-4646-835E-AB4FE20AD1B5}" presName="rootText" presStyleLbl="node3" presStyleIdx="1" presStyleCnt="3">
        <dgm:presLayoutVars>
          <dgm:chPref val="3"/>
        </dgm:presLayoutVars>
      </dgm:prSet>
      <dgm:spPr/>
    </dgm:pt>
    <dgm:pt modelId="{54D88928-3B55-48F2-B904-9E8BDA8C4BF4}" type="pres">
      <dgm:prSet presAssocID="{12C4CC7D-107D-4646-835E-AB4FE20AD1B5}" presName="rootConnector" presStyleLbl="node3" presStyleIdx="1" presStyleCnt="3"/>
      <dgm:spPr/>
    </dgm:pt>
    <dgm:pt modelId="{0C0771D1-D8AC-4D9D-ACC8-03BFB247CA25}" type="pres">
      <dgm:prSet presAssocID="{12C4CC7D-107D-4646-835E-AB4FE20AD1B5}" presName="hierChild4" presStyleCnt="0"/>
      <dgm:spPr/>
    </dgm:pt>
    <dgm:pt modelId="{C5EF8AC3-6391-455B-8A26-51814AE55862}" type="pres">
      <dgm:prSet presAssocID="{12C4CC7D-107D-4646-835E-AB4FE20AD1B5}" presName="hierChild5" presStyleCnt="0"/>
      <dgm:spPr/>
    </dgm:pt>
    <dgm:pt modelId="{67AEA672-58F4-4FBB-8437-01661041FA21}" type="pres">
      <dgm:prSet presAssocID="{72D7991A-113D-4A06-BEA9-00FE5243F67D}" presName="hierChild5" presStyleCnt="0"/>
      <dgm:spPr/>
    </dgm:pt>
    <dgm:pt modelId="{E9029FEA-2009-46F6-9049-27CFE0AE1D9C}" type="pres">
      <dgm:prSet presAssocID="{A58997E8-159B-4734-98BC-66BF0D83BB41}" presName="Name111" presStyleLbl="parChTrans1D3" presStyleIdx="2" presStyleCnt="4"/>
      <dgm:spPr/>
    </dgm:pt>
    <dgm:pt modelId="{B2FE77F9-E6AB-46E1-836D-9077956A320A}" type="pres">
      <dgm:prSet presAssocID="{D498622F-0F9A-4208-8BEE-59294A885D10}" presName="hierRoot3" presStyleCnt="0">
        <dgm:presLayoutVars>
          <dgm:hierBranch val="init"/>
        </dgm:presLayoutVars>
      </dgm:prSet>
      <dgm:spPr/>
    </dgm:pt>
    <dgm:pt modelId="{5D9CEAA4-35DA-4A1B-BDE0-1A329DD253FC}" type="pres">
      <dgm:prSet presAssocID="{D498622F-0F9A-4208-8BEE-59294A885D10}" presName="rootComposite3" presStyleCnt="0"/>
      <dgm:spPr/>
    </dgm:pt>
    <dgm:pt modelId="{022E1546-3D33-4979-BDD6-50B5F459E9B0}" type="pres">
      <dgm:prSet presAssocID="{D498622F-0F9A-4208-8BEE-59294A885D10}" presName="rootText3" presStyleLbl="asst2" presStyleIdx="0" presStyleCnt="1">
        <dgm:presLayoutVars>
          <dgm:chPref val="3"/>
        </dgm:presLayoutVars>
      </dgm:prSet>
      <dgm:spPr/>
    </dgm:pt>
    <dgm:pt modelId="{459D39D6-B160-4D2B-AFBB-3122ABC16DDF}" type="pres">
      <dgm:prSet presAssocID="{D498622F-0F9A-4208-8BEE-59294A885D10}" presName="rootConnector3" presStyleLbl="asst2" presStyleIdx="0" presStyleCnt="1"/>
      <dgm:spPr/>
    </dgm:pt>
    <dgm:pt modelId="{4B7393A9-44D7-4A76-81CB-A958A6FF2FCD}" type="pres">
      <dgm:prSet presAssocID="{D498622F-0F9A-4208-8BEE-59294A885D10}" presName="hierChild6" presStyleCnt="0"/>
      <dgm:spPr/>
    </dgm:pt>
    <dgm:pt modelId="{F90A213A-DF72-477D-85DA-ECD8B325517C}" type="pres">
      <dgm:prSet presAssocID="{DF8E0F9A-3AC9-4F2B-917F-DFB4FDDEA698}" presName="Name37" presStyleLbl="parChTrans1D4" presStyleIdx="1" presStyleCnt="11"/>
      <dgm:spPr/>
    </dgm:pt>
    <dgm:pt modelId="{2606FCDC-1A91-414B-8174-5E3D691D7A2A}" type="pres">
      <dgm:prSet presAssocID="{CF615F2C-A9A2-401B-BB06-D21D87033E39}" presName="hierRoot2" presStyleCnt="0">
        <dgm:presLayoutVars>
          <dgm:hierBranch val="init"/>
        </dgm:presLayoutVars>
      </dgm:prSet>
      <dgm:spPr/>
    </dgm:pt>
    <dgm:pt modelId="{96BB2553-D511-4F0A-81BA-CA86C2BAAF43}" type="pres">
      <dgm:prSet presAssocID="{CF615F2C-A9A2-401B-BB06-D21D87033E39}" presName="rootComposite" presStyleCnt="0"/>
      <dgm:spPr/>
    </dgm:pt>
    <dgm:pt modelId="{8A04AA21-4DFF-40F8-B505-70514F5EE218}" type="pres">
      <dgm:prSet presAssocID="{CF615F2C-A9A2-401B-BB06-D21D87033E39}" presName="rootText" presStyleLbl="node4" presStyleIdx="1" presStyleCnt="11">
        <dgm:presLayoutVars>
          <dgm:chPref val="3"/>
        </dgm:presLayoutVars>
      </dgm:prSet>
      <dgm:spPr/>
    </dgm:pt>
    <dgm:pt modelId="{A3DBCFE4-0ADE-461A-8B5E-16A7118E9CDA}" type="pres">
      <dgm:prSet presAssocID="{CF615F2C-A9A2-401B-BB06-D21D87033E39}" presName="rootConnector" presStyleLbl="node4" presStyleIdx="1" presStyleCnt="11"/>
      <dgm:spPr/>
    </dgm:pt>
    <dgm:pt modelId="{1671CF02-0620-4FD7-B63D-C38669F687A3}" type="pres">
      <dgm:prSet presAssocID="{CF615F2C-A9A2-401B-BB06-D21D87033E39}" presName="hierChild4" presStyleCnt="0"/>
      <dgm:spPr/>
    </dgm:pt>
    <dgm:pt modelId="{EA815DA2-64C4-4029-A10B-0FE3D1B0122A}" type="pres">
      <dgm:prSet presAssocID="{C9D8AA92-CABD-43B1-BA4E-3F6658716AF7}" presName="Name37" presStyleLbl="parChTrans1D4" presStyleIdx="2" presStyleCnt="11"/>
      <dgm:spPr/>
    </dgm:pt>
    <dgm:pt modelId="{2C31655A-4F4A-41FC-BE2C-651BF05C01DB}" type="pres">
      <dgm:prSet presAssocID="{F6506B9F-3306-4FC6-A5AD-DE0195F219E8}" presName="hierRoot2" presStyleCnt="0">
        <dgm:presLayoutVars>
          <dgm:hierBranch val="init"/>
        </dgm:presLayoutVars>
      </dgm:prSet>
      <dgm:spPr/>
    </dgm:pt>
    <dgm:pt modelId="{FB9BE3EC-9C9B-4689-9C59-6930C524E1FC}" type="pres">
      <dgm:prSet presAssocID="{F6506B9F-3306-4FC6-A5AD-DE0195F219E8}" presName="rootComposite" presStyleCnt="0"/>
      <dgm:spPr/>
    </dgm:pt>
    <dgm:pt modelId="{33740CA7-C106-42A6-8AA9-B03D99DD920B}" type="pres">
      <dgm:prSet presAssocID="{F6506B9F-3306-4FC6-A5AD-DE0195F219E8}" presName="rootText" presStyleLbl="node4" presStyleIdx="2" presStyleCnt="11">
        <dgm:presLayoutVars>
          <dgm:chPref val="3"/>
        </dgm:presLayoutVars>
      </dgm:prSet>
      <dgm:spPr/>
    </dgm:pt>
    <dgm:pt modelId="{16E67180-F8BE-4EC1-8E72-9487249F3067}" type="pres">
      <dgm:prSet presAssocID="{F6506B9F-3306-4FC6-A5AD-DE0195F219E8}" presName="rootConnector" presStyleLbl="node4" presStyleIdx="2" presStyleCnt="11"/>
      <dgm:spPr/>
    </dgm:pt>
    <dgm:pt modelId="{091B5366-0F07-42C0-807E-A9E6ED00E02E}" type="pres">
      <dgm:prSet presAssocID="{F6506B9F-3306-4FC6-A5AD-DE0195F219E8}" presName="hierChild4" presStyleCnt="0"/>
      <dgm:spPr/>
    </dgm:pt>
    <dgm:pt modelId="{B58291D8-2460-445F-816B-766B3DEDA9A8}" type="pres">
      <dgm:prSet presAssocID="{C3FA8BED-67A3-49FE-A10D-75FF121E7802}" presName="Name37" presStyleLbl="parChTrans1D4" presStyleIdx="3" presStyleCnt="11"/>
      <dgm:spPr/>
    </dgm:pt>
    <dgm:pt modelId="{BA79ADAB-1B10-47AE-9393-3A53C1E5390A}" type="pres">
      <dgm:prSet presAssocID="{5CA46098-8FE8-4DB6-8B45-73CBECDC8A90}" presName="hierRoot2" presStyleCnt="0">
        <dgm:presLayoutVars>
          <dgm:hierBranch val="init"/>
        </dgm:presLayoutVars>
      </dgm:prSet>
      <dgm:spPr/>
    </dgm:pt>
    <dgm:pt modelId="{B2301042-83BE-4EB5-9D10-874EF8F7271A}" type="pres">
      <dgm:prSet presAssocID="{5CA46098-8FE8-4DB6-8B45-73CBECDC8A90}" presName="rootComposite" presStyleCnt="0"/>
      <dgm:spPr/>
    </dgm:pt>
    <dgm:pt modelId="{3B1F2F04-F0D0-437D-BA93-872BE3104669}" type="pres">
      <dgm:prSet presAssocID="{5CA46098-8FE8-4DB6-8B45-73CBECDC8A90}" presName="rootText" presStyleLbl="node4" presStyleIdx="3" presStyleCnt="11">
        <dgm:presLayoutVars>
          <dgm:chPref val="3"/>
        </dgm:presLayoutVars>
      </dgm:prSet>
      <dgm:spPr/>
    </dgm:pt>
    <dgm:pt modelId="{6942D8E8-B9F3-470B-BAF6-95BDF6AE9C38}" type="pres">
      <dgm:prSet presAssocID="{5CA46098-8FE8-4DB6-8B45-73CBECDC8A90}" presName="rootConnector" presStyleLbl="node4" presStyleIdx="3" presStyleCnt="11"/>
      <dgm:spPr/>
    </dgm:pt>
    <dgm:pt modelId="{B6E3117E-188E-4727-B920-CBB7270818D6}" type="pres">
      <dgm:prSet presAssocID="{5CA46098-8FE8-4DB6-8B45-73CBECDC8A90}" presName="hierChild4" presStyleCnt="0"/>
      <dgm:spPr/>
    </dgm:pt>
    <dgm:pt modelId="{B2FC29DF-443B-4451-B8E2-63547AD0C006}" type="pres">
      <dgm:prSet presAssocID="{1F624843-E1A6-4F4B-933A-63D929A0AC08}" presName="Name37" presStyleLbl="parChTrans1D4" presStyleIdx="4" presStyleCnt="11"/>
      <dgm:spPr/>
    </dgm:pt>
    <dgm:pt modelId="{6C3D921D-5705-4A65-9E24-CEFF3F1074FA}" type="pres">
      <dgm:prSet presAssocID="{404D2674-DB7F-4237-9926-42CE1EAC6A29}" presName="hierRoot2" presStyleCnt="0">
        <dgm:presLayoutVars>
          <dgm:hierBranch val="init"/>
        </dgm:presLayoutVars>
      </dgm:prSet>
      <dgm:spPr/>
    </dgm:pt>
    <dgm:pt modelId="{55383F95-AA47-41DF-9069-7FE2EC014F71}" type="pres">
      <dgm:prSet presAssocID="{404D2674-DB7F-4237-9926-42CE1EAC6A29}" presName="rootComposite" presStyleCnt="0"/>
      <dgm:spPr/>
    </dgm:pt>
    <dgm:pt modelId="{5C7D75CC-F5D8-4E1E-A419-A75D8F950A63}" type="pres">
      <dgm:prSet presAssocID="{404D2674-DB7F-4237-9926-42CE1EAC6A29}" presName="rootText" presStyleLbl="node4" presStyleIdx="4" presStyleCnt="11">
        <dgm:presLayoutVars>
          <dgm:chPref val="3"/>
        </dgm:presLayoutVars>
      </dgm:prSet>
      <dgm:spPr/>
    </dgm:pt>
    <dgm:pt modelId="{4CA00B2E-3704-4560-8ED4-B324F4E7A534}" type="pres">
      <dgm:prSet presAssocID="{404D2674-DB7F-4237-9926-42CE1EAC6A29}" presName="rootConnector" presStyleLbl="node4" presStyleIdx="4" presStyleCnt="11"/>
      <dgm:spPr/>
    </dgm:pt>
    <dgm:pt modelId="{DBD2181D-DD75-4719-ABD2-2A2400E972EA}" type="pres">
      <dgm:prSet presAssocID="{404D2674-DB7F-4237-9926-42CE1EAC6A29}" presName="hierChild4" presStyleCnt="0"/>
      <dgm:spPr/>
    </dgm:pt>
    <dgm:pt modelId="{23494651-F8E6-43EA-A2B7-C1563C4CE5AD}" type="pres">
      <dgm:prSet presAssocID="{404D2674-DB7F-4237-9926-42CE1EAC6A29}" presName="hierChild5" presStyleCnt="0"/>
      <dgm:spPr/>
    </dgm:pt>
    <dgm:pt modelId="{C68A1B3A-2A6A-40DE-BD52-D3488812B311}" type="pres">
      <dgm:prSet presAssocID="{5CA46098-8FE8-4DB6-8B45-73CBECDC8A90}" presName="hierChild5" presStyleCnt="0"/>
      <dgm:spPr/>
    </dgm:pt>
    <dgm:pt modelId="{AAF9B901-19AD-4346-B2EF-70F6E2959635}" type="pres">
      <dgm:prSet presAssocID="{F6506B9F-3306-4FC6-A5AD-DE0195F219E8}" presName="hierChild5" presStyleCnt="0"/>
      <dgm:spPr/>
    </dgm:pt>
    <dgm:pt modelId="{620EE37B-9289-4712-9E9A-294D57FEB237}" type="pres">
      <dgm:prSet presAssocID="{CF615F2C-A9A2-401B-BB06-D21D87033E39}" presName="hierChild5" presStyleCnt="0"/>
      <dgm:spPr/>
    </dgm:pt>
    <dgm:pt modelId="{66B0984F-FB18-4F86-BD42-33A547BB5815}" type="pres">
      <dgm:prSet presAssocID="{D498622F-0F9A-4208-8BEE-59294A885D10}" presName="hierChild7" presStyleCnt="0"/>
      <dgm:spPr/>
    </dgm:pt>
    <dgm:pt modelId="{4D31D81B-75AF-4C34-B6C6-E6DE9A95CE70}" type="pres">
      <dgm:prSet presAssocID="{E4CC7557-09EE-4076-9F63-C4EDFEF8D691}" presName="Name37" presStyleLbl="parChTrans1D2" presStyleIdx="1" presStyleCnt="2"/>
      <dgm:spPr/>
    </dgm:pt>
    <dgm:pt modelId="{ED1940D5-8733-412B-B793-9C115A7A2D02}" type="pres">
      <dgm:prSet presAssocID="{179C707A-EB5D-4D8D-B965-991AFFE31611}" presName="hierRoot2" presStyleCnt="0">
        <dgm:presLayoutVars>
          <dgm:hierBranch val="init"/>
        </dgm:presLayoutVars>
      </dgm:prSet>
      <dgm:spPr/>
    </dgm:pt>
    <dgm:pt modelId="{D69D78C0-7464-4AE2-A59E-0D508F776F15}" type="pres">
      <dgm:prSet presAssocID="{179C707A-EB5D-4D8D-B965-991AFFE31611}" presName="rootComposite" presStyleCnt="0"/>
      <dgm:spPr/>
    </dgm:pt>
    <dgm:pt modelId="{048E193A-F5D0-4849-86E7-2BB6B57A075E}" type="pres">
      <dgm:prSet presAssocID="{179C707A-EB5D-4D8D-B965-991AFFE31611}" presName="rootText" presStyleLbl="node2" presStyleIdx="1" presStyleCnt="2">
        <dgm:presLayoutVars>
          <dgm:chPref val="3"/>
        </dgm:presLayoutVars>
      </dgm:prSet>
      <dgm:spPr/>
    </dgm:pt>
    <dgm:pt modelId="{62B71335-DAA4-448B-904B-3FF4DF53A496}" type="pres">
      <dgm:prSet presAssocID="{179C707A-EB5D-4D8D-B965-991AFFE31611}" presName="rootConnector" presStyleLbl="node2" presStyleIdx="1" presStyleCnt="2"/>
      <dgm:spPr/>
    </dgm:pt>
    <dgm:pt modelId="{7A602BDF-0F18-4781-A7FB-9CB4F3ED335E}" type="pres">
      <dgm:prSet presAssocID="{179C707A-EB5D-4D8D-B965-991AFFE31611}" presName="hierChild4" presStyleCnt="0"/>
      <dgm:spPr/>
    </dgm:pt>
    <dgm:pt modelId="{8EC65E32-1FB5-43CE-9044-AED8DA4B5C8D}" type="pres">
      <dgm:prSet presAssocID="{32B51EC2-E8EB-473F-8746-780B1CA63EBD}" presName="Name37" presStyleLbl="parChTrans1D3" presStyleIdx="3" presStyleCnt="4"/>
      <dgm:spPr/>
    </dgm:pt>
    <dgm:pt modelId="{2691ABCB-0220-4BC6-B6FC-25B7DEF5B36E}" type="pres">
      <dgm:prSet presAssocID="{B48094ED-8ED4-456E-84DA-346F66346508}" presName="hierRoot2" presStyleCnt="0">
        <dgm:presLayoutVars>
          <dgm:hierBranch val="init"/>
        </dgm:presLayoutVars>
      </dgm:prSet>
      <dgm:spPr/>
    </dgm:pt>
    <dgm:pt modelId="{526BCCD9-59BB-400C-874B-35970D32139D}" type="pres">
      <dgm:prSet presAssocID="{B48094ED-8ED4-456E-84DA-346F66346508}" presName="rootComposite" presStyleCnt="0"/>
      <dgm:spPr/>
    </dgm:pt>
    <dgm:pt modelId="{E8967B2A-4EED-49C9-B13E-EFFDCFB145B4}" type="pres">
      <dgm:prSet presAssocID="{B48094ED-8ED4-456E-84DA-346F66346508}" presName="rootText" presStyleLbl="node3" presStyleIdx="2" presStyleCnt="3">
        <dgm:presLayoutVars>
          <dgm:chPref val="3"/>
        </dgm:presLayoutVars>
      </dgm:prSet>
      <dgm:spPr/>
    </dgm:pt>
    <dgm:pt modelId="{D9A346AC-38ED-43D3-845A-C2A1CA93402A}" type="pres">
      <dgm:prSet presAssocID="{B48094ED-8ED4-456E-84DA-346F66346508}" presName="rootConnector" presStyleLbl="node3" presStyleIdx="2" presStyleCnt="3"/>
      <dgm:spPr/>
    </dgm:pt>
    <dgm:pt modelId="{12202CD4-559E-4B1E-BDF5-931DDAF6C0B8}" type="pres">
      <dgm:prSet presAssocID="{B48094ED-8ED4-456E-84DA-346F66346508}" presName="hierChild4" presStyleCnt="0"/>
      <dgm:spPr/>
    </dgm:pt>
    <dgm:pt modelId="{50BD5104-85FB-4CA1-A969-0D819995434C}" type="pres">
      <dgm:prSet presAssocID="{4571E05E-0416-4DBC-B8A9-4CE74031E2EA}" presName="Name37" presStyleLbl="parChTrans1D4" presStyleIdx="5" presStyleCnt="11"/>
      <dgm:spPr/>
    </dgm:pt>
    <dgm:pt modelId="{99046C46-DEC0-402B-AFA6-361A5AD4B1AE}" type="pres">
      <dgm:prSet presAssocID="{09231C19-A05B-4799-AAAB-021FDBE95DF7}" presName="hierRoot2" presStyleCnt="0">
        <dgm:presLayoutVars>
          <dgm:hierBranch val="init"/>
        </dgm:presLayoutVars>
      </dgm:prSet>
      <dgm:spPr/>
    </dgm:pt>
    <dgm:pt modelId="{6154AF79-86B0-4458-83A8-3B2FE84ED539}" type="pres">
      <dgm:prSet presAssocID="{09231C19-A05B-4799-AAAB-021FDBE95DF7}" presName="rootComposite" presStyleCnt="0"/>
      <dgm:spPr/>
    </dgm:pt>
    <dgm:pt modelId="{A224C156-719D-4FB7-B776-2100C661EC3E}" type="pres">
      <dgm:prSet presAssocID="{09231C19-A05B-4799-AAAB-021FDBE95DF7}" presName="rootText" presStyleLbl="node4" presStyleIdx="5" presStyleCnt="11">
        <dgm:presLayoutVars>
          <dgm:chPref val="3"/>
        </dgm:presLayoutVars>
      </dgm:prSet>
      <dgm:spPr/>
    </dgm:pt>
    <dgm:pt modelId="{68F498BB-44D4-4737-999B-D730A4534C3E}" type="pres">
      <dgm:prSet presAssocID="{09231C19-A05B-4799-AAAB-021FDBE95DF7}" presName="rootConnector" presStyleLbl="node4" presStyleIdx="5" presStyleCnt="11"/>
      <dgm:spPr/>
    </dgm:pt>
    <dgm:pt modelId="{E422F31E-6644-4AD7-81DC-DBF2114BA113}" type="pres">
      <dgm:prSet presAssocID="{09231C19-A05B-4799-AAAB-021FDBE95DF7}" presName="hierChild4" presStyleCnt="0"/>
      <dgm:spPr/>
    </dgm:pt>
    <dgm:pt modelId="{023CDF83-E159-43C5-B4E3-C2AA5EC62087}" type="pres">
      <dgm:prSet presAssocID="{47D58C58-C167-428A-8EFA-583D9560C2C4}" presName="Name37" presStyleLbl="parChTrans1D4" presStyleIdx="6" presStyleCnt="11"/>
      <dgm:spPr/>
    </dgm:pt>
    <dgm:pt modelId="{5CB8263A-6940-4699-9DEC-C5E2C63D25B5}" type="pres">
      <dgm:prSet presAssocID="{5C46F33A-D497-4F12-80F9-E7A4011AA921}" presName="hierRoot2" presStyleCnt="0">
        <dgm:presLayoutVars>
          <dgm:hierBranch val="init"/>
        </dgm:presLayoutVars>
      </dgm:prSet>
      <dgm:spPr/>
    </dgm:pt>
    <dgm:pt modelId="{F7CE7702-EA4D-415A-94E0-7364B86D3A6A}" type="pres">
      <dgm:prSet presAssocID="{5C46F33A-D497-4F12-80F9-E7A4011AA921}" presName="rootComposite" presStyleCnt="0"/>
      <dgm:spPr/>
    </dgm:pt>
    <dgm:pt modelId="{3672B92D-2C32-46D4-B130-00ADDEE950F2}" type="pres">
      <dgm:prSet presAssocID="{5C46F33A-D497-4F12-80F9-E7A4011AA921}" presName="rootText" presStyleLbl="node4" presStyleIdx="6" presStyleCnt="11">
        <dgm:presLayoutVars>
          <dgm:chPref val="3"/>
        </dgm:presLayoutVars>
      </dgm:prSet>
      <dgm:spPr/>
    </dgm:pt>
    <dgm:pt modelId="{F93A5C7D-9011-4F03-8700-51D2F91ECF3E}" type="pres">
      <dgm:prSet presAssocID="{5C46F33A-D497-4F12-80F9-E7A4011AA921}" presName="rootConnector" presStyleLbl="node4" presStyleIdx="6" presStyleCnt="11"/>
      <dgm:spPr/>
    </dgm:pt>
    <dgm:pt modelId="{8380FEE4-5F4C-46A7-A8BE-79FF29EB41C9}" type="pres">
      <dgm:prSet presAssocID="{5C46F33A-D497-4F12-80F9-E7A4011AA921}" presName="hierChild4" presStyleCnt="0"/>
      <dgm:spPr/>
    </dgm:pt>
    <dgm:pt modelId="{CCDFD402-8011-461A-A7EE-2BFF96D36C16}" type="pres">
      <dgm:prSet presAssocID="{B211CA5A-9FE7-45A3-AC8E-9547CC55D9AE}" presName="Name37" presStyleLbl="parChTrans1D4" presStyleIdx="7" presStyleCnt="11"/>
      <dgm:spPr/>
    </dgm:pt>
    <dgm:pt modelId="{FC80C053-B50B-4BD0-81AF-F0B937A8BC88}" type="pres">
      <dgm:prSet presAssocID="{6E38949E-43BD-48CF-927A-17642A44FA86}" presName="hierRoot2" presStyleCnt="0">
        <dgm:presLayoutVars>
          <dgm:hierBranch val="init"/>
        </dgm:presLayoutVars>
      </dgm:prSet>
      <dgm:spPr/>
    </dgm:pt>
    <dgm:pt modelId="{498ACC66-ECDA-4107-BE52-AF8C195F22F8}" type="pres">
      <dgm:prSet presAssocID="{6E38949E-43BD-48CF-927A-17642A44FA86}" presName="rootComposite" presStyleCnt="0"/>
      <dgm:spPr/>
    </dgm:pt>
    <dgm:pt modelId="{A0090B5C-C880-433D-9A30-70F2D40AE990}" type="pres">
      <dgm:prSet presAssocID="{6E38949E-43BD-48CF-927A-17642A44FA86}" presName="rootText" presStyleLbl="node4" presStyleIdx="7" presStyleCnt="11">
        <dgm:presLayoutVars>
          <dgm:chPref val="3"/>
        </dgm:presLayoutVars>
      </dgm:prSet>
      <dgm:spPr/>
    </dgm:pt>
    <dgm:pt modelId="{671760F3-8FAD-449B-B1F6-E3CA1106E924}" type="pres">
      <dgm:prSet presAssocID="{6E38949E-43BD-48CF-927A-17642A44FA86}" presName="rootConnector" presStyleLbl="node4" presStyleIdx="7" presStyleCnt="11"/>
      <dgm:spPr/>
    </dgm:pt>
    <dgm:pt modelId="{21053F23-C334-4A89-90AF-CBF713D623FC}" type="pres">
      <dgm:prSet presAssocID="{6E38949E-43BD-48CF-927A-17642A44FA86}" presName="hierChild4" presStyleCnt="0"/>
      <dgm:spPr/>
    </dgm:pt>
    <dgm:pt modelId="{7BAD2389-9D49-48C1-AA3A-12A25B3FC4E2}" type="pres">
      <dgm:prSet presAssocID="{6EA1CA9E-867F-44B1-821E-52A0FAA7DC03}" presName="Name37" presStyleLbl="parChTrans1D4" presStyleIdx="8" presStyleCnt="11"/>
      <dgm:spPr/>
    </dgm:pt>
    <dgm:pt modelId="{4978967B-DE6C-4D8C-A021-FEDB48E34F2F}" type="pres">
      <dgm:prSet presAssocID="{8353ED60-EA59-461B-8D51-290D0D79DFFB}" presName="hierRoot2" presStyleCnt="0">
        <dgm:presLayoutVars>
          <dgm:hierBranch val="init"/>
        </dgm:presLayoutVars>
      </dgm:prSet>
      <dgm:spPr/>
    </dgm:pt>
    <dgm:pt modelId="{95AE3B2D-C0CC-4C9B-80C1-1B08C36C4586}" type="pres">
      <dgm:prSet presAssocID="{8353ED60-EA59-461B-8D51-290D0D79DFFB}" presName="rootComposite" presStyleCnt="0"/>
      <dgm:spPr/>
    </dgm:pt>
    <dgm:pt modelId="{7EC940C1-EADF-4C40-8A36-04317C60AC1A}" type="pres">
      <dgm:prSet presAssocID="{8353ED60-EA59-461B-8D51-290D0D79DFFB}" presName="rootText" presStyleLbl="node4" presStyleIdx="8" presStyleCnt="11">
        <dgm:presLayoutVars>
          <dgm:chPref val="3"/>
        </dgm:presLayoutVars>
      </dgm:prSet>
      <dgm:spPr/>
    </dgm:pt>
    <dgm:pt modelId="{C4991A41-FB2F-4351-A6AA-FCAA52579253}" type="pres">
      <dgm:prSet presAssocID="{8353ED60-EA59-461B-8D51-290D0D79DFFB}" presName="rootConnector" presStyleLbl="node4" presStyleIdx="8" presStyleCnt="11"/>
      <dgm:spPr/>
    </dgm:pt>
    <dgm:pt modelId="{647217A0-A26F-4AC8-BE0E-9C98DFF3D694}" type="pres">
      <dgm:prSet presAssocID="{8353ED60-EA59-461B-8D51-290D0D79DFFB}" presName="hierChild4" presStyleCnt="0"/>
      <dgm:spPr/>
    </dgm:pt>
    <dgm:pt modelId="{45C56C6F-756D-4A4F-BC4E-7F018F41913B}" type="pres">
      <dgm:prSet presAssocID="{39F530EE-E72F-4E13-9E87-D62B567C2D2A}" presName="Name37" presStyleLbl="parChTrans1D4" presStyleIdx="9" presStyleCnt="11"/>
      <dgm:spPr/>
    </dgm:pt>
    <dgm:pt modelId="{DD32A634-41FD-4AD9-A569-2DDBA63386B0}" type="pres">
      <dgm:prSet presAssocID="{C0A29C08-20EC-4E78-8103-9417ED1036B7}" presName="hierRoot2" presStyleCnt="0">
        <dgm:presLayoutVars>
          <dgm:hierBranch val="init"/>
        </dgm:presLayoutVars>
      </dgm:prSet>
      <dgm:spPr/>
    </dgm:pt>
    <dgm:pt modelId="{CBEE6482-16F4-40BF-9966-D9E62444F28B}" type="pres">
      <dgm:prSet presAssocID="{C0A29C08-20EC-4E78-8103-9417ED1036B7}" presName="rootComposite" presStyleCnt="0"/>
      <dgm:spPr/>
    </dgm:pt>
    <dgm:pt modelId="{9C8157E6-5D81-4318-96B6-0E7D412CC60F}" type="pres">
      <dgm:prSet presAssocID="{C0A29C08-20EC-4E78-8103-9417ED1036B7}" presName="rootText" presStyleLbl="node4" presStyleIdx="9" presStyleCnt="11">
        <dgm:presLayoutVars>
          <dgm:chPref val="3"/>
        </dgm:presLayoutVars>
      </dgm:prSet>
      <dgm:spPr/>
    </dgm:pt>
    <dgm:pt modelId="{2305596A-456B-4E9D-8EB3-F6C7A42EC81C}" type="pres">
      <dgm:prSet presAssocID="{C0A29C08-20EC-4E78-8103-9417ED1036B7}" presName="rootConnector" presStyleLbl="node4" presStyleIdx="9" presStyleCnt="11"/>
      <dgm:spPr/>
    </dgm:pt>
    <dgm:pt modelId="{F6AA2382-D3F9-4C9B-B330-72BEFEF82883}" type="pres">
      <dgm:prSet presAssocID="{C0A29C08-20EC-4E78-8103-9417ED1036B7}" presName="hierChild4" presStyleCnt="0"/>
      <dgm:spPr/>
    </dgm:pt>
    <dgm:pt modelId="{A4326E6D-184B-4517-8A85-C64CE0090940}" type="pres">
      <dgm:prSet presAssocID="{5871E828-332E-4946-8AB5-57691FE90775}" presName="Name37" presStyleLbl="parChTrans1D4" presStyleIdx="10" presStyleCnt="11"/>
      <dgm:spPr/>
    </dgm:pt>
    <dgm:pt modelId="{BB800BA4-A50F-4B4C-9EBB-EE9D9EEF3426}" type="pres">
      <dgm:prSet presAssocID="{5A29D81B-7A94-4E2C-AF07-4388D8C4F333}" presName="hierRoot2" presStyleCnt="0">
        <dgm:presLayoutVars>
          <dgm:hierBranch val="init"/>
        </dgm:presLayoutVars>
      </dgm:prSet>
      <dgm:spPr/>
    </dgm:pt>
    <dgm:pt modelId="{F6E08140-CCD2-4E96-BA86-2C3302230299}" type="pres">
      <dgm:prSet presAssocID="{5A29D81B-7A94-4E2C-AF07-4388D8C4F333}" presName="rootComposite" presStyleCnt="0"/>
      <dgm:spPr/>
    </dgm:pt>
    <dgm:pt modelId="{1DDC9240-D6AA-41D4-9A92-9D6D65D897BD}" type="pres">
      <dgm:prSet presAssocID="{5A29D81B-7A94-4E2C-AF07-4388D8C4F333}" presName="rootText" presStyleLbl="node4" presStyleIdx="10" presStyleCnt="11">
        <dgm:presLayoutVars>
          <dgm:chPref val="3"/>
        </dgm:presLayoutVars>
      </dgm:prSet>
      <dgm:spPr/>
    </dgm:pt>
    <dgm:pt modelId="{8EB82661-17B7-4A51-B67C-3C92CBABBF08}" type="pres">
      <dgm:prSet presAssocID="{5A29D81B-7A94-4E2C-AF07-4388D8C4F333}" presName="rootConnector" presStyleLbl="node4" presStyleIdx="10" presStyleCnt="11"/>
      <dgm:spPr/>
    </dgm:pt>
    <dgm:pt modelId="{15C8D62D-8BDE-4691-A701-01BE3AA9518C}" type="pres">
      <dgm:prSet presAssocID="{5A29D81B-7A94-4E2C-AF07-4388D8C4F333}" presName="hierChild4" presStyleCnt="0"/>
      <dgm:spPr/>
    </dgm:pt>
    <dgm:pt modelId="{226CD8F5-954C-46CE-A2AE-DC76E52FFF6E}" type="pres">
      <dgm:prSet presAssocID="{5A29D81B-7A94-4E2C-AF07-4388D8C4F333}" presName="hierChild5" presStyleCnt="0"/>
      <dgm:spPr/>
    </dgm:pt>
    <dgm:pt modelId="{1FA6DD52-C722-4ACF-A548-5F8478C8FB36}" type="pres">
      <dgm:prSet presAssocID="{C0A29C08-20EC-4E78-8103-9417ED1036B7}" presName="hierChild5" presStyleCnt="0"/>
      <dgm:spPr/>
    </dgm:pt>
    <dgm:pt modelId="{E4075204-3358-492E-9E62-111564B92281}" type="pres">
      <dgm:prSet presAssocID="{8353ED60-EA59-461B-8D51-290D0D79DFFB}" presName="hierChild5" presStyleCnt="0"/>
      <dgm:spPr/>
    </dgm:pt>
    <dgm:pt modelId="{2261231C-21FA-4FD4-86CD-FE7CB4612A29}" type="pres">
      <dgm:prSet presAssocID="{6E38949E-43BD-48CF-927A-17642A44FA86}" presName="hierChild5" presStyleCnt="0"/>
      <dgm:spPr/>
    </dgm:pt>
    <dgm:pt modelId="{83DA4FCB-CCA3-4272-8670-3DEB9799DFF0}" type="pres">
      <dgm:prSet presAssocID="{5C46F33A-D497-4F12-80F9-E7A4011AA921}" presName="hierChild5" presStyleCnt="0"/>
      <dgm:spPr/>
    </dgm:pt>
    <dgm:pt modelId="{8440799C-2F63-4562-BA98-FBAF7C241395}" type="pres">
      <dgm:prSet presAssocID="{09231C19-A05B-4799-AAAB-021FDBE95DF7}" presName="hierChild5" presStyleCnt="0"/>
      <dgm:spPr/>
    </dgm:pt>
    <dgm:pt modelId="{043B7133-BCFA-4FF8-ABD4-722F9E525140}" type="pres">
      <dgm:prSet presAssocID="{B48094ED-8ED4-456E-84DA-346F66346508}" presName="hierChild5" presStyleCnt="0"/>
      <dgm:spPr/>
    </dgm:pt>
    <dgm:pt modelId="{C23760AA-DFEC-4DA1-86FF-30693EDDC022}" type="pres">
      <dgm:prSet presAssocID="{179C707A-EB5D-4D8D-B965-991AFFE31611}" presName="hierChild5" presStyleCnt="0"/>
      <dgm:spPr/>
    </dgm:pt>
    <dgm:pt modelId="{3716A129-589A-42EE-AD95-AF2A84491E67}" type="pres">
      <dgm:prSet presAssocID="{E79EC96D-2EFF-4EFD-8AB7-A53292473E46}" presName="hierChild3" presStyleCnt="0"/>
      <dgm:spPr/>
    </dgm:pt>
  </dgm:ptLst>
  <dgm:cxnLst>
    <dgm:cxn modelId="{01E36D00-E0BD-441B-BB3D-E776D9E5AE37}" srcId="{F6506B9F-3306-4FC6-A5AD-DE0195F219E8}" destId="{5CA46098-8FE8-4DB6-8B45-73CBECDC8A90}" srcOrd="0" destOrd="0" parTransId="{C3FA8BED-67A3-49FE-A10D-75FF121E7802}" sibTransId="{C52A7223-B074-4D4C-8745-7693C8E8213C}"/>
    <dgm:cxn modelId="{3BFDF009-E60E-4539-9279-0BD0907BFFC5}" type="presOf" srcId="{1F624843-E1A6-4F4B-933A-63D929A0AC08}" destId="{B2FC29DF-443B-4451-B8E2-63547AD0C006}" srcOrd="0" destOrd="0" presId="urn:microsoft.com/office/officeart/2005/8/layout/orgChart1"/>
    <dgm:cxn modelId="{C1DA2C0F-7055-4422-906D-D7A18FC31FC6}" type="presOf" srcId="{5CA46098-8FE8-4DB6-8B45-73CBECDC8A90}" destId="{6942D8E8-B9F3-470B-BAF6-95BDF6AE9C38}" srcOrd="1" destOrd="0" presId="urn:microsoft.com/office/officeart/2005/8/layout/orgChart1"/>
    <dgm:cxn modelId="{D5829211-FC29-4931-B7A8-4ED75362F6F8}" type="presOf" srcId="{E2C69D43-E1F3-45AF-8C84-820DC4BD9A47}" destId="{A6B51ABA-0B8D-4760-AE3A-33CE1E1ADEE8}" srcOrd="1" destOrd="0" presId="urn:microsoft.com/office/officeart/2005/8/layout/orgChart1"/>
    <dgm:cxn modelId="{2964A411-CA74-4E4B-8FA0-3CA33EE0D33C}" type="presOf" srcId="{E4CC7557-09EE-4076-9F63-C4EDFEF8D691}" destId="{4D31D81B-75AF-4C34-B6C6-E6DE9A95CE70}" srcOrd="0" destOrd="0" presId="urn:microsoft.com/office/officeart/2005/8/layout/orgChart1"/>
    <dgm:cxn modelId="{9F91C411-FC33-4015-8F48-E6B47881A6B9}" srcId="{D498622F-0F9A-4208-8BEE-59294A885D10}" destId="{CF615F2C-A9A2-401B-BB06-D21D87033E39}" srcOrd="0" destOrd="0" parTransId="{DF8E0F9A-3AC9-4F2B-917F-DFB4FDDEA698}" sibTransId="{C5C6817A-6985-4255-9DE3-24B229E1F303}"/>
    <dgm:cxn modelId="{36279F1A-F2CD-4B45-BBC6-3B5C14BE775B}" type="presOf" srcId="{DF8E0F9A-3AC9-4F2B-917F-DFB4FDDEA698}" destId="{F90A213A-DF72-477D-85DA-ECD8B325517C}" srcOrd="0" destOrd="0" presId="urn:microsoft.com/office/officeart/2005/8/layout/orgChart1"/>
    <dgm:cxn modelId="{B5489B1D-D1AD-4B48-AB54-4862C353349F}" type="presOf" srcId="{179C707A-EB5D-4D8D-B965-991AFFE31611}" destId="{62B71335-DAA4-448B-904B-3FF4DF53A496}" srcOrd="1" destOrd="0" presId="urn:microsoft.com/office/officeart/2005/8/layout/orgChart1"/>
    <dgm:cxn modelId="{69A19D20-4AAA-406D-A492-DFB04B8138DA}" srcId="{5C46F33A-D497-4F12-80F9-E7A4011AA921}" destId="{6E38949E-43BD-48CF-927A-17642A44FA86}" srcOrd="0" destOrd="0" parTransId="{B211CA5A-9FE7-45A3-AC8E-9547CC55D9AE}" sibTransId="{B07EB837-1E90-4672-B512-160DF9FC7C5D}"/>
    <dgm:cxn modelId="{5310EF26-00F3-4956-82B5-7197B3644868}" type="presOf" srcId="{5871E828-332E-4946-8AB5-57691FE90775}" destId="{A4326E6D-184B-4517-8A85-C64CE0090940}" srcOrd="0" destOrd="0" presId="urn:microsoft.com/office/officeart/2005/8/layout/orgChart1"/>
    <dgm:cxn modelId="{F1F11327-1B74-452D-8B19-0C1307EDB193}" srcId="{6E38949E-43BD-48CF-927A-17642A44FA86}" destId="{8353ED60-EA59-461B-8D51-290D0D79DFFB}" srcOrd="0" destOrd="0" parTransId="{6EA1CA9E-867F-44B1-821E-52A0FAA7DC03}" sibTransId="{18F761A3-96C6-42E4-B25D-3ED0C4BB040A}"/>
    <dgm:cxn modelId="{4F8C3C28-BA69-438D-BBBE-A35CEFF25183}" srcId="{CF615F2C-A9A2-401B-BB06-D21D87033E39}" destId="{F6506B9F-3306-4FC6-A5AD-DE0195F219E8}" srcOrd="0" destOrd="0" parTransId="{C9D8AA92-CABD-43B1-BA4E-3F6658716AF7}" sibTransId="{959A541F-B1AE-4CBD-A1B8-04DD4E135850}"/>
    <dgm:cxn modelId="{416BFD2C-95BD-43B7-9D38-B987C97392CD}" type="presOf" srcId="{B211CA5A-9FE7-45A3-AC8E-9547CC55D9AE}" destId="{CCDFD402-8011-461A-A7EE-2BFF96D36C16}" srcOrd="0" destOrd="0" presId="urn:microsoft.com/office/officeart/2005/8/layout/orgChart1"/>
    <dgm:cxn modelId="{51190032-7FC9-4E88-983B-4C242901B5EC}" srcId="{5CA46098-8FE8-4DB6-8B45-73CBECDC8A90}" destId="{404D2674-DB7F-4237-9926-42CE1EAC6A29}" srcOrd="0" destOrd="0" parTransId="{1F624843-E1A6-4F4B-933A-63D929A0AC08}" sibTransId="{9112CB2E-F024-4010-A4DD-735081377A33}"/>
    <dgm:cxn modelId="{7A2AB23B-73B4-4F5D-9694-80CF2F9A5792}" type="presOf" srcId="{E2C69D43-E1F3-45AF-8C84-820DC4BD9A47}" destId="{BF55AB9D-77C1-473E-BAC7-2762BB3FBC14}" srcOrd="0" destOrd="0" presId="urn:microsoft.com/office/officeart/2005/8/layout/orgChart1"/>
    <dgm:cxn modelId="{057EF33E-1FBF-4269-9CF7-7F59C34B8805}" type="presOf" srcId="{5C46F33A-D497-4F12-80F9-E7A4011AA921}" destId="{3672B92D-2C32-46D4-B130-00ADDEE950F2}" srcOrd="0" destOrd="0" presId="urn:microsoft.com/office/officeart/2005/8/layout/orgChart1"/>
    <dgm:cxn modelId="{100AE03F-6E37-4807-B430-27A9237A7ACF}" type="presOf" srcId="{8353ED60-EA59-461B-8D51-290D0D79DFFB}" destId="{7EC940C1-EADF-4C40-8A36-04317C60AC1A}" srcOrd="0" destOrd="0" presId="urn:microsoft.com/office/officeart/2005/8/layout/orgChart1"/>
    <dgm:cxn modelId="{9F54BD5F-1C68-4E9B-BB2B-057552823A5F}" type="presOf" srcId="{6E38949E-43BD-48CF-927A-17642A44FA86}" destId="{A0090B5C-C880-433D-9A30-70F2D40AE990}" srcOrd="0" destOrd="0" presId="urn:microsoft.com/office/officeart/2005/8/layout/orgChart1"/>
    <dgm:cxn modelId="{44508261-7F1F-4A89-BD94-6AAA3B60DCC8}" type="presOf" srcId="{F083EABE-EBAF-40E3-A19D-67A857E191FD}" destId="{65FC67E8-3384-47B6-BD46-8F9DE4AC5256}" srcOrd="1" destOrd="0" presId="urn:microsoft.com/office/officeart/2005/8/layout/orgChart1"/>
    <dgm:cxn modelId="{9476AD61-E1E4-4D7D-B88D-1DB809DC2E90}" type="presOf" srcId="{F6506B9F-3306-4FC6-A5AD-DE0195F219E8}" destId="{16E67180-F8BE-4EC1-8E72-9487249F3067}" srcOrd="1" destOrd="0" presId="urn:microsoft.com/office/officeart/2005/8/layout/orgChart1"/>
    <dgm:cxn modelId="{5CECF761-371F-4246-BB48-D12583B587B4}" srcId="{72D7991A-113D-4A06-BEA9-00FE5243F67D}" destId="{12C4CC7D-107D-4646-835E-AB4FE20AD1B5}" srcOrd="1" destOrd="0" parTransId="{40F27F39-BD33-45F6-B3D6-12D61819E20E}" sibTransId="{2B576930-E3CC-4C85-B71D-84D53BA58B6E}"/>
    <dgm:cxn modelId="{76E4D747-AEE6-4FD6-95CF-23BAD3FBC6EE}" type="presOf" srcId="{72D7991A-113D-4A06-BEA9-00FE5243F67D}" destId="{8231089F-7A64-4216-B66F-568A2790AC69}" srcOrd="0" destOrd="0" presId="urn:microsoft.com/office/officeart/2005/8/layout/orgChart1"/>
    <dgm:cxn modelId="{B5D6576B-6EB0-4492-8610-3C7BD8215EDB}" type="presOf" srcId="{A58997E8-159B-4734-98BC-66BF0D83BB41}" destId="{E9029FEA-2009-46F6-9049-27CFE0AE1D9C}" srcOrd="0" destOrd="0" presId="urn:microsoft.com/office/officeart/2005/8/layout/orgChart1"/>
    <dgm:cxn modelId="{30B1654C-2B36-4322-8869-57F62A257851}" srcId="{72D7991A-113D-4A06-BEA9-00FE5243F67D}" destId="{D498622F-0F9A-4208-8BEE-59294A885D10}" srcOrd="2" destOrd="0" parTransId="{A58997E8-159B-4734-98BC-66BF0D83BB41}" sibTransId="{6EE76112-73A4-46C0-8C51-C9F21118DFE2}"/>
    <dgm:cxn modelId="{A56BDC4E-1100-46CF-9256-E3C6CE75C803}" type="presOf" srcId="{40F27F39-BD33-45F6-B3D6-12D61819E20E}" destId="{00D5BBAE-8B6D-490A-BFF5-E0BFCBA5D501}" srcOrd="0" destOrd="0" presId="urn:microsoft.com/office/officeart/2005/8/layout/orgChart1"/>
    <dgm:cxn modelId="{1C68E16F-9CD5-4D42-891C-BC1E21EF5658}" type="presOf" srcId="{B48094ED-8ED4-456E-84DA-346F66346508}" destId="{D9A346AC-38ED-43D3-845A-C2A1CA93402A}" srcOrd="1" destOrd="0" presId="urn:microsoft.com/office/officeart/2005/8/layout/orgChart1"/>
    <dgm:cxn modelId="{0CD1B152-FBE1-4E9E-A1B6-B0D6C78538C9}" type="presOf" srcId="{7546BF2F-2CEE-4FFA-A89B-E62476CD09A5}" destId="{F18DEA0F-8416-42E8-947D-077347E3021E}" srcOrd="0" destOrd="0" presId="urn:microsoft.com/office/officeart/2005/8/layout/orgChart1"/>
    <dgm:cxn modelId="{1C318874-F2C7-4887-85F0-0009AA780875}" srcId="{72D7991A-113D-4A06-BEA9-00FE5243F67D}" destId="{E2C69D43-E1F3-45AF-8C84-820DC4BD9A47}" srcOrd="0" destOrd="0" parTransId="{6564D29D-1822-40EE-B7FD-F0380AB9DDF5}" sibTransId="{8D59C78B-3F90-4F0A-A2E8-3D685B52CBA7}"/>
    <dgm:cxn modelId="{CAC86675-5D74-416C-AADF-0DFE9A1B2FF0}" type="presOf" srcId="{09231C19-A05B-4799-AAAB-021FDBE95DF7}" destId="{68F498BB-44D4-4737-999B-D730A4534C3E}" srcOrd="1" destOrd="0" presId="urn:microsoft.com/office/officeart/2005/8/layout/orgChart1"/>
    <dgm:cxn modelId="{36584D56-E114-47A5-8F67-C2EE31488E6A}" type="presOf" srcId="{5A29D81B-7A94-4E2C-AF07-4388D8C4F333}" destId="{8EB82661-17B7-4A51-B67C-3C92CBABBF08}" srcOrd="1" destOrd="0" presId="urn:microsoft.com/office/officeart/2005/8/layout/orgChart1"/>
    <dgm:cxn modelId="{1DA94E78-6563-4204-9A78-4ABFD65D9251}" type="presOf" srcId="{C0A29C08-20EC-4E78-8103-9417ED1036B7}" destId="{9C8157E6-5D81-4318-96B6-0E7D412CC60F}" srcOrd="0" destOrd="0" presId="urn:microsoft.com/office/officeart/2005/8/layout/orgChart1"/>
    <dgm:cxn modelId="{3F880759-6631-4309-B1F8-81101FC664AD}" type="presOf" srcId="{EF6DF22B-1C1D-4DB5-8FB0-698AF03FAAB8}" destId="{19B4944F-8564-4C0F-9737-BABE99940606}" srcOrd="0" destOrd="0" presId="urn:microsoft.com/office/officeart/2005/8/layout/orgChart1"/>
    <dgm:cxn modelId="{E80E6579-E380-462A-97C4-E4ED15BE3947}" type="presOf" srcId="{5C46F33A-D497-4F12-80F9-E7A4011AA921}" destId="{F93A5C7D-9011-4F03-8700-51D2F91ECF3E}" srcOrd="1" destOrd="0" presId="urn:microsoft.com/office/officeart/2005/8/layout/orgChart1"/>
    <dgm:cxn modelId="{E1FBF081-3E47-4631-8A25-3463DBA3BACE}" type="presOf" srcId="{12C4CC7D-107D-4646-835E-AB4FE20AD1B5}" destId="{54D88928-3B55-48F2-B904-9E8BDA8C4BF4}" srcOrd="1" destOrd="0" presId="urn:microsoft.com/office/officeart/2005/8/layout/orgChart1"/>
    <dgm:cxn modelId="{A5842182-3596-4DAC-847A-1736E26DC8D6}" type="presOf" srcId="{F6506B9F-3306-4FC6-A5AD-DE0195F219E8}" destId="{33740CA7-C106-42A6-8AA9-B03D99DD920B}" srcOrd="0" destOrd="0" presId="urn:microsoft.com/office/officeart/2005/8/layout/orgChart1"/>
    <dgm:cxn modelId="{8A7BEC83-10E1-4FE7-878F-629165632DEF}" type="presOf" srcId="{8353ED60-EA59-461B-8D51-290D0D79DFFB}" destId="{C4991A41-FB2F-4351-A6AA-FCAA52579253}" srcOrd="1" destOrd="0" presId="urn:microsoft.com/office/officeart/2005/8/layout/orgChart1"/>
    <dgm:cxn modelId="{A84BAE8A-0A24-4D35-9BE2-423A4435F9D7}" type="presOf" srcId="{12C4CC7D-107D-4646-835E-AB4FE20AD1B5}" destId="{EBD1ADC6-63E2-4D5D-B579-8F8A990DA85D}" srcOrd="0" destOrd="0" presId="urn:microsoft.com/office/officeart/2005/8/layout/orgChart1"/>
    <dgm:cxn modelId="{E581F28E-5074-46D1-9740-E849D61E19D2}" srcId="{B48094ED-8ED4-456E-84DA-346F66346508}" destId="{09231C19-A05B-4799-AAAB-021FDBE95DF7}" srcOrd="0" destOrd="0" parTransId="{4571E05E-0416-4DBC-B8A9-4CE74031E2EA}" sibTransId="{3DAAAACD-EF7C-4C6D-B7FD-942D18E0CA94}"/>
    <dgm:cxn modelId="{DFD94F91-8520-491D-AE04-186F0D04DD89}" type="presOf" srcId="{32B51EC2-E8EB-473F-8746-780B1CA63EBD}" destId="{8EC65E32-1FB5-43CE-9044-AED8DA4B5C8D}" srcOrd="0" destOrd="0" presId="urn:microsoft.com/office/officeart/2005/8/layout/orgChart1"/>
    <dgm:cxn modelId="{3E9AD491-DEED-46AA-B303-1C1BA50C1355}" type="presOf" srcId="{404D2674-DB7F-4237-9926-42CE1EAC6A29}" destId="{4CA00B2E-3704-4560-8ED4-B324F4E7A534}" srcOrd="1" destOrd="0" presId="urn:microsoft.com/office/officeart/2005/8/layout/orgChart1"/>
    <dgm:cxn modelId="{14CA9192-57A0-4D3A-897D-58DD2F3E4DAC}" type="presOf" srcId="{72D7991A-113D-4A06-BEA9-00FE5243F67D}" destId="{FCF90E84-7EDA-493E-A514-B845B88A56E1}" srcOrd="1" destOrd="0" presId="urn:microsoft.com/office/officeart/2005/8/layout/orgChart1"/>
    <dgm:cxn modelId="{DFB70697-CED0-4A13-A240-8CF6FA0C2F93}" type="presOf" srcId="{6E38949E-43BD-48CF-927A-17642A44FA86}" destId="{671760F3-8FAD-449B-B1F6-E3CA1106E924}" srcOrd="1" destOrd="0" presId="urn:microsoft.com/office/officeart/2005/8/layout/orgChart1"/>
    <dgm:cxn modelId="{E3FB579A-EFA0-49BF-A99E-1305D881E282}" srcId="{E2C69D43-E1F3-45AF-8C84-820DC4BD9A47}" destId="{F083EABE-EBAF-40E3-A19D-67A857E191FD}" srcOrd="0" destOrd="0" parTransId="{EF6DF22B-1C1D-4DB5-8FB0-698AF03FAAB8}" sibTransId="{C856BA77-BB64-4653-A87E-2F367E997818}"/>
    <dgm:cxn modelId="{7E32019C-DCDC-464A-9B4B-BA6DE715478A}" srcId="{179C707A-EB5D-4D8D-B965-991AFFE31611}" destId="{B48094ED-8ED4-456E-84DA-346F66346508}" srcOrd="0" destOrd="0" parTransId="{32B51EC2-E8EB-473F-8746-780B1CA63EBD}" sibTransId="{3EF1026B-10A1-4929-B978-E12F68F75934}"/>
    <dgm:cxn modelId="{9E32699D-E844-41BB-8E61-B7EE62614DA5}" type="presOf" srcId="{B48094ED-8ED4-456E-84DA-346F66346508}" destId="{E8967B2A-4EED-49C9-B13E-EFFDCFB145B4}" srcOrd="0" destOrd="0" presId="urn:microsoft.com/office/officeart/2005/8/layout/orgChart1"/>
    <dgm:cxn modelId="{9306DD9F-7F41-431E-87D4-63DD50E25C24}" type="presOf" srcId="{CF615F2C-A9A2-401B-BB06-D21D87033E39}" destId="{8A04AA21-4DFF-40F8-B505-70514F5EE218}" srcOrd="0" destOrd="0" presId="urn:microsoft.com/office/officeart/2005/8/layout/orgChart1"/>
    <dgm:cxn modelId="{15DF15A2-61B9-4E11-8C57-A20AE9588051}" type="presOf" srcId="{6564D29D-1822-40EE-B7FD-F0380AB9DDF5}" destId="{134C2A9F-9007-4404-9050-F1283504101B}" srcOrd="0" destOrd="0" presId="urn:microsoft.com/office/officeart/2005/8/layout/orgChart1"/>
    <dgm:cxn modelId="{5CE595A3-A6FB-4C63-83D5-8A5BA09850F9}" type="presOf" srcId="{E79EC96D-2EFF-4EFD-8AB7-A53292473E46}" destId="{761E7379-B621-4832-92E2-6FC0B5FD0BE7}" srcOrd="0" destOrd="0" presId="urn:microsoft.com/office/officeart/2005/8/layout/orgChart1"/>
    <dgm:cxn modelId="{E74EE0A7-3C9C-4FDA-A645-AB8FA24B27F2}" srcId="{E79EC96D-2EFF-4EFD-8AB7-A53292473E46}" destId="{179C707A-EB5D-4D8D-B965-991AFFE31611}" srcOrd="1" destOrd="0" parTransId="{E4CC7557-09EE-4076-9F63-C4EDFEF8D691}" sibTransId="{12C272BD-E8E1-466C-A197-814DA4549EC2}"/>
    <dgm:cxn modelId="{6ACB7BA9-4935-4A7F-AB0F-7C10D283FB4F}" type="presOf" srcId="{6EA1CA9E-867F-44B1-821E-52A0FAA7DC03}" destId="{7BAD2389-9D49-48C1-AA3A-12A25B3FC4E2}" srcOrd="0" destOrd="0" presId="urn:microsoft.com/office/officeart/2005/8/layout/orgChart1"/>
    <dgm:cxn modelId="{0C0880A9-B465-461C-9DA7-50A04AEF2E3B}" srcId="{8353ED60-EA59-461B-8D51-290D0D79DFFB}" destId="{C0A29C08-20EC-4E78-8103-9417ED1036B7}" srcOrd="0" destOrd="0" parTransId="{39F530EE-E72F-4E13-9E87-D62B567C2D2A}" sibTransId="{D5DBEDE9-FD32-4702-9FB1-23FA74A4BE22}"/>
    <dgm:cxn modelId="{DE5821AE-D8EA-41D4-B77D-1DCD05C807F6}" type="presOf" srcId="{3BFA4494-5DC4-47D5-A03E-3EF127457BD7}" destId="{AC3B5183-26A6-4B6E-8807-96F1747659B6}" srcOrd="0" destOrd="0" presId="urn:microsoft.com/office/officeart/2005/8/layout/orgChart1"/>
    <dgm:cxn modelId="{C7FC3EAF-757F-40DD-9FB7-73F7939F34FC}" type="presOf" srcId="{CF615F2C-A9A2-401B-BB06-D21D87033E39}" destId="{A3DBCFE4-0ADE-461A-8B5E-16A7118E9CDA}" srcOrd="1" destOrd="0" presId="urn:microsoft.com/office/officeart/2005/8/layout/orgChart1"/>
    <dgm:cxn modelId="{AC4E12B2-0D5A-408B-A6A2-EA2DE9CF3AC3}" type="presOf" srcId="{C9D8AA92-CABD-43B1-BA4E-3F6658716AF7}" destId="{EA815DA2-64C4-4029-A10B-0FE3D1B0122A}" srcOrd="0" destOrd="0" presId="urn:microsoft.com/office/officeart/2005/8/layout/orgChart1"/>
    <dgm:cxn modelId="{B09DA6B4-26D2-4874-A5C4-38F23FBD2A85}" type="presOf" srcId="{D498622F-0F9A-4208-8BEE-59294A885D10}" destId="{459D39D6-B160-4D2B-AFBB-3122ABC16DDF}" srcOrd="1" destOrd="0" presId="urn:microsoft.com/office/officeart/2005/8/layout/orgChart1"/>
    <dgm:cxn modelId="{12FF21B7-A444-43FA-9D54-32BF2DFFF3BB}" type="presOf" srcId="{5A29D81B-7A94-4E2C-AF07-4388D8C4F333}" destId="{1DDC9240-D6AA-41D4-9A92-9D6D65D897BD}" srcOrd="0" destOrd="0" presId="urn:microsoft.com/office/officeart/2005/8/layout/orgChart1"/>
    <dgm:cxn modelId="{5A9E13BC-AD69-4B9C-8F4B-EF8109F6BA5A}" type="presOf" srcId="{179C707A-EB5D-4D8D-B965-991AFFE31611}" destId="{048E193A-F5D0-4849-86E7-2BB6B57A075E}" srcOrd="0" destOrd="0" presId="urn:microsoft.com/office/officeart/2005/8/layout/orgChart1"/>
    <dgm:cxn modelId="{474B2EBD-300A-4527-A4A5-B133EB4D05D4}" srcId="{E79EC96D-2EFF-4EFD-8AB7-A53292473E46}" destId="{72D7991A-113D-4A06-BEA9-00FE5243F67D}" srcOrd="0" destOrd="0" parTransId="{3BFA4494-5DC4-47D5-A03E-3EF127457BD7}" sibTransId="{663257C3-3B6C-419E-8131-CBCB6F1FD046}"/>
    <dgm:cxn modelId="{3C6F8EBD-B6A2-4F25-A7CB-3CA693D8F178}" srcId="{09231C19-A05B-4799-AAAB-021FDBE95DF7}" destId="{5C46F33A-D497-4F12-80F9-E7A4011AA921}" srcOrd="0" destOrd="0" parTransId="{47D58C58-C167-428A-8EFA-583D9560C2C4}" sibTransId="{E2551E46-DE05-4DCD-B000-3E058B270D34}"/>
    <dgm:cxn modelId="{ACAA6DBF-CB81-460A-8C8D-6B6A4DEAC9FC}" type="presOf" srcId="{D498622F-0F9A-4208-8BEE-59294A885D10}" destId="{022E1546-3D33-4979-BDD6-50B5F459E9B0}" srcOrd="0" destOrd="0" presId="urn:microsoft.com/office/officeart/2005/8/layout/orgChart1"/>
    <dgm:cxn modelId="{C39D7AD3-03EC-4EFE-AE08-A22796AC4B0E}" type="presOf" srcId="{C0A29C08-20EC-4E78-8103-9417ED1036B7}" destId="{2305596A-456B-4E9D-8EB3-F6C7A42EC81C}" srcOrd="1" destOrd="0" presId="urn:microsoft.com/office/officeart/2005/8/layout/orgChart1"/>
    <dgm:cxn modelId="{64BC02D8-C27E-4DF4-93E3-471944AD6F36}" srcId="{C0A29C08-20EC-4E78-8103-9417ED1036B7}" destId="{5A29D81B-7A94-4E2C-AF07-4388D8C4F333}" srcOrd="0" destOrd="0" parTransId="{5871E828-332E-4946-8AB5-57691FE90775}" sibTransId="{BBCA8C04-5285-47B6-937E-147A1BE5DB8F}"/>
    <dgm:cxn modelId="{BD69EDD8-BA43-4F6F-BBFD-D192F4A561E1}" type="presOf" srcId="{4571E05E-0416-4DBC-B8A9-4CE74031E2EA}" destId="{50BD5104-85FB-4CA1-A969-0D819995434C}" srcOrd="0" destOrd="0" presId="urn:microsoft.com/office/officeart/2005/8/layout/orgChart1"/>
    <dgm:cxn modelId="{F64545DD-C649-4F9B-808D-48657C84DB3E}" type="presOf" srcId="{C3FA8BED-67A3-49FE-A10D-75FF121E7802}" destId="{B58291D8-2460-445F-816B-766B3DEDA9A8}" srcOrd="0" destOrd="0" presId="urn:microsoft.com/office/officeart/2005/8/layout/orgChart1"/>
    <dgm:cxn modelId="{C21833E3-0B54-4E64-A226-1680422FB38D}" type="presOf" srcId="{47D58C58-C167-428A-8EFA-583D9560C2C4}" destId="{023CDF83-E159-43C5-B4E3-C2AA5EC62087}" srcOrd="0" destOrd="0" presId="urn:microsoft.com/office/officeart/2005/8/layout/orgChart1"/>
    <dgm:cxn modelId="{F178FBE4-8085-4B38-AC25-737F880EB738}" type="presOf" srcId="{5CA46098-8FE8-4DB6-8B45-73CBECDC8A90}" destId="{3B1F2F04-F0D0-437D-BA93-872BE3104669}" srcOrd="0" destOrd="0" presId="urn:microsoft.com/office/officeart/2005/8/layout/orgChart1"/>
    <dgm:cxn modelId="{C5AD1EE8-F7C6-4DB3-8051-99579C9E36C3}" type="presOf" srcId="{E79EC96D-2EFF-4EFD-8AB7-A53292473E46}" destId="{7B304621-E482-4BAD-B74C-C1A33A9873A7}" srcOrd="1" destOrd="0" presId="urn:microsoft.com/office/officeart/2005/8/layout/orgChart1"/>
    <dgm:cxn modelId="{85BADFF1-2BBF-4563-B74D-A742DFFCA093}" type="presOf" srcId="{F083EABE-EBAF-40E3-A19D-67A857E191FD}" destId="{E973F0A0-C9EF-4050-BBA2-97FD2A89B205}" srcOrd="0" destOrd="0" presId="urn:microsoft.com/office/officeart/2005/8/layout/orgChart1"/>
    <dgm:cxn modelId="{C1D370F2-803E-4E91-BB62-7921B92BFB41}" type="presOf" srcId="{404D2674-DB7F-4237-9926-42CE1EAC6A29}" destId="{5C7D75CC-F5D8-4E1E-A419-A75D8F950A63}" srcOrd="0" destOrd="0" presId="urn:microsoft.com/office/officeart/2005/8/layout/orgChart1"/>
    <dgm:cxn modelId="{69F77BF6-7517-4002-9A09-38379A9D65FC}" type="presOf" srcId="{09231C19-A05B-4799-AAAB-021FDBE95DF7}" destId="{A224C156-719D-4FB7-B776-2100C661EC3E}" srcOrd="0" destOrd="0" presId="urn:microsoft.com/office/officeart/2005/8/layout/orgChart1"/>
    <dgm:cxn modelId="{7EF8F8F8-6BCC-4A31-86A6-73A3326A210E}" srcId="{7546BF2F-2CEE-4FFA-A89B-E62476CD09A5}" destId="{E79EC96D-2EFF-4EFD-8AB7-A53292473E46}" srcOrd="0" destOrd="0" parTransId="{F9BD7781-ED65-4674-B2DF-F9F7E2D4001E}" sibTransId="{82D319E7-99AA-4476-AF34-4645136B289C}"/>
    <dgm:cxn modelId="{DECFCBFB-5388-4D3D-909A-5CF90705F9AA}" type="presOf" srcId="{39F530EE-E72F-4E13-9E87-D62B567C2D2A}" destId="{45C56C6F-756D-4A4F-BC4E-7F018F41913B}" srcOrd="0" destOrd="0" presId="urn:microsoft.com/office/officeart/2005/8/layout/orgChart1"/>
    <dgm:cxn modelId="{B2665E51-79E0-4CDE-9331-CDE2D4BB4570}" type="presParOf" srcId="{F18DEA0F-8416-42E8-947D-077347E3021E}" destId="{5CD8BA80-63B9-45CB-A8D2-641446557FB2}" srcOrd="0" destOrd="0" presId="urn:microsoft.com/office/officeart/2005/8/layout/orgChart1"/>
    <dgm:cxn modelId="{CBF8F84B-7F02-44E0-A2B6-F1957E6FBC77}" type="presParOf" srcId="{5CD8BA80-63B9-45CB-A8D2-641446557FB2}" destId="{112EB638-D40D-4899-9848-238EE84B07C3}" srcOrd="0" destOrd="0" presId="urn:microsoft.com/office/officeart/2005/8/layout/orgChart1"/>
    <dgm:cxn modelId="{62AD3AEB-2D3B-4CC6-9A23-94A590A8DD06}" type="presParOf" srcId="{112EB638-D40D-4899-9848-238EE84B07C3}" destId="{761E7379-B621-4832-92E2-6FC0B5FD0BE7}" srcOrd="0" destOrd="0" presId="urn:microsoft.com/office/officeart/2005/8/layout/orgChart1"/>
    <dgm:cxn modelId="{1922AAB5-8271-41C0-8AC8-2A66399B1CD2}" type="presParOf" srcId="{112EB638-D40D-4899-9848-238EE84B07C3}" destId="{7B304621-E482-4BAD-B74C-C1A33A9873A7}" srcOrd="1" destOrd="0" presId="urn:microsoft.com/office/officeart/2005/8/layout/orgChart1"/>
    <dgm:cxn modelId="{06BBE752-C4CA-45BD-B0F3-F69CCA0C7950}" type="presParOf" srcId="{5CD8BA80-63B9-45CB-A8D2-641446557FB2}" destId="{D5D8A67D-CD55-4DB2-8086-C29C1551D6DE}" srcOrd="1" destOrd="0" presId="urn:microsoft.com/office/officeart/2005/8/layout/orgChart1"/>
    <dgm:cxn modelId="{EFC9467F-A6D1-4363-9188-5FE3EC5DB611}" type="presParOf" srcId="{D5D8A67D-CD55-4DB2-8086-C29C1551D6DE}" destId="{AC3B5183-26A6-4B6E-8807-96F1747659B6}" srcOrd="0" destOrd="0" presId="urn:microsoft.com/office/officeart/2005/8/layout/orgChart1"/>
    <dgm:cxn modelId="{2E8CD611-9A60-4079-AE23-4AB90128DF10}" type="presParOf" srcId="{D5D8A67D-CD55-4DB2-8086-C29C1551D6DE}" destId="{43379825-F8B2-46D5-8905-A27AB9C1821D}" srcOrd="1" destOrd="0" presId="urn:microsoft.com/office/officeart/2005/8/layout/orgChart1"/>
    <dgm:cxn modelId="{BB4410CE-9ECF-493E-A3D7-94A1A8315327}" type="presParOf" srcId="{43379825-F8B2-46D5-8905-A27AB9C1821D}" destId="{F6B288CF-D1EA-4714-B6CF-736F7E96B6A5}" srcOrd="0" destOrd="0" presId="urn:microsoft.com/office/officeart/2005/8/layout/orgChart1"/>
    <dgm:cxn modelId="{F93238C0-4F9E-4B17-9813-35E9EBDE09C6}" type="presParOf" srcId="{F6B288CF-D1EA-4714-B6CF-736F7E96B6A5}" destId="{8231089F-7A64-4216-B66F-568A2790AC69}" srcOrd="0" destOrd="0" presId="urn:microsoft.com/office/officeart/2005/8/layout/orgChart1"/>
    <dgm:cxn modelId="{1C6EBB2B-A3FA-46C9-80C6-948B20181C52}" type="presParOf" srcId="{F6B288CF-D1EA-4714-B6CF-736F7E96B6A5}" destId="{FCF90E84-7EDA-493E-A514-B845B88A56E1}" srcOrd="1" destOrd="0" presId="urn:microsoft.com/office/officeart/2005/8/layout/orgChart1"/>
    <dgm:cxn modelId="{141B0D34-C82D-45C5-882F-BAD3E39C2AB8}" type="presParOf" srcId="{43379825-F8B2-46D5-8905-A27AB9C1821D}" destId="{5747401D-FBD9-4FE4-A9C2-34FDF8FC4C93}" srcOrd="1" destOrd="0" presId="urn:microsoft.com/office/officeart/2005/8/layout/orgChart1"/>
    <dgm:cxn modelId="{D1E5A591-564D-4C9E-B081-F1093877787C}" type="presParOf" srcId="{5747401D-FBD9-4FE4-A9C2-34FDF8FC4C93}" destId="{134C2A9F-9007-4404-9050-F1283504101B}" srcOrd="0" destOrd="0" presId="urn:microsoft.com/office/officeart/2005/8/layout/orgChart1"/>
    <dgm:cxn modelId="{1A55FAC1-7253-47EC-BFBB-6B4BEA8C71E8}" type="presParOf" srcId="{5747401D-FBD9-4FE4-A9C2-34FDF8FC4C93}" destId="{FD1FB616-88BD-444F-B5C2-E2FB5708E5DF}" srcOrd="1" destOrd="0" presId="urn:microsoft.com/office/officeart/2005/8/layout/orgChart1"/>
    <dgm:cxn modelId="{08D1359B-6571-45E5-8D93-34C55677D78C}" type="presParOf" srcId="{FD1FB616-88BD-444F-B5C2-E2FB5708E5DF}" destId="{DC8CFC71-7C23-40B9-95C1-268F80C7EC74}" srcOrd="0" destOrd="0" presId="urn:microsoft.com/office/officeart/2005/8/layout/orgChart1"/>
    <dgm:cxn modelId="{A45D24BC-6329-44DE-9F37-78740681DBC0}" type="presParOf" srcId="{DC8CFC71-7C23-40B9-95C1-268F80C7EC74}" destId="{BF55AB9D-77C1-473E-BAC7-2762BB3FBC14}" srcOrd="0" destOrd="0" presId="urn:microsoft.com/office/officeart/2005/8/layout/orgChart1"/>
    <dgm:cxn modelId="{EDF2CB33-8682-49E2-A7A8-46D1A54E9F54}" type="presParOf" srcId="{DC8CFC71-7C23-40B9-95C1-268F80C7EC74}" destId="{A6B51ABA-0B8D-4760-AE3A-33CE1E1ADEE8}" srcOrd="1" destOrd="0" presId="urn:microsoft.com/office/officeart/2005/8/layout/orgChart1"/>
    <dgm:cxn modelId="{88ACABDD-AA8B-406D-870A-CADE41A7C5ED}" type="presParOf" srcId="{FD1FB616-88BD-444F-B5C2-E2FB5708E5DF}" destId="{0270E196-E504-4F13-A15B-67760D008B68}" srcOrd="1" destOrd="0" presId="urn:microsoft.com/office/officeart/2005/8/layout/orgChart1"/>
    <dgm:cxn modelId="{896E5432-A2CD-43FB-B9B2-023883EC9132}" type="presParOf" srcId="{0270E196-E504-4F13-A15B-67760D008B68}" destId="{19B4944F-8564-4C0F-9737-BABE99940606}" srcOrd="0" destOrd="0" presId="urn:microsoft.com/office/officeart/2005/8/layout/orgChart1"/>
    <dgm:cxn modelId="{43DFE4C1-6B2B-47B0-877B-E150F00E5D69}" type="presParOf" srcId="{0270E196-E504-4F13-A15B-67760D008B68}" destId="{888FE507-64A5-4F98-9660-65B74B6D2942}" srcOrd="1" destOrd="0" presId="urn:microsoft.com/office/officeart/2005/8/layout/orgChart1"/>
    <dgm:cxn modelId="{7269B83E-6DED-4CD7-BF60-E875D6BC9745}" type="presParOf" srcId="{888FE507-64A5-4F98-9660-65B74B6D2942}" destId="{97FEEC8D-7289-458F-9344-37AD21725B7D}" srcOrd="0" destOrd="0" presId="urn:microsoft.com/office/officeart/2005/8/layout/orgChart1"/>
    <dgm:cxn modelId="{1258F21C-BB37-47E2-8E90-B8CAAA6B1DF2}" type="presParOf" srcId="{97FEEC8D-7289-458F-9344-37AD21725B7D}" destId="{E973F0A0-C9EF-4050-BBA2-97FD2A89B205}" srcOrd="0" destOrd="0" presId="urn:microsoft.com/office/officeart/2005/8/layout/orgChart1"/>
    <dgm:cxn modelId="{F5736BC4-1885-4ABE-957E-F6983367093F}" type="presParOf" srcId="{97FEEC8D-7289-458F-9344-37AD21725B7D}" destId="{65FC67E8-3384-47B6-BD46-8F9DE4AC5256}" srcOrd="1" destOrd="0" presId="urn:microsoft.com/office/officeart/2005/8/layout/orgChart1"/>
    <dgm:cxn modelId="{834DE33A-E779-416F-AE89-AC34D4B03B56}" type="presParOf" srcId="{888FE507-64A5-4F98-9660-65B74B6D2942}" destId="{2CD1F2D4-58F1-4515-B00F-F1F40F2DB491}" srcOrd="1" destOrd="0" presId="urn:microsoft.com/office/officeart/2005/8/layout/orgChart1"/>
    <dgm:cxn modelId="{582E1997-75D9-4267-9A0E-F818AE146006}" type="presParOf" srcId="{888FE507-64A5-4F98-9660-65B74B6D2942}" destId="{026B005B-2903-4157-B9B5-6E0E9FA1A78C}" srcOrd="2" destOrd="0" presId="urn:microsoft.com/office/officeart/2005/8/layout/orgChart1"/>
    <dgm:cxn modelId="{4BE883A0-25E4-406A-8392-BE487B65A0FF}" type="presParOf" srcId="{FD1FB616-88BD-444F-B5C2-E2FB5708E5DF}" destId="{BABEEA51-8A32-41CD-8A6A-017265E5BE76}" srcOrd="2" destOrd="0" presId="urn:microsoft.com/office/officeart/2005/8/layout/orgChart1"/>
    <dgm:cxn modelId="{E3F70B16-250D-442C-8D03-6F943B6E2BF1}" type="presParOf" srcId="{5747401D-FBD9-4FE4-A9C2-34FDF8FC4C93}" destId="{00D5BBAE-8B6D-490A-BFF5-E0BFCBA5D501}" srcOrd="2" destOrd="0" presId="urn:microsoft.com/office/officeart/2005/8/layout/orgChart1"/>
    <dgm:cxn modelId="{13A54D4B-6C3C-4FFB-AE0E-E0F3F8764443}" type="presParOf" srcId="{5747401D-FBD9-4FE4-A9C2-34FDF8FC4C93}" destId="{D4B36390-8984-4235-88A9-7BCCC4E307C6}" srcOrd="3" destOrd="0" presId="urn:microsoft.com/office/officeart/2005/8/layout/orgChart1"/>
    <dgm:cxn modelId="{B2B6F7D5-F6A1-41A1-8C87-74F6EA5123C8}" type="presParOf" srcId="{D4B36390-8984-4235-88A9-7BCCC4E307C6}" destId="{20D13244-3065-4322-A6B6-D74CFC4235D6}" srcOrd="0" destOrd="0" presId="urn:microsoft.com/office/officeart/2005/8/layout/orgChart1"/>
    <dgm:cxn modelId="{B283F320-76E3-444B-8D16-78140310E6E4}" type="presParOf" srcId="{20D13244-3065-4322-A6B6-D74CFC4235D6}" destId="{EBD1ADC6-63E2-4D5D-B579-8F8A990DA85D}" srcOrd="0" destOrd="0" presId="urn:microsoft.com/office/officeart/2005/8/layout/orgChart1"/>
    <dgm:cxn modelId="{8431E18C-9E5D-40F1-8A78-B0BD5DF06F33}" type="presParOf" srcId="{20D13244-3065-4322-A6B6-D74CFC4235D6}" destId="{54D88928-3B55-48F2-B904-9E8BDA8C4BF4}" srcOrd="1" destOrd="0" presId="urn:microsoft.com/office/officeart/2005/8/layout/orgChart1"/>
    <dgm:cxn modelId="{A8E03511-1E6C-4D9A-BA43-EB5A77A427EB}" type="presParOf" srcId="{D4B36390-8984-4235-88A9-7BCCC4E307C6}" destId="{0C0771D1-D8AC-4D9D-ACC8-03BFB247CA25}" srcOrd="1" destOrd="0" presId="urn:microsoft.com/office/officeart/2005/8/layout/orgChart1"/>
    <dgm:cxn modelId="{8BE2A7DF-6C07-4DCA-89DC-91B68E922A60}" type="presParOf" srcId="{D4B36390-8984-4235-88A9-7BCCC4E307C6}" destId="{C5EF8AC3-6391-455B-8A26-51814AE55862}" srcOrd="2" destOrd="0" presId="urn:microsoft.com/office/officeart/2005/8/layout/orgChart1"/>
    <dgm:cxn modelId="{CB888957-2652-4859-9E12-053401B4AF60}" type="presParOf" srcId="{43379825-F8B2-46D5-8905-A27AB9C1821D}" destId="{67AEA672-58F4-4FBB-8437-01661041FA21}" srcOrd="2" destOrd="0" presId="urn:microsoft.com/office/officeart/2005/8/layout/orgChart1"/>
    <dgm:cxn modelId="{848E3744-A9A7-466E-8F4A-D4D5AFA641CE}" type="presParOf" srcId="{67AEA672-58F4-4FBB-8437-01661041FA21}" destId="{E9029FEA-2009-46F6-9049-27CFE0AE1D9C}" srcOrd="0" destOrd="0" presId="urn:microsoft.com/office/officeart/2005/8/layout/orgChart1"/>
    <dgm:cxn modelId="{1C6C0C93-30B6-4896-A175-33040A795F98}" type="presParOf" srcId="{67AEA672-58F4-4FBB-8437-01661041FA21}" destId="{B2FE77F9-E6AB-46E1-836D-9077956A320A}" srcOrd="1" destOrd="0" presId="urn:microsoft.com/office/officeart/2005/8/layout/orgChart1"/>
    <dgm:cxn modelId="{3C7E51FF-A3A3-4742-8511-857BED9EF1F9}" type="presParOf" srcId="{B2FE77F9-E6AB-46E1-836D-9077956A320A}" destId="{5D9CEAA4-35DA-4A1B-BDE0-1A329DD253FC}" srcOrd="0" destOrd="0" presId="urn:microsoft.com/office/officeart/2005/8/layout/orgChart1"/>
    <dgm:cxn modelId="{8751E142-DD0E-4B28-A097-FFAC8306AFD1}" type="presParOf" srcId="{5D9CEAA4-35DA-4A1B-BDE0-1A329DD253FC}" destId="{022E1546-3D33-4979-BDD6-50B5F459E9B0}" srcOrd="0" destOrd="0" presId="urn:microsoft.com/office/officeart/2005/8/layout/orgChart1"/>
    <dgm:cxn modelId="{A3B21A47-6D44-462E-89AF-F7E2D84D6945}" type="presParOf" srcId="{5D9CEAA4-35DA-4A1B-BDE0-1A329DD253FC}" destId="{459D39D6-B160-4D2B-AFBB-3122ABC16DDF}" srcOrd="1" destOrd="0" presId="urn:microsoft.com/office/officeart/2005/8/layout/orgChart1"/>
    <dgm:cxn modelId="{64F53776-C818-4DA0-9A08-6EC2CC6EE075}" type="presParOf" srcId="{B2FE77F9-E6AB-46E1-836D-9077956A320A}" destId="{4B7393A9-44D7-4A76-81CB-A958A6FF2FCD}" srcOrd="1" destOrd="0" presId="urn:microsoft.com/office/officeart/2005/8/layout/orgChart1"/>
    <dgm:cxn modelId="{12CC9B5A-5F97-4F22-815D-64934C75DB36}" type="presParOf" srcId="{4B7393A9-44D7-4A76-81CB-A958A6FF2FCD}" destId="{F90A213A-DF72-477D-85DA-ECD8B325517C}" srcOrd="0" destOrd="0" presId="urn:microsoft.com/office/officeart/2005/8/layout/orgChart1"/>
    <dgm:cxn modelId="{34B95BA0-D771-464E-A692-199FA23B921A}" type="presParOf" srcId="{4B7393A9-44D7-4A76-81CB-A958A6FF2FCD}" destId="{2606FCDC-1A91-414B-8174-5E3D691D7A2A}" srcOrd="1" destOrd="0" presId="urn:microsoft.com/office/officeart/2005/8/layout/orgChart1"/>
    <dgm:cxn modelId="{C0EFA94B-BE4E-4B8B-8262-A1CE1E76F595}" type="presParOf" srcId="{2606FCDC-1A91-414B-8174-5E3D691D7A2A}" destId="{96BB2553-D511-4F0A-81BA-CA86C2BAAF43}" srcOrd="0" destOrd="0" presId="urn:microsoft.com/office/officeart/2005/8/layout/orgChart1"/>
    <dgm:cxn modelId="{8C7CFE3C-8DA9-41AF-B3BA-E1FAD8B8D298}" type="presParOf" srcId="{96BB2553-D511-4F0A-81BA-CA86C2BAAF43}" destId="{8A04AA21-4DFF-40F8-B505-70514F5EE218}" srcOrd="0" destOrd="0" presId="urn:microsoft.com/office/officeart/2005/8/layout/orgChart1"/>
    <dgm:cxn modelId="{9D93545D-8AB7-4F90-8DF3-1D0EEF8DEC5F}" type="presParOf" srcId="{96BB2553-D511-4F0A-81BA-CA86C2BAAF43}" destId="{A3DBCFE4-0ADE-461A-8B5E-16A7118E9CDA}" srcOrd="1" destOrd="0" presId="urn:microsoft.com/office/officeart/2005/8/layout/orgChart1"/>
    <dgm:cxn modelId="{D1E954AC-4297-4D3F-9EDB-02E1E80FF0A6}" type="presParOf" srcId="{2606FCDC-1A91-414B-8174-5E3D691D7A2A}" destId="{1671CF02-0620-4FD7-B63D-C38669F687A3}" srcOrd="1" destOrd="0" presId="urn:microsoft.com/office/officeart/2005/8/layout/orgChart1"/>
    <dgm:cxn modelId="{3146105E-8F48-4D90-A9D0-342B2CD6F4AA}" type="presParOf" srcId="{1671CF02-0620-4FD7-B63D-C38669F687A3}" destId="{EA815DA2-64C4-4029-A10B-0FE3D1B0122A}" srcOrd="0" destOrd="0" presId="urn:microsoft.com/office/officeart/2005/8/layout/orgChart1"/>
    <dgm:cxn modelId="{90E96058-A20F-4725-BB55-ABDC106E7125}" type="presParOf" srcId="{1671CF02-0620-4FD7-B63D-C38669F687A3}" destId="{2C31655A-4F4A-41FC-BE2C-651BF05C01DB}" srcOrd="1" destOrd="0" presId="urn:microsoft.com/office/officeart/2005/8/layout/orgChart1"/>
    <dgm:cxn modelId="{E8A92502-8932-48EA-A8D2-8C29929CF292}" type="presParOf" srcId="{2C31655A-4F4A-41FC-BE2C-651BF05C01DB}" destId="{FB9BE3EC-9C9B-4689-9C59-6930C524E1FC}" srcOrd="0" destOrd="0" presId="urn:microsoft.com/office/officeart/2005/8/layout/orgChart1"/>
    <dgm:cxn modelId="{F8996468-575B-46F3-AABC-F0CDF588B495}" type="presParOf" srcId="{FB9BE3EC-9C9B-4689-9C59-6930C524E1FC}" destId="{33740CA7-C106-42A6-8AA9-B03D99DD920B}" srcOrd="0" destOrd="0" presId="urn:microsoft.com/office/officeart/2005/8/layout/orgChart1"/>
    <dgm:cxn modelId="{DAC090A9-4D00-4D96-98A8-BCE4FB08C4E1}" type="presParOf" srcId="{FB9BE3EC-9C9B-4689-9C59-6930C524E1FC}" destId="{16E67180-F8BE-4EC1-8E72-9487249F3067}" srcOrd="1" destOrd="0" presId="urn:microsoft.com/office/officeart/2005/8/layout/orgChart1"/>
    <dgm:cxn modelId="{785AF658-50FB-4B6B-8E18-77C9CD94EC40}" type="presParOf" srcId="{2C31655A-4F4A-41FC-BE2C-651BF05C01DB}" destId="{091B5366-0F07-42C0-807E-A9E6ED00E02E}" srcOrd="1" destOrd="0" presId="urn:microsoft.com/office/officeart/2005/8/layout/orgChart1"/>
    <dgm:cxn modelId="{D0411881-D7C0-446C-B895-102BB8DE3056}" type="presParOf" srcId="{091B5366-0F07-42C0-807E-A9E6ED00E02E}" destId="{B58291D8-2460-445F-816B-766B3DEDA9A8}" srcOrd="0" destOrd="0" presId="urn:microsoft.com/office/officeart/2005/8/layout/orgChart1"/>
    <dgm:cxn modelId="{144D0D51-677F-4B71-8E06-A834DB3DBD3B}" type="presParOf" srcId="{091B5366-0F07-42C0-807E-A9E6ED00E02E}" destId="{BA79ADAB-1B10-47AE-9393-3A53C1E5390A}" srcOrd="1" destOrd="0" presId="urn:microsoft.com/office/officeart/2005/8/layout/orgChart1"/>
    <dgm:cxn modelId="{810CC9DD-249D-439D-BBA1-FC42F6ECB1A4}" type="presParOf" srcId="{BA79ADAB-1B10-47AE-9393-3A53C1E5390A}" destId="{B2301042-83BE-4EB5-9D10-874EF8F7271A}" srcOrd="0" destOrd="0" presId="urn:microsoft.com/office/officeart/2005/8/layout/orgChart1"/>
    <dgm:cxn modelId="{E06597B2-938C-4779-A842-DD74350C8067}" type="presParOf" srcId="{B2301042-83BE-4EB5-9D10-874EF8F7271A}" destId="{3B1F2F04-F0D0-437D-BA93-872BE3104669}" srcOrd="0" destOrd="0" presId="urn:microsoft.com/office/officeart/2005/8/layout/orgChart1"/>
    <dgm:cxn modelId="{52CE00AD-8863-4134-93A9-2BBB20AF948A}" type="presParOf" srcId="{B2301042-83BE-4EB5-9D10-874EF8F7271A}" destId="{6942D8E8-B9F3-470B-BAF6-95BDF6AE9C38}" srcOrd="1" destOrd="0" presId="urn:microsoft.com/office/officeart/2005/8/layout/orgChart1"/>
    <dgm:cxn modelId="{AA810E46-4E1F-4FC8-A95B-6EE32D481990}" type="presParOf" srcId="{BA79ADAB-1B10-47AE-9393-3A53C1E5390A}" destId="{B6E3117E-188E-4727-B920-CBB7270818D6}" srcOrd="1" destOrd="0" presId="urn:microsoft.com/office/officeart/2005/8/layout/orgChart1"/>
    <dgm:cxn modelId="{8888B114-9134-4FF3-86D2-D91C7CC0BADD}" type="presParOf" srcId="{B6E3117E-188E-4727-B920-CBB7270818D6}" destId="{B2FC29DF-443B-4451-B8E2-63547AD0C006}" srcOrd="0" destOrd="0" presId="urn:microsoft.com/office/officeart/2005/8/layout/orgChart1"/>
    <dgm:cxn modelId="{20F1B3B2-D455-4DD2-A399-D8D9D4B93548}" type="presParOf" srcId="{B6E3117E-188E-4727-B920-CBB7270818D6}" destId="{6C3D921D-5705-4A65-9E24-CEFF3F1074FA}" srcOrd="1" destOrd="0" presId="urn:microsoft.com/office/officeart/2005/8/layout/orgChart1"/>
    <dgm:cxn modelId="{D34C45CC-F7C8-4600-BB29-D6015CAD8C38}" type="presParOf" srcId="{6C3D921D-5705-4A65-9E24-CEFF3F1074FA}" destId="{55383F95-AA47-41DF-9069-7FE2EC014F71}" srcOrd="0" destOrd="0" presId="urn:microsoft.com/office/officeart/2005/8/layout/orgChart1"/>
    <dgm:cxn modelId="{7E782CB7-3223-4881-BAE7-2A80324E9ABE}" type="presParOf" srcId="{55383F95-AA47-41DF-9069-7FE2EC014F71}" destId="{5C7D75CC-F5D8-4E1E-A419-A75D8F950A63}" srcOrd="0" destOrd="0" presId="urn:microsoft.com/office/officeart/2005/8/layout/orgChart1"/>
    <dgm:cxn modelId="{E3C04658-533A-4700-B6B8-3CBC67F975AA}" type="presParOf" srcId="{55383F95-AA47-41DF-9069-7FE2EC014F71}" destId="{4CA00B2E-3704-4560-8ED4-B324F4E7A534}" srcOrd="1" destOrd="0" presId="urn:microsoft.com/office/officeart/2005/8/layout/orgChart1"/>
    <dgm:cxn modelId="{46B19364-E0AF-4A0D-934C-F58F24DBDC02}" type="presParOf" srcId="{6C3D921D-5705-4A65-9E24-CEFF3F1074FA}" destId="{DBD2181D-DD75-4719-ABD2-2A2400E972EA}" srcOrd="1" destOrd="0" presId="urn:microsoft.com/office/officeart/2005/8/layout/orgChart1"/>
    <dgm:cxn modelId="{870E8684-DAB6-4695-BEDE-D5E8E6562019}" type="presParOf" srcId="{6C3D921D-5705-4A65-9E24-CEFF3F1074FA}" destId="{23494651-F8E6-43EA-A2B7-C1563C4CE5AD}" srcOrd="2" destOrd="0" presId="urn:microsoft.com/office/officeart/2005/8/layout/orgChart1"/>
    <dgm:cxn modelId="{AA7290B7-3CA4-445F-8065-8222358B61AA}" type="presParOf" srcId="{BA79ADAB-1B10-47AE-9393-3A53C1E5390A}" destId="{C68A1B3A-2A6A-40DE-BD52-D3488812B311}" srcOrd="2" destOrd="0" presId="urn:microsoft.com/office/officeart/2005/8/layout/orgChart1"/>
    <dgm:cxn modelId="{3AAB58F4-ECA0-47F7-AE8C-36474ABD8B28}" type="presParOf" srcId="{2C31655A-4F4A-41FC-BE2C-651BF05C01DB}" destId="{AAF9B901-19AD-4346-B2EF-70F6E2959635}" srcOrd="2" destOrd="0" presId="urn:microsoft.com/office/officeart/2005/8/layout/orgChart1"/>
    <dgm:cxn modelId="{D79DF125-C957-450C-8B80-DA32C3B91B94}" type="presParOf" srcId="{2606FCDC-1A91-414B-8174-5E3D691D7A2A}" destId="{620EE37B-9289-4712-9E9A-294D57FEB237}" srcOrd="2" destOrd="0" presId="urn:microsoft.com/office/officeart/2005/8/layout/orgChart1"/>
    <dgm:cxn modelId="{B581473C-3BB6-4F54-A3C1-CBDDD5C3A9BF}" type="presParOf" srcId="{B2FE77F9-E6AB-46E1-836D-9077956A320A}" destId="{66B0984F-FB18-4F86-BD42-33A547BB5815}" srcOrd="2" destOrd="0" presId="urn:microsoft.com/office/officeart/2005/8/layout/orgChart1"/>
    <dgm:cxn modelId="{CE17CD6B-CBA7-48CC-B0B1-7225014960C7}" type="presParOf" srcId="{D5D8A67D-CD55-4DB2-8086-C29C1551D6DE}" destId="{4D31D81B-75AF-4C34-B6C6-E6DE9A95CE70}" srcOrd="2" destOrd="0" presId="urn:microsoft.com/office/officeart/2005/8/layout/orgChart1"/>
    <dgm:cxn modelId="{63DC6707-F7D5-4E08-A230-29179B130F48}" type="presParOf" srcId="{D5D8A67D-CD55-4DB2-8086-C29C1551D6DE}" destId="{ED1940D5-8733-412B-B793-9C115A7A2D02}" srcOrd="3" destOrd="0" presId="urn:microsoft.com/office/officeart/2005/8/layout/orgChart1"/>
    <dgm:cxn modelId="{22BBC964-CAB2-472F-B4DD-F100F32E86CD}" type="presParOf" srcId="{ED1940D5-8733-412B-B793-9C115A7A2D02}" destId="{D69D78C0-7464-4AE2-A59E-0D508F776F15}" srcOrd="0" destOrd="0" presId="urn:microsoft.com/office/officeart/2005/8/layout/orgChart1"/>
    <dgm:cxn modelId="{12257EA8-9600-48A1-9495-9A89F6E478DE}" type="presParOf" srcId="{D69D78C0-7464-4AE2-A59E-0D508F776F15}" destId="{048E193A-F5D0-4849-86E7-2BB6B57A075E}" srcOrd="0" destOrd="0" presId="urn:microsoft.com/office/officeart/2005/8/layout/orgChart1"/>
    <dgm:cxn modelId="{7D829964-2AB9-464D-8EB2-8AC332C52FB5}" type="presParOf" srcId="{D69D78C0-7464-4AE2-A59E-0D508F776F15}" destId="{62B71335-DAA4-448B-904B-3FF4DF53A496}" srcOrd="1" destOrd="0" presId="urn:microsoft.com/office/officeart/2005/8/layout/orgChart1"/>
    <dgm:cxn modelId="{17F45D6B-A124-4C66-ABEB-269F17F035A9}" type="presParOf" srcId="{ED1940D5-8733-412B-B793-9C115A7A2D02}" destId="{7A602BDF-0F18-4781-A7FB-9CB4F3ED335E}" srcOrd="1" destOrd="0" presId="urn:microsoft.com/office/officeart/2005/8/layout/orgChart1"/>
    <dgm:cxn modelId="{98842B7A-CEB3-4DD1-B12A-C6C7463312DF}" type="presParOf" srcId="{7A602BDF-0F18-4781-A7FB-9CB4F3ED335E}" destId="{8EC65E32-1FB5-43CE-9044-AED8DA4B5C8D}" srcOrd="0" destOrd="0" presId="urn:microsoft.com/office/officeart/2005/8/layout/orgChart1"/>
    <dgm:cxn modelId="{54728C6D-36CE-4BAB-B842-1D21ACB51DAD}" type="presParOf" srcId="{7A602BDF-0F18-4781-A7FB-9CB4F3ED335E}" destId="{2691ABCB-0220-4BC6-B6FC-25B7DEF5B36E}" srcOrd="1" destOrd="0" presId="urn:microsoft.com/office/officeart/2005/8/layout/orgChart1"/>
    <dgm:cxn modelId="{72CE8815-9068-44F7-9481-2AC53F771C86}" type="presParOf" srcId="{2691ABCB-0220-4BC6-B6FC-25B7DEF5B36E}" destId="{526BCCD9-59BB-400C-874B-35970D32139D}" srcOrd="0" destOrd="0" presId="urn:microsoft.com/office/officeart/2005/8/layout/orgChart1"/>
    <dgm:cxn modelId="{80CA75CC-02CC-4249-B8E4-59DFB331C3BB}" type="presParOf" srcId="{526BCCD9-59BB-400C-874B-35970D32139D}" destId="{E8967B2A-4EED-49C9-B13E-EFFDCFB145B4}" srcOrd="0" destOrd="0" presId="urn:microsoft.com/office/officeart/2005/8/layout/orgChart1"/>
    <dgm:cxn modelId="{4D9AE9E7-A149-4CDC-A47E-BBD7986C23DD}" type="presParOf" srcId="{526BCCD9-59BB-400C-874B-35970D32139D}" destId="{D9A346AC-38ED-43D3-845A-C2A1CA93402A}" srcOrd="1" destOrd="0" presId="urn:microsoft.com/office/officeart/2005/8/layout/orgChart1"/>
    <dgm:cxn modelId="{D16E92F1-7DF1-4175-9009-308CC8D4590B}" type="presParOf" srcId="{2691ABCB-0220-4BC6-B6FC-25B7DEF5B36E}" destId="{12202CD4-559E-4B1E-BDF5-931DDAF6C0B8}" srcOrd="1" destOrd="0" presId="urn:microsoft.com/office/officeart/2005/8/layout/orgChart1"/>
    <dgm:cxn modelId="{0EC196EB-D5EE-4E2B-89B7-558F34456486}" type="presParOf" srcId="{12202CD4-559E-4B1E-BDF5-931DDAF6C0B8}" destId="{50BD5104-85FB-4CA1-A969-0D819995434C}" srcOrd="0" destOrd="0" presId="urn:microsoft.com/office/officeart/2005/8/layout/orgChart1"/>
    <dgm:cxn modelId="{8DD36FC9-E14C-4EEB-A2F5-881FD1BC0284}" type="presParOf" srcId="{12202CD4-559E-4B1E-BDF5-931DDAF6C0B8}" destId="{99046C46-DEC0-402B-AFA6-361A5AD4B1AE}" srcOrd="1" destOrd="0" presId="urn:microsoft.com/office/officeart/2005/8/layout/orgChart1"/>
    <dgm:cxn modelId="{17299ED9-D39A-411C-89E5-4CBA61C5B31D}" type="presParOf" srcId="{99046C46-DEC0-402B-AFA6-361A5AD4B1AE}" destId="{6154AF79-86B0-4458-83A8-3B2FE84ED539}" srcOrd="0" destOrd="0" presId="urn:microsoft.com/office/officeart/2005/8/layout/orgChart1"/>
    <dgm:cxn modelId="{886C76EB-8AAE-461E-A738-9FD9D3237EF2}" type="presParOf" srcId="{6154AF79-86B0-4458-83A8-3B2FE84ED539}" destId="{A224C156-719D-4FB7-B776-2100C661EC3E}" srcOrd="0" destOrd="0" presId="urn:microsoft.com/office/officeart/2005/8/layout/orgChart1"/>
    <dgm:cxn modelId="{67B25FE7-597D-4E02-AB2D-C68C5A36A8D5}" type="presParOf" srcId="{6154AF79-86B0-4458-83A8-3B2FE84ED539}" destId="{68F498BB-44D4-4737-999B-D730A4534C3E}" srcOrd="1" destOrd="0" presId="urn:microsoft.com/office/officeart/2005/8/layout/orgChart1"/>
    <dgm:cxn modelId="{794518D1-FD63-4736-A7C4-AB736E2F0AD5}" type="presParOf" srcId="{99046C46-DEC0-402B-AFA6-361A5AD4B1AE}" destId="{E422F31E-6644-4AD7-81DC-DBF2114BA113}" srcOrd="1" destOrd="0" presId="urn:microsoft.com/office/officeart/2005/8/layout/orgChart1"/>
    <dgm:cxn modelId="{17E6B524-435F-486B-8F6A-A1D62442883F}" type="presParOf" srcId="{E422F31E-6644-4AD7-81DC-DBF2114BA113}" destId="{023CDF83-E159-43C5-B4E3-C2AA5EC62087}" srcOrd="0" destOrd="0" presId="urn:microsoft.com/office/officeart/2005/8/layout/orgChart1"/>
    <dgm:cxn modelId="{F3CF0FE2-5393-45D9-B6ED-16D532DB8957}" type="presParOf" srcId="{E422F31E-6644-4AD7-81DC-DBF2114BA113}" destId="{5CB8263A-6940-4699-9DEC-C5E2C63D25B5}" srcOrd="1" destOrd="0" presId="urn:microsoft.com/office/officeart/2005/8/layout/orgChart1"/>
    <dgm:cxn modelId="{0D2D21D5-9C3F-4CA1-8BA1-4817F35F40BE}" type="presParOf" srcId="{5CB8263A-6940-4699-9DEC-C5E2C63D25B5}" destId="{F7CE7702-EA4D-415A-94E0-7364B86D3A6A}" srcOrd="0" destOrd="0" presId="urn:microsoft.com/office/officeart/2005/8/layout/orgChart1"/>
    <dgm:cxn modelId="{9396FEE8-D10F-4523-97D4-56B2FFA85C97}" type="presParOf" srcId="{F7CE7702-EA4D-415A-94E0-7364B86D3A6A}" destId="{3672B92D-2C32-46D4-B130-00ADDEE950F2}" srcOrd="0" destOrd="0" presId="urn:microsoft.com/office/officeart/2005/8/layout/orgChart1"/>
    <dgm:cxn modelId="{B0E81F30-61C4-4E44-BB9D-8A411D032C0D}" type="presParOf" srcId="{F7CE7702-EA4D-415A-94E0-7364B86D3A6A}" destId="{F93A5C7D-9011-4F03-8700-51D2F91ECF3E}" srcOrd="1" destOrd="0" presId="urn:microsoft.com/office/officeart/2005/8/layout/orgChart1"/>
    <dgm:cxn modelId="{79D659A5-17D3-4528-9067-5D41D7717385}" type="presParOf" srcId="{5CB8263A-6940-4699-9DEC-C5E2C63D25B5}" destId="{8380FEE4-5F4C-46A7-A8BE-79FF29EB41C9}" srcOrd="1" destOrd="0" presId="urn:microsoft.com/office/officeart/2005/8/layout/orgChart1"/>
    <dgm:cxn modelId="{EB51A4FE-6790-4484-877A-8581506ECB75}" type="presParOf" srcId="{8380FEE4-5F4C-46A7-A8BE-79FF29EB41C9}" destId="{CCDFD402-8011-461A-A7EE-2BFF96D36C16}" srcOrd="0" destOrd="0" presId="urn:microsoft.com/office/officeart/2005/8/layout/orgChart1"/>
    <dgm:cxn modelId="{19A49C24-3F7C-4B7E-A65C-F210E71E2026}" type="presParOf" srcId="{8380FEE4-5F4C-46A7-A8BE-79FF29EB41C9}" destId="{FC80C053-B50B-4BD0-81AF-F0B937A8BC88}" srcOrd="1" destOrd="0" presId="urn:microsoft.com/office/officeart/2005/8/layout/orgChart1"/>
    <dgm:cxn modelId="{37F09CB2-E15B-4F01-AA95-473F666015BA}" type="presParOf" srcId="{FC80C053-B50B-4BD0-81AF-F0B937A8BC88}" destId="{498ACC66-ECDA-4107-BE52-AF8C195F22F8}" srcOrd="0" destOrd="0" presId="urn:microsoft.com/office/officeart/2005/8/layout/orgChart1"/>
    <dgm:cxn modelId="{F47C5A8D-F918-45FB-AADD-C5F282430A9D}" type="presParOf" srcId="{498ACC66-ECDA-4107-BE52-AF8C195F22F8}" destId="{A0090B5C-C880-433D-9A30-70F2D40AE990}" srcOrd="0" destOrd="0" presId="urn:microsoft.com/office/officeart/2005/8/layout/orgChart1"/>
    <dgm:cxn modelId="{4D3E08A1-31F4-40D5-A687-978B3B9BB8E7}" type="presParOf" srcId="{498ACC66-ECDA-4107-BE52-AF8C195F22F8}" destId="{671760F3-8FAD-449B-B1F6-E3CA1106E924}" srcOrd="1" destOrd="0" presId="urn:microsoft.com/office/officeart/2005/8/layout/orgChart1"/>
    <dgm:cxn modelId="{96F1E411-7DB7-4DDC-BB2B-60A560AE05DD}" type="presParOf" srcId="{FC80C053-B50B-4BD0-81AF-F0B937A8BC88}" destId="{21053F23-C334-4A89-90AF-CBF713D623FC}" srcOrd="1" destOrd="0" presId="urn:microsoft.com/office/officeart/2005/8/layout/orgChart1"/>
    <dgm:cxn modelId="{767DC3E9-5EBE-4020-838B-C34B695369E1}" type="presParOf" srcId="{21053F23-C334-4A89-90AF-CBF713D623FC}" destId="{7BAD2389-9D49-48C1-AA3A-12A25B3FC4E2}" srcOrd="0" destOrd="0" presId="urn:microsoft.com/office/officeart/2005/8/layout/orgChart1"/>
    <dgm:cxn modelId="{B1AB23F0-01F7-4355-B6DB-EC3D098FB9F2}" type="presParOf" srcId="{21053F23-C334-4A89-90AF-CBF713D623FC}" destId="{4978967B-DE6C-4D8C-A021-FEDB48E34F2F}" srcOrd="1" destOrd="0" presId="urn:microsoft.com/office/officeart/2005/8/layout/orgChart1"/>
    <dgm:cxn modelId="{2BA3D79D-BCB2-49B7-A130-568048511349}" type="presParOf" srcId="{4978967B-DE6C-4D8C-A021-FEDB48E34F2F}" destId="{95AE3B2D-C0CC-4C9B-80C1-1B08C36C4586}" srcOrd="0" destOrd="0" presId="urn:microsoft.com/office/officeart/2005/8/layout/orgChart1"/>
    <dgm:cxn modelId="{19DB91BF-4ABC-4FA4-9D1A-BA8FCE7750A7}" type="presParOf" srcId="{95AE3B2D-C0CC-4C9B-80C1-1B08C36C4586}" destId="{7EC940C1-EADF-4C40-8A36-04317C60AC1A}" srcOrd="0" destOrd="0" presId="urn:microsoft.com/office/officeart/2005/8/layout/orgChart1"/>
    <dgm:cxn modelId="{98B6579A-1198-4D6E-8D0C-239434EE07BC}" type="presParOf" srcId="{95AE3B2D-C0CC-4C9B-80C1-1B08C36C4586}" destId="{C4991A41-FB2F-4351-A6AA-FCAA52579253}" srcOrd="1" destOrd="0" presId="urn:microsoft.com/office/officeart/2005/8/layout/orgChart1"/>
    <dgm:cxn modelId="{291CD191-C446-4182-89DD-E4D241965252}" type="presParOf" srcId="{4978967B-DE6C-4D8C-A021-FEDB48E34F2F}" destId="{647217A0-A26F-4AC8-BE0E-9C98DFF3D694}" srcOrd="1" destOrd="0" presId="urn:microsoft.com/office/officeart/2005/8/layout/orgChart1"/>
    <dgm:cxn modelId="{02767788-7265-43BE-B412-0575387004EA}" type="presParOf" srcId="{647217A0-A26F-4AC8-BE0E-9C98DFF3D694}" destId="{45C56C6F-756D-4A4F-BC4E-7F018F41913B}" srcOrd="0" destOrd="0" presId="urn:microsoft.com/office/officeart/2005/8/layout/orgChart1"/>
    <dgm:cxn modelId="{49AB9B2A-2867-49A1-BE02-9A7AD43D844D}" type="presParOf" srcId="{647217A0-A26F-4AC8-BE0E-9C98DFF3D694}" destId="{DD32A634-41FD-4AD9-A569-2DDBA63386B0}" srcOrd="1" destOrd="0" presId="urn:microsoft.com/office/officeart/2005/8/layout/orgChart1"/>
    <dgm:cxn modelId="{C605C94E-B1B4-498F-B676-09C20D7C1518}" type="presParOf" srcId="{DD32A634-41FD-4AD9-A569-2DDBA63386B0}" destId="{CBEE6482-16F4-40BF-9966-D9E62444F28B}" srcOrd="0" destOrd="0" presId="urn:microsoft.com/office/officeart/2005/8/layout/orgChart1"/>
    <dgm:cxn modelId="{1A20F535-2E3E-4E51-8398-965BA2340DA8}" type="presParOf" srcId="{CBEE6482-16F4-40BF-9966-D9E62444F28B}" destId="{9C8157E6-5D81-4318-96B6-0E7D412CC60F}" srcOrd="0" destOrd="0" presId="urn:microsoft.com/office/officeart/2005/8/layout/orgChart1"/>
    <dgm:cxn modelId="{4551D78E-6F5B-47EB-8400-01BC500FBBD7}" type="presParOf" srcId="{CBEE6482-16F4-40BF-9966-D9E62444F28B}" destId="{2305596A-456B-4E9D-8EB3-F6C7A42EC81C}" srcOrd="1" destOrd="0" presId="urn:microsoft.com/office/officeart/2005/8/layout/orgChart1"/>
    <dgm:cxn modelId="{B6665661-A157-4DAA-A78F-57A9492A0C6F}" type="presParOf" srcId="{DD32A634-41FD-4AD9-A569-2DDBA63386B0}" destId="{F6AA2382-D3F9-4C9B-B330-72BEFEF82883}" srcOrd="1" destOrd="0" presId="urn:microsoft.com/office/officeart/2005/8/layout/orgChart1"/>
    <dgm:cxn modelId="{9C73237B-71CC-4196-953F-DEB9F809574F}" type="presParOf" srcId="{F6AA2382-D3F9-4C9B-B330-72BEFEF82883}" destId="{A4326E6D-184B-4517-8A85-C64CE0090940}" srcOrd="0" destOrd="0" presId="urn:microsoft.com/office/officeart/2005/8/layout/orgChart1"/>
    <dgm:cxn modelId="{0ACD6E3D-92EF-423B-AA47-0D9956BD0367}" type="presParOf" srcId="{F6AA2382-D3F9-4C9B-B330-72BEFEF82883}" destId="{BB800BA4-A50F-4B4C-9EBB-EE9D9EEF3426}" srcOrd="1" destOrd="0" presId="urn:microsoft.com/office/officeart/2005/8/layout/orgChart1"/>
    <dgm:cxn modelId="{83516509-B37E-4BBA-A667-52F199084816}" type="presParOf" srcId="{BB800BA4-A50F-4B4C-9EBB-EE9D9EEF3426}" destId="{F6E08140-CCD2-4E96-BA86-2C3302230299}" srcOrd="0" destOrd="0" presId="urn:microsoft.com/office/officeart/2005/8/layout/orgChart1"/>
    <dgm:cxn modelId="{BC9DC0F2-E781-4796-ADFA-EE5FC70B1468}" type="presParOf" srcId="{F6E08140-CCD2-4E96-BA86-2C3302230299}" destId="{1DDC9240-D6AA-41D4-9A92-9D6D65D897BD}" srcOrd="0" destOrd="0" presId="urn:microsoft.com/office/officeart/2005/8/layout/orgChart1"/>
    <dgm:cxn modelId="{86333165-0931-41A0-82FD-E8028EC6A60F}" type="presParOf" srcId="{F6E08140-CCD2-4E96-BA86-2C3302230299}" destId="{8EB82661-17B7-4A51-B67C-3C92CBABBF08}" srcOrd="1" destOrd="0" presId="urn:microsoft.com/office/officeart/2005/8/layout/orgChart1"/>
    <dgm:cxn modelId="{81E98EDF-5605-48D9-8E12-AF2983D968CB}" type="presParOf" srcId="{BB800BA4-A50F-4B4C-9EBB-EE9D9EEF3426}" destId="{15C8D62D-8BDE-4691-A701-01BE3AA9518C}" srcOrd="1" destOrd="0" presId="urn:microsoft.com/office/officeart/2005/8/layout/orgChart1"/>
    <dgm:cxn modelId="{A7CC8BBD-B18D-40D8-95BC-29CC43F0BF8E}" type="presParOf" srcId="{BB800BA4-A50F-4B4C-9EBB-EE9D9EEF3426}" destId="{226CD8F5-954C-46CE-A2AE-DC76E52FFF6E}" srcOrd="2" destOrd="0" presId="urn:microsoft.com/office/officeart/2005/8/layout/orgChart1"/>
    <dgm:cxn modelId="{F6BD20F5-5512-403C-9BE4-673A68AB83A0}" type="presParOf" srcId="{DD32A634-41FD-4AD9-A569-2DDBA63386B0}" destId="{1FA6DD52-C722-4ACF-A548-5F8478C8FB36}" srcOrd="2" destOrd="0" presId="urn:microsoft.com/office/officeart/2005/8/layout/orgChart1"/>
    <dgm:cxn modelId="{F71DD091-558D-447A-876D-BB618F971684}" type="presParOf" srcId="{4978967B-DE6C-4D8C-A021-FEDB48E34F2F}" destId="{E4075204-3358-492E-9E62-111564B92281}" srcOrd="2" destOrd="0" presId="urn:microsoft.com/office/officeart/2005/8/layout/orgChart1"/>
    <dgm:cxn modelId="{0809C0ED-3EE1-4133-9AC5-CD2971DA5BEB}" type="presParOf" srcId="{FC80C053-B50B-4BD0-81AF-F0B937A8BC88}" destId="{2261231C-21FA-4FD4-86CD-FE7CB4612A29}" srcOrd="2" destOrd="0" presId="urn:microsoft.com/office/officeart/2005/8/layout/orgChart1"/>
    <dgm:cxn modelId="{2A027144-AEC6-4FE0-92B0-D7890297129C}" type="presParOf" srcId="{5CB8263A-6940-4699-9DEC-C5E2C63D25B5}" destId="{83DA4FCB-CCA3-4272-8670-3DEB9799DFF0}" srcOrd="2" destOrd="0" presId="urn:microsoft.com/office/officeart/2005/8/layout/orgChart1"/>
    <dgm:cxn modelId="{B1825F0B-9A0D-487C-97A6-EED14FC32D92}" type="presParOf" srcId="{99046C46-DEC0-402B-AFA6-361A5AD4B1AE}" destId="{8440799C-2F63-4562-BA98-FBAF7C241395}" srcOrd="2" destOrd="0" presId="urn:microsoft.com/office/officeart/2005/8/layout/orgChart1"/>
    <dgm:cxn modelId="{635F279F-19C7-4F1E-AD97-E291E6E16859}" type="presParOf" srcId="{2691ABCB-0220-4BC6-B6FC-25B7DEF5B36E}" destId="{043B7133-BCFA-4FF8-ABD4-722F9E525140}" srcOrd="2" destOrd="0" presId="urn:microsoft.com/office/officeart/2005/8/layout/orgChart1"/>
    <dgm:cxn modelId="{2D45E830-5B13-4323-B409-CE7A01CB573A}" type="presParOf" srcId="{ED1940D5-8733-412B-B793-9C115A7A2D02}" destId="{C23760AA-DFEC-4DA1-86FF-30693EDDC022}" srcOrd="2" destOrd="0" presId="urn:microsoft.com/office/officeart/2005/8/layout/orgChart1"/>
    <dgm:cxn modelId="{8F50CE4C-FD81-4F48-8F92-F4730130B1BD}" type="presParOf" srcId="{5CD8BA80-63B9-45CB-A8D2-641446557FB2}" destId="{3716A129-589A-42EE-AD95-AF2A84491E6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22C57E-5349-40E3-BCDE-1559AC7BD5D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55097A-F20E-4534-8548-A3DB239943EC}">
      <dgm:prSet phldrT="[Text]"/>
      <dgm:spPr/>
      <dgm:t>
        <a:bodyPr/>
        <a:lstStyle/>
        <a:p>
          <a:r>
            <a:rPr lang="en-US" dirty="0" err="1"/>
            <a:t>Jonet</a:t>
          </a:r>
          <a:r>
            <a:rPr lang="en-US" dirty="0"/>
            <a:t> Isaac</a:t>
          </a:r>
        </a:p>
        <a:p>
          <a:r>
            <a:rPr lang="en-US" dirty="0"/>
            <a:t>M </a:t>
          </a:r>
          <a:r>
            <a:rPr lang="en-US" dirty="0" err="1"/>
            <a:t>Eoin</a:t>
          </a:r>
          <a:r>
            <a:rPr lang="en-US" dirty="0"/>
            <a:t> </a:t>
          </a:r>
          <a:r>
            <a:rPr lang="en-US" dirty="0" err="1"/>
            <a:t>MacAllan</a:t>
          </a:r>
          <a:r>
            <a:rPr lang="en-US" dirty="0"/>
            <a:t> c.1310-</a:t>
          </a:r>
        </a:p>
      </dgm:t>
    </dgm:pt>
    <dgm:pt modelId="{9C4839D6-AB5D-4A86-BAAC-CF6F6DBF73AF}" type="parTrans" cxnId="{A79EDA99-8827-413E-BD08-8EE03A03CB54}">
      <dgm:prSet/>
      <dgm:spPr/>
      <dgm:t>
        <a:bodyPr/>
        <a:lstStyle/>
        <a:p>
          <a:endParaRPr lang="en-US"/>
        </a:p>
      </dgm:t>
    </dgm:pt>
    <dgm:pt modelId="{067BFF55-F2FE-4931-9ED4-A1EB42CA9D12}" type="sibTrans" cxnId="{A79EDA99-8827-413E-BD08-8EE03A03CB54}">
      <dgm:prSet/>
      <dgm:spPr/>
      <dgm:t>
        <a:bodyPr/>
        <a:lstStyle/>
        <a:p>
          <a:endParaRPr lang="en-US"/>
        </a:p>
      </dgm:t>
    </dgm:pt>
    <dgm:pt modelId="{40649A7F-1ED4-4E9E-A88F-5956C96DF3CF}">
      <dgm:prSet phldrT="[Text]"/>
      <dgm:spPr/>
      <dgm:t>
        <a:bodyPr/>
        <a:lstStyle/>
        <a:p>
          <a:r>
            <a:rPr lang="en-US" dirty="0"/>
            <a:t>Isabel -1439</a:t>
          </a:r>
        </a:p>
        <a:p>
          <a:r>
            <a:rPr lang="en-US" dirty="0"/>
            <a:t>M Sir John Stewart of Lorne -1421</a:t>
          </a:r>
        </a:p>
      </dgm:t>
    </dgm:pt>
    <dgm:pt modelId="{584E75E4-8640-43D1-85A1-8D821750CE0D}" type="parTrans" cxnId="{03D490FE-7891-44D1-BF40-F35A2E56E0BB}">
      <dgm:prSet/>
      <dgm:spPr/>
      <dgm:t>
        <a:bodyPr/>
        <a:lstStyle/>
        <a:p>
          <a:endParaRPr lang="en-US"/>
        </a:p>
      </dgm:t>
    </dgm:pt>
    <dgm:pt modelId="{4E4C0071-2F84-41E6-8FDB-2626FE90DE90}" type="sibTrans" cxnId="{03D490FE-7891-44D1-BF40-F35A2E56E0BB}">
      <dgm:prSet/>
      <dgm:spPr/>
      <dgm:t>
        <a:bodyPr/>
        <a:lstStyle/>
        <a:p>
          <a:endParaRPr lang="en-US"/>
        </a:p>
      </dgm:t>
    </dgm:pt>
    <dgm:pt modelId="{F1655C11-FE36-413A-BA49-85390E4455E1}">
      <dgm:prSet phldrT="[Text]"/>
      <dgm:spPr/>
      <dgm:t>
        <a:bodyPr/>
        <a:lstStyle/>
        <a:p>
          <a:r>
            <a:rPr lang="en-US" dirty="0"/>
            <a:t>Janet</a:t>
          </a:r>
        </a:p>
        <a:p>
          <a:r>
            <a:rPr lang="en-US" dirty="0"/>
            <a:t>M Sir Robert Stewart of </a:t>
          </a:r>
          <a:r>
            <a:rPr lang="en-US" dirty="0" err="1"/>
            <a:t>Durrisdeer</a:t>
          </a:r>
          <a:r>
            <a:rPr lang="en-US" dirty="0"/>
            <a:t> -1403</a:t>
          </a:r>
        </a:p>
      </dgm:t>
    </dgm:pt>
    <dgm:pt modelId="{43333C0C-3C7C-4737-B642-738E22EBDB4F}" type="parTrans" cxnId="{2AA43CA3-8349-41B8-AB4C-9D370E576702}">
      <dgm:prSet/>
      <dgm:spPr/>
      <dgm:t>
        <a:bodyPr/>
        <a:lstStyle/>
        <a:p>
          <a:endParaRPr lang="en-US"/>
        </a:p>
      </dgm:t>
    </dgm:pt>
    <dgm:pt modelId="{D4B61F19-6534-4392-9D7C-3853ECC4475C}" type="sibTrans" cxnId="{2AA43CA3-8349-41B8-AB4C-9D370E576702}">
      <dgm:prSet/>
      <dgm:spPr/>
      <dgm:t>
        <a:bodyPr/>
        <a:lstStyle/>
        <a:p>
          <a:endParaRPr lang="en-US"/>
        </a:p>
      </dgm:t>
    </dgm:pt>
    <dgm:pt modelId="{3A5B29D8-AF9D-448E-BEAC-F4DC9CFA7BD2}">
      <dgm:prSet/>
      <dgm:spPr/>
      <dgm:t>
        <a:bodyPr/>
        <a:lstStyle/>
        <a:p>
          <a:r>
            <a:rPr lang="en-US" dirty="0"/>
            <a:t>Jean Stewart</a:t>
          </a:r>
        </a:p>
        <a:p>
          <a:r>
            <a:rPr lang="en-US" dirty="0"/>
            <a:t>M Sir David Bruce (qv)</a:t>
          </a:r>
        </a:p>
      </dgm:t>
    </dgm:pt>
    <dgm:pt modelId="{372E47CE-C699-4A19-8799-7B57B07F3E1C}" type="parTrans" cxnId="{E7ACD636-27BA-4BD7-BC53-66C96BF99878}">
      <dgm:prSet/>
      <dgm:spPr/>
      <dgm:t>
        <a:bodyPr/>
        <a:lstStyle/>
        <a:p>
          <a:endParaRPr lang="en-US"/>
        </a:p>
      </dgm:t>
    </dgm:pt>
    <dgm:pt modelId="{7E8E6B44-93B3-42C6-A7C5-68D1B3F43701}" type="sibTrans" cxnId="{E7ACD636-27BA-4BD7-BC53-66C96BF99878}">
      <dgm:prSet/>
      <dgm:spPr/>
      <dgm:t>
        <a:bodyPr/>
        <a:lstStyle/>
        <a:p>
          <a:endParaRPr lang="en-US"/>
        </a:p>
      </dgm:t>
    </dgm:pt>
    <dgm:pt modelId="{B2077FB1-20F4-4F1B-8B4B-1D2A75612725}">
      <dgm:prSet/>
      <dgm:spPr/>
      <dgm:t>
        <a:bodyPr/>
        <a:lstStyle/>
        <a:p>
          <a:r>
            <a:rPr lang="en-US" dirty="0"/>
            <a:t>David of Rosyth c.1380-1444</a:t>
          </a:r>
        </a:p>
        <a:p>
          <a:r>
            <a:rPr lang="en-US" dirty="0"/>
            <a:t>M Margaret Dundas </a:t>
          </a:r>
        </a:p>
      </dgm:t>
    </dgm:pt>
    <dgm:pt modelId="{19987911-84AC-4AB7-8850-33709A1FE80F}" type="parTrans" cxnId="{79EF7D13-3CC7-483B-89F5-6C7FF7092284}">
      <dgm:prSet/>
      <dgm:spPr/>
      <dgm:t>
        <a:bodyPr/>
        <a:lstStyle/>
        <a:p>
          <a:endParaRPr lang="en-US"/>
        </a:p>
      </dgm:t>
    </dgm:pt>
    <dgm:pt modelId="{F754EA93-91E4-4F82-B2AD-399C51CDFAAB}" type="sibTrans" cxnId="{79EF7D13-3CC7-483B-89F5-6C7FF7092284}">
      <dgm:prSet/>
      <dgm:spPr/>
      <dgm:t>
        <a:bodyPr/>
        <a:lstStyle/>
        <a:p>
          <a:endParaRPr lang="en-US"/>
        </a:p>
      </dgm:t>
    </dgm:pt>
    <dgm:pt modelId="{45AC2A84-6E68-4537-AB3F-CC9D256A59E4}">
      <dgm:prSet/>
      <dgm:spPr/>
      <dgm:t>
        <a:bodyPr/>
        <a:lstStyle/>
        <a:p>
          <a:r>
            <a:rPr lang="en-US" dirty="0"/>
            <a:t>Elizabeth Stewart</a:t>
          </a:r>
        </a:p>
        <a:p>
          <a:r>
            <a:rPr lang="en-US" dirty="0"/>
            <a:t>M John Bruce (qv)</a:t>
          </a:r>
        </a:p>
      </dgm:t>
    </dgm:pt>
    <dgm:pt modelId="{FCDFA225-914F-4888-AECC-88C1597B94FF}" type="parTrans" cxnId="{04C7D2D8-AD3B-4CE1-A14D-5B40AC72F01D}">
      <dgm:prSet/>
      <dgm:spPr/>
      <dgm:t>
        <a:bodyPr/>
        <a:lstStyle/>
        <a:p>
          <a:endParaRPr lang="en-US"/>
        </a:p>
      </dgm:t>
    </dgm:pt>
    <dgm:pt modelId="{71C6A829-8F3E-486C-BC01-EFFD1A145808}" type="sibTrans" cxnId="{04C7D2D8-AD3B-4CE1-A14D-5B40AC72F01D}">
      <dgm:prSet/>
      <dgm:spPr/>
      <dgm:t>
        <a:bodyPr/>
        <a:lstStyle/>
        <a:p>
          <a:endParaRPr lang="en-US"/>
        </a:p>
      </dgm:t>
    </dgm:pt>
    <dgm:pt modelId="{CCBD0C05-A9BB-4D33-B609-5D706636DFAE}" type="pres">
      <dgm:prSet presAssocID="{E722C57E-5349-40E3-BCDE-1559AC7BD5D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F87A75-F061-4D9C-AE28-915C437E7CFA}" type="pres">
      <dgm:prSet presAssocID="{6655097A-F20E-4534-8548-A3DB239943EC}" presName="hierRoot1" presStyleCnt="0">
        <dgm:presLayoutVars>
          <dgm:hierBranch val="init"/>
        </dgm:presLayoutVars>
      </dgm:prSet>
      <dgm:spPr/>
    </dgm:pt>
    <dgm:pt modelId="{A4C65B3C-1F04-425A-A531-3103FE6D7D12}" type="pres">
      <dgm:prSet presAssocID="{6655097A-F20E-4534-8548-A3DB239943EC}" presName="rootComposite1" presStyleCnt="0"/>
      <dgm:spPr/>
    </dgm:pt>
    <dgm:pt modelId="{D60E9825-D525-4BF2-AAB4-7A66CD146FBF}" type="pres">
      <dgm:prSet presAssocID="{6655097A-F20E-4534-8548-A3DB239943EC}" presName="rootText1" presStyleLbl="node0" presStyleIdx="0" presStyleCnt="1">
        <dgm:presLayoutVars>
          <dgm:chPref val="3"/>
        </dgm:presLayoutVars>
      </dgm:prSet>
      <dgm:spPr/>
    </dgm:pt>
    <dgm:pt modelId="{B5C7E793-4149-498A-89B9-809FD5C98425}" type="pres">
      <dgm:prSet presAssocID="{6655097A-F20E-4534-8548-A3DB239943EC}" presName="rootConnector1" presStyleLbl="node1" presStyleIdx="0" presStyleCnt="0"/>
      <dgm:spPr/>
    </dgm:pt>
    <dgm:pt modelId="{73AA8396-3F35-4013-9ADD-4593CF9FE804}" type="pres">
      <dgm:prSet presAssocID="{6655097A-F20E-4534-8548-A3DB239943EC}" presName="hierChild2" presStyleCnt="0"/>
      <dgm:spPr/>
    </dgm:pt>
    <dgm:pt modelId="{3B21016C-E5A8-4746-837C-EFE1B2FBDFD1}" type="pres">
      <dgm:prSet presAssocID="{584E75E4-8640-43D1-85A1-8D821750CE0D}" presName="Name37" presStyleLbl="parChTrans1D2" presStyleIdx="0" presStyleCnt="2"/>
      <dgm:spPr/>
    </dgm:pt>
    <dgm:pt modelId="{A16060AE-136E-4912-9FBD-B3909A755A46}" type="pres">
      <dgm:prSet presAssocID="{40649A7F-1ED4-4E9E-A88F-5956C96DF3CF}" presName="hierRoot2" presStyleCnt="0">
        <dgm:presLayoutVars>
          <dgm:hierBranch val="init"/>
        </dgm:presLayoutVars>
      </dgm:prSet>
      <dgm:spPr/>
    </dgm:pt>
    <dgm:pt modelId="{A7D0B4BD-4876-43BC-A5D1-A7FC4163AE9C}" type="pres">
      <dgm:prSet presAssocID="{40649A7F-1ED4-4E9E-A88F-5956C96DF3CF}" presName="rootComposite" presStyleCnt="0"/>
      <dgm:spPr/>
    </dgm:pt>
    <dgm:pt modelId="{E65716A2-9425-4E13-BB1B-A9756CD1DB24}" type="pres">
      <dgm:prSet presAssocID="{40649A7F-1ED4-4E9E-A88F-5956C96DF3CF}" presName="rootText" presStyleLbl="node2" presStyleIdx="0" presStyleCnt="2">
        <dgm:presLayoutVars>
          <dgm:chPref val="3"/>
        </dgm:presLayoutVars>
      </dgm:prSet>
      <dgm:spPr/>
    </dgm:pt>
    <dgm:pt modelId="{28D00F4E-F98D-45E5-AEA1-AE4591C57CDC}" type="pres">
      <dgm:prSet presAssocID="{40649A7F-1ED4-4E9E-A88F-5956C96DF3CF}" presName="rootConnector" presStyleLbl="node2" presStyleIdx="0" presStyleCnt="2"/>
      <dgm:spPr/>
    </dgm:pt>
    <dgm:pt modelId="{ED21CEE9-A0D7-44FE-8793-E148DEE8BF70}" type="pres">
      <dgm:prSet presAssocID="{40649A7F-1ED4-4E9E-A88F-5956C96DF3CF}" presName="hierChild4" presStyleCnt="0"/>
      <dgm:spPr/>
    </dgm:pt>
    <dgm:pt modelId="{E3CB7E5E-1441-435B-97A2-6F7216405EE7}" type="pres">
      <dgm:prSet presAssocID="{372E47CE-C699-4A19-8799-7B57B07F3E1C}" presName="Name37" presStyleLbl="parChTrans1D3" presStyleIdx="0" presStyleCnt="2"/>
      <dgm:spPr/>
    </dgm:pt>
    <dgm:pt modelId="{E5CD3A8E-DAD6-4D24-AECD-CD79C9E7001F}" type="pres">
      <dgm:prSet presAssocID="{3A5B29D8-AF9D-448E-BEAC-F4DC9CFA7BD2}" presName="hierRoot2" presStyleCnt="0">
        <dgm:presLayoutVars>
          <dgm:hierBranch val="init"/>
        </dgm:presLayoutVars>
      </dgm:prSet>
      <dgm:spPr/>
    </dgm:pt>
    <dgm:pt modelId="{82AA2B7B-32FF-4A5B-A506-3EB02B59D14E}" type="pres">
      <dgm:prSet presAssocID="{3A5B29D8-AF9D-448E-BEAC-F4DC9CFA7BD2}" presName="rootComposite" presStyleCnt="0"/>
      <dgm:spPr/>
    </dgm:pt>
    <dgm:pt modelId="{0467913F-EC4D-4C80-83A6-06445EBD171C}" type="pres">
      <dgm:prSet presAssocID="{3A5B29D8-AF9D-448E-BEAC-F4DC9CFA7BD2}" presName="rootText" presStyleLbl="node3" presStyleIdx="0" presStyleCnt="2">
        <dgm:presLayoutVars>
          <dgm:chPref val="3"/>
        </dgm:presLayoutVars>
      </dgm:prSet>
      <dgm:spPr/>
    </dgm:pt>
    <dgm:pt modelId="{4D760814-C27C-47DF-A09F-05609555AEA2}" type="pres">
      <dgm:prSet presAssocID="{3A5B29D8-AF9D-448E-BEAC-F4DC9CFA7BD2}" presName="rootConnector" presStyleLbl="node3" presStyleIdx="0" presStyleCnt="2"/>
      <dgm:spPr/>
    </dgm:pt>
    <dgm:pt modelId="{0A1945DF-9404-4865-9224-CD230D335ECE}" type="pres">
      <dgm:prSet presAssocID="{3A5B29D8-AF9D-448E-BEAC-F4DC9CFA7BD2}" presName="hierChild4" presStyleCnt="0"/>
      <dgm:spPr/>
    </dgm:pt>
    <dgm:pt modelId="{D2344E31-73D8-437C-AD9A-B10BF0E73AE0}" type="pres">
      <dgm:prSet presAssocID="{3A5B29D8-AF9D-448E-BEAC-F4DC9CFA7BD2}" presName="hierChild5" presStyleCnt="0"/>
      <dgm:spPr/>
    </dgm:pt>
    <dgm:pt modelId="{4C5E7E0F-D3EE-4233-8761-8FF6F34786AC}" type="pres">
      <dgm:prSet presAssocID="{40649A7F-1ED4-4E9E-A88F-5956C96DF3CF}" presName="hierChild5" presStyleCnt="0"/>
      <dgm:spPr/>
    </dgm:pt>
    <dgm:pt modelId="{586CE814-0F7E-4B9A-85BE-31FD00180393}" type="pres">
      <dgm:prSet presAssocID="{43333C0C-3C7C-4737-B642-738E22EBDB4F}" presName="Name37" presStyleLbl="parChTrans1D2" presStyleIdx="1" presStyleCnt="2"/>
      <dgm:spPr/>
    </dgm:pt>
    <dgm:pt modelId="{DC21F7CB-8C58-4D60-A316-343C7BEB1F26}" type="pres">
      <dgm:prSet presAssocID="{F1655C11-FE36-413A-BA49-85390E4455E1}" presName="hierRoot2" presStyleCnt="0">
        <dgm:presLayoutVars>
          <dgm:hierBranch val="init"/>
        </dgm:presLayoutVars>
      </dgm:prSet>
      <dgm:spPr/>
    </dgm:pt>
    <dgm:pt modelId="{B377B2B2-B1D2-4BA9-BF6C-20650EEE1DD8}" type="pres">
      <dgm:prSet presAssocID="{F1655C11-FE36-413A-BA49-85390E4455E1}" presName="rootComposite" presStyleCnt="0"/>
      <dgm:spPr/>
    </dgm:pt>
    <dgm:pt modelId="{1E008199-C4B9-48D8-9D22-AA8C40917454}" type="pres">
      <dgm:prSet presAssocID="{F1655C11-FE36-413A-BA49-85390E4455E1}" presName="rootText" presStyleLbl="node2" presStyleIdx="1" presStyleCnt="2">
        <dgm:presLayoutVars>
          <dgm:chPref val="3"/>
        </dgm:presLayoutVars>
      </dgm:prSet>
      <dgm:spPr/>
    </dgm:pt>
    <dgm:pt modelId="{96FFF176-0D8F-4F48-8764-55BA73EA0746}" type="pres">
      <dgm:prSet presAssocID="{F1655C11-FE36-413A-BA49-85390E4455E1}" presName="rootConnector" presStyleLbl="node2" presStyleIdx="1" presStyleCnt="2"/>
      <dgm:spPr/>
    </dgm:pt>
    <dgm:pt modelId="{0F9D507C-8E39-43F2-94D6-54D613ED7339}" type="pres">
      <dgm:prSet presAssocID="{F1655C11-FE36-413A-BA49-85390E4455E1}" presName="hierChild4" presStyleCnt="0"/>
      <dgm:spPr/>
    </dgm:pt>
    <dgm:pt modelId="{97774D9D-98B8-4B31-9AA0-832ABAB4DB94}" type="pres">
      <dgm:prSet presAssocID="{19987911-84AC-4AB7-8850-33709A1FE80F}" presName="Name37" presStyleLbl="parChTrans1D3" presStyleIdx="1" presStyleCnt="2"/>
      <dgm:spPr/>
    </dgm:pt>
    <dgm:pt modelId="{9593CD07-C072-4D7A-83F3-28A4D65A8A9A}" type="pres">
      <dgm:prSet presAssocID="{B2077FB1-20F4-4F1B-8B4B-1D2A75612725}" presName="hierRoot2" presStyleCnt="0">
        <dgm:presLayoutVars>
          <dgm:hierBranch val="init"/>
        </dgm:presLayoutVars>
      </dgm:prSet>
      <dgm:spPr/>
    </dgm:pt>
    <dgm:pt modelId="{39791686-A702-47D7-A363-FF4D20005606}" type="pres">
      <dgm:prSet presAssocID="{B2077FB1-20F4-4F1B-8B4B-1D2A75612725}" presName="rootComposite" presStyleCnt="0"/>
      <dgm:spPr/>
    </dgm:pt>
    <dgm:pt modelId="{861EACD2-9625-4BAE-9961-9438163F0E2C}" type="pres">
      <dgm:prSet presAssocID="{B2077FB1-20F4-4F1B-8B4B-1D2A75612725}" presName="rootText" presStyleLbl="node3" presStyleIdx="1" presStyleCnt="2">
        <dgm:presLayoutVars>
          <dgm:chPref val="3"/>
        </dgm:presLayoutVars>
      </dgm:prSet>
      <dgm:spPr/>
    </dgm:pt>
    <dgm:pt modelId="{9DBF096A-6D71-4EC2-A66A-487B5D0CE47C}" type="pres">
      <dgm:prSet presAssocID="{B2077FB1-20F4-4F1B-8B4B-1D2A75612725}" presName="rootConnector" presStyleLbl="node3" presStyleIdx="1" presStyleCnt="2"/>
      <dgm:spPr/>
    </dgm:pt>
    <dgm:pt modelId="{5F37B90C-631B-4BE7-9046-F0957ABFF9B0}" type="pres">
      <dgm:prSet presAssocID="{B2077FB1-20F4-4F1B-8B4B-1D2A75612725}" presName="hierChild4" presStyleCnt="0"/>
      <dgm:spPr/>
    </dgm:pt>
    <dgm:pt modelId="{D0EBBE04-3B3C-4EA3-A62F-43EB36E40C4F}" type="pres">
      <dgm:prSet presAssocID="{FCDFA225-914F-4888-AECC-88C1597B94FF}" presName="Name37" presStyleLbl="parChTrans1D4" presStyleIdx="0" presStyleCnt="1"/>
      <dgm:spPr/>
    </dgm:pt>
    <dgm:pt modelId="{D4E5AA7B-8FF2-4536-9B90-DD24E42D4108}" type="pres">
      <dgm:prSet presAssocID="{45AC2A84-6E68-4537-AB3F-CC9D256A59E4}" presName="hierRoot2" presStyleCnt="0">
        <dgm:presLayoutVars>
          <dgm:hierBranch val="init"/>
        </dgm:presLayoutVars>
      </dgm:prSet>
      <dgm:spPr/>
    </dgm:pt>
    <dgm:pt modelId="{9A8BAEB7-8E77-4D00-956B-EF9A0BBE8D5C}" type="pres">
      <dgm:prSet presAssocID="{45AC2A84-6E68-4537-AB3F-CC9D256A59E4}" presName="rootComposite" presStyleCnt="0"/>
      <dgm:spPr/>
    </dgm:pt>
    <dgm:pt modelId="{7CC37A43-2D0C-44F4-AA14-470F805B6503}" type="pres">
      <dgm:prSet presAssocID="{45AC2A84-6E68-4537-AB3F-CC9D256A59E4}" presName="rootText" presStyleLbl="node4" presStyleIdx="0" presStyleCnt="1">
        <dgm:presLayoutVars>
          <dgm:chPref val="3"/>
        </dgm:presLayoutVars>
      </dgm:prSet>
      <dgm:spPr/>
    </dgm:pt>
    <dgm:pt modelId="{CACEFE36-AF7F-408D-9F17-A9B590D82C24}" type="pres">
      <dgm:prSet presAssocID="{45AC2A84-6E68-4537-AB3F-CC9D256A59E4}" presName="rootConnector" presStyleLbl="node4" presStyleIdx="0" presStyleCnt="1"/>
      <dgm:spPr/>
    </dgm:pt>
    <dgm:pt modelId="{DA61F521-E8BC-40D3-B231-E62AC280659F}" type="pres">
      <dgm:prSet presAssocID="{45AC2A84-6E68-4537-AB3F-CC9D256A59E4}" presName="hierChild4" presStyleCnt="0"/>
      <dgm:spPr/>
    </dgm:pt>
    <dgm:pt modelId="{870887FB-69AF-4351-BDFC-C6EC5D17A945}" type="pres">
      <dgm:prSet presAssocID="{45AC2A84-6E68-4537-AB3F-CC9D256A59E4}" presName="hierChild5" presStyleCnt="0"/>
      <dgm:spPr/>
    </dgm:pt>
    <dgm:pt modelId="{1516B5E4-31FF-4A8F-B3FF-B27559F2A0D1}" type="pres">
      <dgm:prSet presAssocID="{B2077FB1-20F4-4F1B-8B4B-1D2A75612725}" presName="hierChild5" presStyleCnt="0"/>
      <dgm:spPr/>
    </dgm:pt>
    <dgm:pt modelId="{DBBCCD54-CA5A-4D4D-A19C-BF51741AADD3}" type="pres">
      <dgm:prSet presAssocID="{F1655C11-FE36-413A-BA49-85390E4455E1}" presName="hierChild5" presStyleCnt="0"/>
      <dgm:spPr/>
    </dgm:pt>
    <dgm:pt modelId="{A912B0D9-BEBB-4B72-A0D8-9735E694560D}" type="pres">
      <dgm:prSet presAssocID="{6655097A-F20E-4534-8548-A3DB239943EC}" presName="hierChild3" presStyleCnt="0"/>
      <dgm:spPr/>
    </dgm:pt>
  </dgm:ptLst>
  <dgm:cxnLst>
    <dgm:cxn modelId="{CCC58A11-7136-490D-B423-4C4B14526B71}" type="presOf" srcId="{6655097A-F20E-4534-8548-A3DB239943EC}" destId="{B5C7E793-4149-498A-89B9-809FD5C98425}" srcOrd="1" destOrd="0" presId="urn:microsoft.com/office/officeart/2005/8/layout/orgChart1"/>
    <dgm:cxn modelId="{D8793613-B75C-4EE1-A202-366FEFCCE80D}" type="presOf" srcId="{6655097A-F20E-4534-8548-A3DB239943EC}" destId="{D60E9825-D525-4BF2-AAB4-7A66CD146FBF}" srcOrd="0" destOrd="0" presId="urn:microsoft.com/office/officeart/2005/8/layout/orgChart1"/>
    <dgm:cxn modelId="{79EF7D13-3CC7-483B-89F5-6C7FF7092284}" srcId="{F1655C11-FE36-413A-BA49-85390E4455E1}" destId="{B2077FB1-20F4-4F1B-8B4B-1D2A75612725}" srcOrd="0" destOrd="0" parTransId="{19987911-84AC-4AB7-8850-33709A1FE80F}" sibTransId="{F754EA93-91E4-4F82-B2AD-399C51CDFAAB}"/>
    <dgm:cxn modelId="{23B93720-2B13-4374-8AB9-7B782C38C27B}" type="presOf" srcId="{372E47CE-C699-4A19-8799-7B57B07F3E1C}" destId="{E3CB7E5E-1441-435B-97A2-6F7216405EE7}" srcOrd="0" destOrd="0" presId="urn:microsoft.com/office/officeart/2005/8/layout/orgChart1"/>
    <dgm:cxn modelId="{2A886531-529B-49E8-8531-ABCECD529111}" type="presOf" srcId="{45AC2A84-6E68-4537-AB3F-CC9D256A59E4}" destId="{7CC37A43-2D0C-44F4-AA14-470F805B6503}" srcOrd="0" destOrd="0" presId="urn:microsoft.com/office/officeart/2005/8/layout/orgChart1"/>
    <dgm:cxn modelId="{27C8D333-BAD3-47A7-BC36-620E5384341C}" type="presOf" srcId="{3A5B29D8-AF9D-448E-BEAC-F4DC9CFA7BD2}" destId="{4D760814-C27C-47DF-A09F-05609555AEA2}" srcOrd="1" destOrd="0" presId="urn:microsoft.com/office/officeart/2005/8/layout/orgChart1"/>
    <dgm:cxn modelId="{E7ACD636-27BA-4BD7-BC53-66C96BF99878}" srcId="{40649A7F-1ED4-4E9E-A88F-5956C96DF3CF}" destId="{3A5B29D8-AF9D-448E-BEAC-F4DC9CFA7BD2}" srcOrd="0" destOrd="0" parTransId="{372E47CE-C699-4A19-8799-7B57B07F3E1C}" sibTransId="{7E8E6B44-93B3-42C6-A7C5-68D1B3F43701}"/>
    <dgm:cxn modelId="{910A4E3B-A88F-4008-B816-D4C0AFFA61EC}" type="presOf" srcId="{40649A7F-1ED4-4E9E-A88F-5956C96DF3CF}" destId="{E65716A2-9425-4E13-BB1B-A9756CD1DB24}" srcOrd="0" destOrd="0" presId="urn:microsoft.com/office/officeart/2005/8/layout/orgChart1"/>
    <dgm:cxn modelId="{227A723C-649E-4321-B2A7-4DDCD42D4440}" type="presOf" srcId="{B2077FB1-20F4-4F1B-8B4B-1D2A75612725}" destId="{861EACD2-9625-4BAE-9961-9438163F0E2C}" srcOrd="0" destOrd="0" presId="urn:microsoft.com/office/officeart/2005/8/layout/orgChart1"/>
    <dgm:cxn modelId="{14CCBE4D-A47E-4311-A15A-57131D61DAAA}" type="presOf" srcId="{40649A7F-1ED4-4E9E-A88F-5956C96DF3CF}" destId="{28D00F4E-F98D-45E5-AEA1-AE4591C57CDC}" srcOrd="1" destOrd="0" presId="urn:microsoft.com/office/officeart/2005/8/layout/orgChart1"/>
    <dgm:cxn modelId="{7AFA6276-3171-4DE5-B15D-59B8C179B03D}" type="presOf" srcId="{B2077FB1-20F4-4F1B-8B4B-1D2A75612725}" destId="{9DBF096A-6D71-4EC2-A66A-487B5D0CE47C}" srcOrd="1" destOrd="0" presId="urn:microsoft.com/office/officeart/2005/8/layout/orgChart1"/>
    <dgm:cxn modelId="{464FE78A-DE95-483B-AD96-71FD762568ED}" type="presOf" srcId="{F1655C11-FE36-413A-BA49-85390E4455E1}" destId="{96FFF176-0D8F-4F48-8764-55BA73EA0746}" srcOrd="1" destOrd="0" presId="urn:microsoft.com/office/officeart/2005/8/layout/orgChart1"/>
    <dgm:cxn modelId="{E234358C-9A6C-4760-977E-1B3F38A69852}" type="presOf" srcId="{E722C57E-5349-40E3-BCDE-1559AC7BD5D9}" destId="{CCBD0C05-A9BB-4D33-B609-5D706636DFAE}" srcOrd="0" destOrd="0" presId="urn:microsoft.com/office/officeart/2005/8/layout/orgChart1"/>
    <dgm:cxn modelId="{AA888096-AD4E-4325-8DD5-33863FD393CA}" type="presOf" srcId="{3A5B29D8-AF9D-448E-BEAC-F4DC9CFA7BD2}" destId="{0467913F-EC4D-4C80-83A6-06445EBD171C}" srcOrd="0" destOrd="0" presId="urn:microsoft.com/office/officeart/2005/8/layout/orgChart1"/>
    <dgm:cxn modelId="{A79EDA99-8827-413E-BD08-8EE03A03CB54}" srcId="{E722C57E-5349-40E3-BCDE-1559AC7BD5D9}" destId="{6655097A-F20E-4534-8548-A3DB239943EC}" srcOrd="0" destOrd="0" parTransId="{9C4839D6-AB5D-4A86-BAAC-CF6F6DBF73AF}" sibTransId="{067BFF55-F2FE-4931-9ED4-A1EB42CA9D12}"/>
    <dgm:cxn modelId="{B0C692A1-AD0D-4105-8E22-078EEA63E50E}" type="presOf" srcId="{19987911-84AC-4AB7-8850-33709A1FE80F}" destId="{97774D9D-98B8-4B31-9AA0-832ABAB4DB94}" srcOrd="0" destOrd="0" presId="urn:microsoft.com/office/officeart/2005/8/layout/orgChart1"/>
    <dgm:cxn modelId="{2AA43CA3-8349-41B8-AB4C-9D370E576702}" srcId="{6655097A-F20E-4534-8548-A3DB239943EC}" destId="{F1655C11-FE36-413A-BA49-85390E4455E1}" srcOrd="1" destOrd="0" parTransId="{43333C0C-3C7C-4737-B642-738E22EBDB4F}" sibTransId="{D4B61F19-6534-4392-9D7C-3853ECC4475C}"/>
    <dgm:cxn modelId="{C25BF0B0-5CF6-4970-845F-2D5463D13FF5}" type="presOf" srcId="{45AC2A84-6E68-4537-AB3F-CC9D256A59E4}" destId="{CACEFE36-AF7F-408D-9F17-A9B590D82C24}" srcOrd="1" destOrd="0" presId="urn:microsoft.com/office/officeart/2005/8/layout/orgChart1"/>
    <dgm:cxn modelId="{AA99C6B3-19AB-4FB8-80D3-B9713F1580C1}" type="presOf" srcId="{F1655C11-FE36-413A-BA49-85390E4455E1}" destId="{1E008199-C4B9-48D8-9D22-AA8C40917454}" srcOrd="0" destOrd="0" presId="urn:microsoft.com/office/officeart/2005/8/layout/orgChart1"/>
    <dgm:cxn modelId="{5DFD50B5-7EAE-48D2-A4A4-2A3E777BA622}" type="presOf" srcId="{FCDFA225-914F-4888-AECC-88C1597B94FF}" destId="{D0EBBE04-3B3C-4EA3-A62F-43EB36E40C4F}" srcOrd="0" destOrd="0" presId="urn:microsoft.com/office/officeart/2005/8/layout/orgChart1"/>
    <dgm:cxn modelId="{381E5FBA-CFF1-4272-A275-B6B09352872E}" type="presOf" srcId="{584E75E4-8640-43D1-85A1-8D821750CE0D}" destId="{3B21016C-E5A8-4746-837C-EFE1B2FBDFD1}" srcOrd="0" destOrd="0" presId="urn:microsoft.com/office/officeart/2005/8/layout/orgChart1"/>
    <dgm:cxn modelId="{04C7D2D8-AD3B-4CE1-A14D-5B40AC72F01D}" srcId="{B2077FB1-20F4-4F1B-8B4B-1D2A75612725}" destId="{45AC2A84-6E68-4537-AB3F-CC9D256A59E4}" srcOrd="0" destOrd="0" parTransId="{FCDFA225-914F-4888-AECC-88C1597B94FF}" sibTransId="{71C6A829-8F3E-486C-BC01-EFFD1A145808}"/>
    <dgm:cxn modelId="{8097AAFB-0415-4BAF-B889-C97F837A852C}" type="presOf" srcId="{43333C0C-3C7C-4737-B642-738E22EBDB4F}" destId="{586CE814-0F7E-4B9A-85BE-31FD00180393}" srcOrd="0" destOrd="0" presId="urn:microsoft.com/office/officeart/2005/8/layout/orgChart1"/>
    <dgm:cxn modelId="{03D490FE-7891-44D1-BF40-F35A2E56E0BB}" srcId="{6655097A-F20E-4534-8548-A3DB239943EC}" destId="{40649A7F-1ED4-4E9E-A88F-5956C96DF3CF}" srcOrd="0" destOrd="0" parTransId="{584E75E4-8640-43D1-85A1-8D821750CE0D}" sibTransId="{4E4C0071-2F84-41E6-8FDB-2626FE90DE90}"/>
    <dgm:cxn modelId="{81B7E4A5-5CB8-40B4-AEAF-1A2AC3F0A6CC}" type="presParOf" srcId="{CCBD0C05-A9BB-4D33-B609-5D706636DFAE}" destId="{61F87A75-F061-4D9C-AE28-915C437E7CFA}" srcOrd="0" destOrd="0" presId="urn:microsoft.com/office/officeart/2005/8/layout/orgChart1"/>
    <dgm:cxn modelId="{009B1431-257D-484A-B38C-DD53DE06AB40}" type="presParOf" srcId="{61F87A75-F061-4D9C-AE28-915C437E7CFA}" destId="{A4C65B3C-1F04-425A-A531-3103FE6D7D12}" srcOrd="0" destOrd="0" presId="urn:microsoft.com/office/officeart/2005/8/layout/orgChart1"/>
    <dgm:cxn modelId="{489271F0-FF98-4032-B593-EA8F122E92B3}" type="presParOf" srcId="{A4C65B3C-1F04-425A-A531-3103FE6D7D12}" destId="{D60E9825-D525-4BF2-AAB4-7A66CD146FBF}" srcOrd="0" destOrd="0" presId="urn:microsoft.com/office/officeart/2005/8/layout/orgChart1"/>
    <dgm:cxn modelId="{1DF234FA-AF53-42EE-8D33-F17750250FB6}" type="presParOf" srcId="{A4C65B3C-1F04-425A-A531-3103FE6D7D12}" destId="{B5C7E793-4149-498A-89B9-809FD5C98425}" srcOrd="1" destOrd="0" presId="urn:microsoft.com/office/officeart/2005/8/layout/orgChart1"/>
    <dgm:cxn modelId="{B0329586-6153-4A6D-BF08-C0A256AD19FE}" type="presParOf" srcId="{61F87A75-F061-4D9C-AE28-915C437E7CFA}" destId="{73AA8396-3F35-4013-9ADD-4593CF9FE804}" srcOrd="1" destOrd="0" presId="urn:microsoft.com/office/officeart/2005/8/layout/orgChart1"/>
    <dgm:cxn modelId="{899CF137-68EB-4F84-B10E-9B9F77B62D0F}" type="presParOf" srcId="{73AA8396-3F35-4013-9ADD-4593CF9FE804}" destId="{3B21016C-E5A8-4746-837C-EFE1B2FBDFD1}" srcOrd="0" destOrd="0" presId="urn:microsoft.com/office/officeart/2005/8/layout/orgChart1"/>
    <dgm:cxn modelId="{91221388-D0DF-4871-B1F6-34B0DAAA55C6}" type="presParOf" srcId="{73AA8396-3F35-4013-9ADD-4593CF9FE804}" destId="{A16060AE-136E-4912-9FBD-B3909A755A46}" srcOrd="1" destOrd="0" presId="urn:microsoft.com/office/officeart/2005/8/layout/orgChart1"/>
    <dgm:cxn modelId="{15945B30-60E0-4A69-85FF-ED62C121C23E}" type="presParOf" srcId="{A16060AE-136E-4912-9FBD-B3909A755A46}" destId="{A7D0B4BD-4876-43BC-A5D1-A7FC4163AE9C}" srcOrd="0" destOrd="0" presId="urn:microsoft.com/office/officeart/2005/8/layout/orgChart1"/>
    <dgm:cxn modelId="{384924A0-72CA-40D3-A5FF-C017A82B5CC5}" type="presParOf" srcId="{A7D0B4BD-4876-43BC-A5D1-A7FC4163AE9C}" destId="{E65716A2-9425-4E13-BB1B-A9756CD1DB24}" srcOrd="0" destOrd="0" presId="urn:microsoft.com/office/officeart/2005/8/layout/orgChart1"/>
    <dgm:cxn modelId="{1570723C-302E-489B-A55B-9BF9B7BB7831}" type="presParOf" srcId="{A7D0B4BD-4876-43BC-A5D1-A7FC4163AE9C}" destId="{28D00F4E-F98D-45E5-AEA1-AE4591C57CDC}" srcOrd="1" destOrd="0" presId="urn:microsoft.com/office/officeart/2005/8/layout/orgChart1"/>
    <dgm:cxn modelId="{3AD43264-3AAA-495A-959F-4827D6EF4D97}" type="presParOf" srcId="{A16060AE-136E-4912-9FBD-B3909A755A46}" destId="{ED21CEE9-A0D7-44FE-8793-E148DEE8BF70}" srcOrd="1" destOrd="0" presId="urn:microsoft.com/office/officeart/2005/8/layout/orgChart1"/>
    <dgm:cxn modelId="{2070358F-70A3-4503-81E8-D244E307CCD7}" type="presParOf" srcId="{ED21CEE9-A0D7-44FE-8793-E148DEE8BF70}" destId="{E3CB7E5E-1441-435B-97A2-6F7216405EE7}" srcOrd="0" destOrd="0" presId="urn:microsoft.com/office/officeart/2005/8/layout/orgChart1"/>
    <dgm:cxn modelId="{3AED2300-43C4-4662-958D-4826A5381701}" type="presParOf" srcId="{ED21CEE9-A0D7-44FE-8793-E148DEE8BF70}" destId="{E5CD3A8E-DAD6-4D24-AECD-CD79C9E7001F}" srcOrd="1" destOrd="0" presId="urn:microsoft.com/office/officeart/2005/8/layout/orgChart1"/>
    <dgm:cxn modelId="{F44890C5-8184-46A1-B609-ED6EB4C1450F}" type="presParOf" srcId="{E5CD3A8E-DAD6-4D24-AECD-CD79C9E7001F}" destId="{82AA2B7B-32FF-4A5B-A506-3EB02B59D14E}" srcOrd="0" destOrd="0" presId="urn:microsoft.com/office/officeart/2005/8/layout/orgChart1"/>
    <dgm:cxn modelId="{17020C36-F9D7-42A4-8FC9-C7BAE1424680}" type="presParOf" srcId="{82AA2B7B-32FF-4A5B-A506-3EB02B59D14E}" destId="{0467913F-EC4D-4C80-83A6-06445EBD171C}" srcOrd="0" destOrd="0" presId="urn:microsoft.com/office/officeart/2005/8/layout/orgChart1"/>
    <dgm:cxn modelId="{59B8E12B-0DE5-4482-931D-547F2A8B24FD}" type="presParOf" srcId="{82AA2B7B-32FF-4A5B-A506-3EB02B59D14E}" destId="{4D760814-C27C-47DF-A09F-05609555AEA2}" srcOrd="1" destOrd="0" presId="urn:microsoft.com/office/officeart/2005/8/layout/orgChart1"/>
    <dgm:cxn modelId="{E714B026-80C3-4241-AF93-1E867DF8E204}" type="presParOf" srcId="{E5CD3A8E-DAD6-4D24-AECD-CD79C9E7001F}" destId="{0A1945DF-9404-4865-9224-CD230D335ECE}" srcOrd="1" destOrd="0" presId="urn:microsoft.com/office/officeart/2005/8/layout/orgChart1"/>
    <dgm:cxn modelId="{997E1508-5870-4A72-89DA-A4055F97B03B}" type="presParOf" srcId="{E5CD3A8E-DAD6-4D24-AECD-CD79C9E7001F}" destId="{D2344E31-73D8-437C-AD9A-B10BF0E73AE0}" srcOrd="2" destOrd="0" presId="urn:microsoft.com/office/officeart/2005/8/layout/orgChart1"/>
    <dgm:cxn modelId="{810B5FC3-D70B-4AF3-A5F6-854A27F61A0C}" type="presParOf" srcId="{A16060AE-136E-4912-9FBD-B3909A755A46}" destId="{4C5E7E0F-D3EE-4233-8761-8FF6F34786AC}" srcOrd="2" destOrd="0" presId="urn:microsoft.com/office/officeart/2005/8/layout/orgChart1"/>
    <dgm:cxn modelId="{01535E9B-9BA4-4F76-803E-68AF5F3B55F5}" type="presParOf" srcId="{73AA8396-3F35-4013-9ADD-4593CF9FE804}" destId="{586CE814-0F7E-4B9A-85BE-31FD00180393}" srcOrd="2" destOrd="0" presId="urn:microsoft.com/office/officeart/2005/8/layout/orgChart1"/>
    <dgm:cxn modelId="{42CDE47C-93E8-443E-A42A-4148713D5ABE}" type="presParOf" srcId="{73AA8396-3F35-4013-9ADD-4593CF9FE804}" destId="{DC21F7CB-8C58-4D60-A316-343C7BEB1F26}" srcOrd="3" destOrd="0" presId="urn:microsoft.com/office/officeart/2005/8/layout/orgChart1"/>
    <dgm:cxn modelId="{A305B073-F9E0-409A-A404-7434D297A355}" type="presParOf" srcId="{DC21F7CB-8C58-4D60-A316-343C7BEB1F26}" destId="{B377B2B2-B1D2-4BA9-BF6C-20650EEE1DD8}" srcOrd="0" destOrd="0" presId="urn:microsoft.com/office/officeart/2005/8/layout/orgChart1"/>
    <dgm:cxn modelId="{23F04E58-BA27-4E0A-B8BC-555DA4EFD31A}" type="presParOf" srcId="{B377B2B2-B1D2-4BA9-BF6C-20650EEE1DD8}" destId="{1E008199-C4B9-48D8-9D22-AA8C40917454}" srcOrd="0" destOrd="0" presId="urn:microsoft.com/office/officeart/2005/8/layout/orgChart1"/>
    <dgm:cxn modelId="{93ABC152-8B0C-4759-93E8-9F290D2BE321}" type="presParOf" srcId="{B377B2B2-B1D2-4BA9-BF6C-20650EEE1DD8}" destId="{96FFF176-0D8F-4F48-8764-55BA73EA0746}" srcOrd="1" destOrd="0" presId="urn:microsoft.com/office/officeart/2005/8/layout/orgChart1"/>
    <dgm:cxn modelId="{3E3F27EF-190B-4275-886C-30948EFE0AB8}" type="presParOf" srcId="{DC21F7CB-8C58-4D60-A316-343C7BEB1F26}" destId="{0F9D507C-8E39-43F2-94D6-54D613ED7339}" srcOrd="1" destOrd="0" presId="urn:microsoft.com/office/officeart/2005/8/layout/orgChart1"/>
    <dgm:cxn modelId="{BAFCB912-C527-4E27-9906-42496051EF50}" type="presParOf" srcId="{0F9D507C-8E39-43F2-94D6-54D613ED7339}" destId="{97774D9D-98B8-4B31-9AA0-832ABAB4DB94}" srcOrd="0" destOrd="0" presId="urn:microsoft.com/office/officeart/2005/8/layout/orgChart1"/>
    <dgm:cxn modelId="{7BA67D4A-B6C7-44E3-87B0-2A01491CFC95}" type="presParOf" srcId="{0F9D507C-8E39-43F2-94D6-54D613ED7339}" destId="{9593CD07-C072-4D7A-83F3-28A4D65A8A9A}" srcOrd="1" destOrd="0" presId="urn:microsoft.com/office/officeart/2005/8/layout/orgChart1"/>
    <dgm:cxn modelId="{DDF27CA2-F0EA-42AB-AF9D-F44B5F60BD6F}" type="presParOf" srcId="{9593CD07-C072-4D7A-83F3-28A4D65A8A9A}" destId="{39791686-A702-47D7-A363-FF4D20005606}" srcOrd="0" destOrd="0" presId="urn:microsoft.com/office/officeart/2005/8/layout/orgChart1"/>
    <dgm:cxn modelId="{AE69D9AF-AEE5-4FC6-9672-A82D8E491721}" type="presParOf" srcId="{39791686-A702-47D7-A363-FF4D20005606}" destId="{861EACD2-9625-4BAE-9961-9438163F0E2C}" srcOrd="0" destOrd="0" presId="urn:microsoft.com/office/officeart/2005/8/layout/orgChart1"/>
    <dgm:cxn modelId="{76BE9D39-895E-412E-821A-E4DD1259A049}" type="presParOf" srcId="{39791686-A702-47D7-A363-FF4D20005606}" destId="{9DBF096A-6D71-4EC2-A66A-487B5D0CE47C}" srcOrd="1" destOrd="0" presId="urn:microsoft.com/office/officeart/2005/8/layout/orgChart1"/>
    <dgm:cxn modelId="{76DEE984-9787-4045-B5AA-8A5E64FB5424}" type="presParOf" srcId="{9593CD07-C072-4D7A-83F3-28A4D65A8A9A}" destId="{5F37B90C-631B-4BE7-9046-F0957ABFF9B0}" srcOrd="1" destOrd="0" presId="urn:microsoft.com/office/officeart/2005/8/layout/orgChart1"/>
    <dgm:cxn modelId="{48CCAD14-C15C-489D-90E3-9F13919CCC4A}" type="presParOf" srcId="{5F37B90C-631B-4BE7-9046-F0957ABFF9B0}" destId="{D0EBBE04-3B3C-4EA3-A62F-43EB36E40C4F}" srcOrd="0" destOrd="0" presId="urn:microsoft.com/office/officeart/2005/8/layout/orgChart1"/>
    <dgm:cxn modelId="{E76D0B85-8B8D-4D81-A6CA-C89D0C77BACF}" type="presParOf" srcId="{5F37B90C-631B-4BE7-9046-F0957ABFF9B0}" destId="{D4E5AA7B-8FF2-4536-9B90-DD24E42D4108}" srcOrd="1" destOrd="0" presId="urn:microsoft.com/office/officeart/2005/8/layout/orgChart1"/>
    <dgm:cxn modelId="{7484694F-EF56-44D5-B282-43B6F9463EDF}" type="presParOf" srcId="{D4E5AA7B-8FF2-4536-9B90-DD24E42D4108}" destId="{9A8BAEB7-8E77-4D00-956B-EF9A0BBE8D5C}" srcOrd="0" destOrd="0" presId="urn:microsoft.com/office/officeart/2005/8/layout/orgChart1"/>
    <dgm:cxn modelId="{19A7C140-FBB6-4581-BD68-2870EF639FB9}" type="presParOf" srcId="{9A8BAEB7-8E77-4D00-956B-EF9A0BBE8D5C}" destId="{7CC37A43-2D0C-44F4-AA14-470F805B6503}" srcOrd="0" destOrd="0" presId="urn:microsoft.com/office/officeart/2005/8/layout/orgChart1"/>
    <dgm:cxn modelId="{114FA8F9-21B1-442F-AE3F-206DA437229B}" type="presParOf" srcId="{9A8BAEB7-8E77-4D00-956B-EF9A0BBE8D5C}" destId="{CACEFE36-AF7F-408D-9F17-A9B590D82C24}" srcOrd="1" destOrd="0" presId="urn:microsoft.com/office/officeart/2005/8/layout/orgChart1"/>
    <dgm:cxn modelId="{4FE88418-616A-433C-B0FF-C9734D3F00DB}" type="presParOf" srcId="{D4E5AA7B-8FF2-4536-9B90-DD24E42D4108}" destId="{DA61F521-E8BC-40D3-B231-E62AC280659F}" srcOrd="1" destOrd="0" presId="urn:microsoft.com/office/officeart/2005/8/layout/orgChart1"/>
    <dgm:cxn modelId="{58AE8F16-CB75-4AEA-B62D-B95B037A27A4}" type="presParOf" srcId="{D4E5AA7B-8FF2-4536-9B90-DD24E42D4108}" destId="{870887FB-69AF-4351-BDFC-C6EC5D17A945}" srcOrd="2" destOrd="0" presId="urn:microsoft.com/office/officeart/2005/8/layout/orgChart1"/>
    <dgm:cxn modelId="{0215D52A-FCEE-4371-A76B-464850584889}" type="presParOf" srcId="{9593CD07-C072-4D7A-83F3-28A4D65A8A9A}" destId="{1516B5E4-31FF-4A8F-B3FF-B27559F2A0D1}" srcOrd="2" destOrd="0" presId="urn:microsoft.com/office/officeart/2005/8/layout/orgChart1"/>
    <dgm:cxn modelId="{73190B6E-97A4-4E07-99F1-382B0438AF7C}" type="presParOf" srcId="{DC21F7CB-8C58-4D60-A316-343C7BEB1F26}" destId="{DBBCCD54-CA5A-4D4D-A19C-BF51741AADD3}" srcOrd="2" destOrd="0" presId="urn:microsoft.com/office/officeart/2005/8/layout/orgChart1"/>
    <dgm:cxn modelId="{1389E952-F66D-43AF-A984-C27F985E3FD4}" type="presParOf" srcId="{61F87A75-F061-4D9C-AE28-915C437E7CFA}" destId="{A912B0D9-BEBB-4B72-A0D8-9735E694560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9863E6-D0B7-4CAB-8A93-26B412710C2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E5D44D-FE18-44CC-BA1F-D3A12B87AED5}">
      <dgm:prSet phldrT="[Text]"/>
      <dgm:spPr/>
      <dgm:t>
        <a:bodyPr/>
        <a:lstStyle/>
        <a:p>
          <a:r>
            <a:rPr lang="en-US" dirty="0"/>
            <a:t>James 1460-1528</a:t>
          </a:r>
        </a:p>
        <a:p>
          <a:r>
            <a:rPr lang="en-US" dirty="0"/>
            <a:t>M Christina Bruce 1455-1535</a:t>
          </a:r>
        </a:p>
      </dgm:t>
    </dgm:pt>
    <dgm:pt modelId="{19683AEB-EF45-4EC3-8553-2D77E473A3B9}" type="parTrans" cxnId="{650C51C6-0DF2-49A7-B362-4C28E71536C2}">
      <dgm:prSet/>
      <dgm:spPr/>
      <dgm:t>
        <a:bodyPr/>
        <a:lstStyle/>
        <a:p>
          <a:endParaRPr lang="en-US"/>
        </a:p>
      </dgm:t>
    </dgm:pt>
    <dgm:pt modelId="{9B9CAF22-38C5-423D-9E01-ED3F60E98962}" type="sibTrans" cxnId="{650C51C6-0DF2-49A7-B362-4C28E71536C2}">
      <dgm:prSet/>
      <dgm:spPr/>
      <dgm:t>
        <a:bodyPr/>
        <a:lstStyle/>
        <a:p>
          <a:endParaRPr lang="en-US"/>
        </a:p>
      </dgm:t>
    </dgm:pt>
    <dgm:pt modelId="{9DCA20BE-97E2-4902-9D7C-4AA9EFB000D6}">
      <dgm:prSet phldrT="[Text]"/>
      <dgm:spPr/>
      <dgm:t>
        <a:bodyPr/>
        <a:lstStyle/>
        <a:p>
          <a:r>
            <a:rPr lang="en-US" dirty="0"/>
            <a:t>Christopher</a:t>
          </a:r>
        </a:p>
        <a:p>
          <a:r>
            <a:rPr lang="en-US" dirty="0"/>
            <a:t> 1518-83</a:t>
          </a:r>
        </a:p>
        <a:p>
          <a:r>
            <a:rPr lang="en-US" dirty="0"/>
            <a:t>M Elizabeth </a:t>
          </a:r>
          <a:r>
            <a:rPr lang="en-US" dirty="0" err="1"/>
            <a:t>Cutlove</a:t>
          </a:r>
          <a:endParaRPr lang="en-US" dirty="0"/>
        </a:p>
      </dgm:t>
    </dgm:pt>
    <dgm:pt modelId="{8811A8AD-B0D7-406C-90F7-56DEDAF3A36B}" type="parTrans" cxnId="{D7E94E4E-FECF-467C-9EA3-38FEF3555357}">
      <dgm:prSet/>
      <dgm:spPr/>
      <dgm:t>
        <a:bodyPr/>
        <a:lstStyle/>
        <a:p>
          <a:endParaRPr lang="en-US"/>
        </a:p>
      </dgm:t>
    </dgm:pt>
    <dgm:pt modelId="{0DD29F94-EBD8-4951-A643-372BF5205650}" type="sibTrans" cxnId="{D7E94E4E-FECF-467C-9EA3-38FEF3555357}">
      <dgm:prSet/>
      <dgm:spPr/>
      <dgm:t>
        <a:bodyPr/>
        <a:lstStyle/>
        <a:p>
          <a:endParaRPr lang="en-US"/>
        </a:p>
      </dgm:t>
    </dgm:pt>
    <dgm:pt modelId="{8E92C32F-D0CB-4454-AFC4-D915EC0DC532}">
      <dgm:prSet/>
      <dgm:spPr/>
      <dgm:t>
        <a:bodyPr/>
        <a:lstStyle/>
        <a:p>
          <a:r>
            <a:rPr lang="en-US" dirty="0"/>
            <a:t>James 1480-1528</a:t>
          </a:r>
        </a:p>
        <a:p>
          <a:r>
            <a:rPr lang="en-US" dirty="0"/>
            <a:t>M Margaret Robinson </a:t>
          </a:r>
        </a:p>
        <a:p>
          <a:r>
            <a:rPr lang="en-US" dirty="0"/>
            <a:t>1491-1518</a:t>
          </a:r>
        </a:p>
      </dgm:t>
    </dgm:pt>
    <dgm:pt modelId="{681C58F8-26F4-4B8B-A1BE-4319D331EFEE}" type="parTrans" cxnId="{F11A75B9-C53E-4C46-B012-04C16248506B}">
      <dgm:prSet/>
      <dgm:spPr/>
      <dgm:t>
        <a:bodyPr/>
        <a:lstStyle/>
        <a:p>
          <a:endParaRPr lang="en-US"/>
        </a:p>
      </dgm:t>
    </dgm:pt>
    <dgm:pt modelId="{EA7343FA-BC70-4CFE-AFFE-F021387BD1CD}" type="sibTrans" cxnId="{F11A75B9-C53E-4C46-B012-04C16248506B}">
      <dgm:prSet/>
      <dgm:spPr/>
      <dgm:t>
        <a:bodyPr/>
        <a:lstStyle/>
        <a:p>
          <a:endParaRPr lang="en-US"/>
        </a:p>
      </dgm:t>
    </dgm:pt>
    <dgm:pt modelId="{C55F176E-E62F-4BC2-92E5-A2BCE896F60E}">
      <dgm:prSet/>
      <dgm:spPr/>
      <dgm:t>
        <a:bodyPr/>
        <a:lstStyle/>
        <a:p>
          <a:r>
            <a:rPr lang="en-US" dirty="0"/>
            <a:t>Thomas 1538-75</a:t>
          </a:r>
        </a:p>
        <a:p>
          <a:r>
            <a:rPr lang="en-US" dirty="0"/>
            <a:t>M Sybil Mason </a:t>
          </a:r>
        </a:p>
        <a:p>
          <a:r>
            <a:rPr lang="en-US" dirty="0"/>
            <a:t>1540-89</a:t>
          </a:r>
        </a:p>
      </dgm:t>
    </dgm:pt>
    <dgm:pt modelId="{5DA12907-C334-448B-B4FB-14BC234763A5}" type="parTrans" cxnId="{DE08ACB2-22CF-4FE4-A968-4E2A7DBA6239}">
      <dgm:prSet/>
      <dgm:spPr/>
      <dgm:t>
        <a:bodyPr/>
        <a:lstStyle/>
        <a:p>
          <a:endParaRPr lang="en-US"/>
        </a:p>
      </dgm:t>
    </dgm:pt>
    <dgm:pt modelId="{7885DD09-5027-4266-A1ED-014B284FBFA4}" type="sibTrans" cxnId="{DE08ACB2-22CF-4FE4-A968-4E2A7DBA6239}">
      <dgm:prSet/>
      <dgm:spPr/>
      <dgm:t>
        <a:bodyPr/>
        <a:lstStyle/>
        <a:p>
          <a:endParaRPr lang="en-US"/>
        </a:p>
      </dgm:t>
    </dgm:pt>
    <dgm:pt modelId="{E27F1F88-95BC-4311-81A2-D4530A32E1D1}">
      <dgm:prSet/>
      <dgm:spPr/>
      <dgm:t>
        <a:bodyPr/>
        <a:lstStyle/>
        <a:p>
          <a:r>
            <a:rPr lang="en-US" dirty="0"/>
            <a:t>Ralph 1564-1630</a:t>
          </a:r>
        </a:p>
        <a:p>
          <a:r>
            <a:rPr lang="en-US" dirty="0"/>
            <a:t>M Beatrice Milford 1568-1639</a:t>
          </a:r>
        </a:p>
      </dgm:t>
    </dgm:pt>
    <dgm:pt modelId="{CED6ABD2-2EC4-4140-99AD-850E88AEB3E4}" type="parTrans" cxnId="{2F7F1899-09FE-4F54-B8EE-1DA05C24B4D4}">
      <dgm:prSet/>
      <dgm:spPr/>
      <dgm:t>
        <a:bodyPr/>
        <a:lstStyle/>
        <a:p>
          <a:endParaRPr lang="en-US"/>
        </a:p>
      </dgm:t>
    </dgm:pt>
    <dgm:pt modelId="{EDEA516A-A2F0-4192-8255-FDE071C2568E}" type="sibTrans" cxnId="{2F7F1899-09FE-4F54-B8EE-1DA05C24B4D4}">
      <dgm:prSet/>
      <dgm:spPr/>
      <dgm:t>
        <a:bodyPr/>
        <a:lstStyle/>
        <a:p>
          <a:endParaRPr lang="en-US"/>
        </a:p>
      </dgm:t>
    </dgm:pt>
    <dgm:pt modelId="{24F5C6C9-587D-4FB1-9A8D-68DDD39BAD55}">
      <dgm:prSet/>
      <dgm:spPr/>
      <dgm:t>
        <a:bodyPr/>
        <a:lstStyle/>
        <a:p>
          <a:r>
            <a:rPr lang="en-US" dirty="0"/>
            <a:t>Roger 1594-1661</a:t>
          </a:r>
        </a:p>
        <a:p>
          <a:r>
            <a:rPr lang="en-US" dirty="0"/>
            <a:t>M Anne ? 1615-45</a:t>
          </a:r>
        </a:p>
      </dgm:t>
    </dgm:pt>
    <dgm:pt modelId="{1363A1B4-C2F9-4012-A94E-03B753DBA4E5}" type="parTrans" cxnId="{77F9F54B-F6EF-4E95-BE2A-7BA310C54780}">
      <dgm:prSet/>
      <dgm:spPr/>
      <dgm:t>
        <a:bodyPr/>
        <a:lstStyle/>
        <a:p>
          <a:endParaRPr lang="en-US"/>
        </a:p>
      </dgm:t>
    </dgm:pt>
    <dgm:pt modelId="{D3724DC0-FF28-4DBB-BEB0-F20CB634BE7D}" type="sibTrans" cxnId="{77F9F54B-F6EF-4E95-BE2A-7BA310C54780}">
      <dgm:prSet/>
      <dgm:spPr/>
      <dgm:t>
        <a:bodyPr/>
        <a:lstStyle/>
        <a:p>
          <a:endParaRPr lang="en-US"/>
        </a:p>
      </dgm:t>
    </dgm:pt>
    <dgm:pt modelId="{31FF2D1A-A79B-40E0-89AE-A5AAE8DABAEA}">
      <dgm:prSet/>
      <dgm:spPr/>
      <dgm:t>
        <a:bodyPr/>
        <a:lstStyle/>
        <a:p>
          <a:r>
            <a:rPr lang="en-US" dirty="0"/>
            <a:t>Benjamin Shaw </a:t>
          </a:r>
        </a:p>
        <a:p>
          <a:r>
            <a:rPr lang="en-US" dirty="0"/>
            <a:t>1642-1719</a:t>
          </a:r>
        </a:p>
        <a:p>
          <a:r>
            <a:rPr lang="en-US" dirty="0"/>
            <a:t>M Esther Richardson </a:t>
          </a:r>
        </a:p>
        <a:p>
          <a:r>
            <a:rPr lang="en-US" dirty="0"/>
            <a:t>1647-1717</a:t>
          </a:r>
        </a:p>
      </dgm:t>
    </dgm:pt>
    <dgm:pt modelId="{16CCCDBA-89FD-40FC-99FD-FF905611AC8D}" type="parTrans" cxnId="{D91A3097-3547-4C82-BF26-D5214E871171}">
      <dgm:prSet/>
      <dgm:spPr/>
      <dgm:t>
        <a:bodyPr/>
        <a:lstStyle/>
        <a:p>
          <a:endParaRPr lang="en-US"/>
        </a:p>
      </dgm:t>
    </dgm:pt>
    <dgm:pt modelId="{94899FC4-46EB-440A-8E74-CFE267CB87A2}" type="sibTrans" cxnId="{D91A3097-3547-4C82-BF26-D5214E871171}">
      <dgm:prSet/>
      <dgm:spPr/>
      <dgm:t>
        <a:bodyPr/>
        <a:lstStyle/>
        <a:p>
          <a:endParaRPr lang="en-US"/>
        </a:p>
      </dgm:t>
    </dgm:pt>
    <dgm:pt modelId="{18EA6D4D-7F5D-4A41-87B0-1E8D9822B659}">
      <dgm:prSet/>
      <dgm:spPr/>
      <dgm:t>
        <a:bodyPr/>
        <a:lstStyle/>
        <a:p>
          <a:r>
            <a:rPr lang="en-US" dirty="0"/>
            <a:t>Abigail (qv)</a:t>
          </a:r>
        </a:p>
      </dgm:t>
    </dgm:pt>
    <dgm:pt modelId="{44083E95-B1AD-4CD0-960E-F221E6285BEE}" type="parTrans" cxnId="{E62B6889-4A8C-4E94-8756-1CC5FD8F361F}">
      <dgm:prSet/>
      <dgm:spPr/>
    </dgm:pt>
    <dgm:pt modelId="{844B24AA-064D-4D79-A831-132EA84DEAAC}" type="sibTrans" cxnId="{E62B6889-4A8C-4E94-8756-1CC5FD8F361F}">
      <dgm:prSet/>
      <dgm:spPr/>
    </dgm:pt>
    <dgm:pt modelId="{1A905166-01B5-4C58-B0C0-C6693AA98BFF}" type="pres">
      <dgm:prSet presAssocID="{379863E6-D0B7-4CAB-8A93-26B412710C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59D7D1C-E38B-459C-9969-3A4AE475D3B9}" type="pres">
      <dgm:prSet presAssocID="{91E5D44D-FE18-44CC-BA1F-D3A12B87AED5}" presName="hierRoot1" presStyleCnt="0">
        <dgm:presLayoutVars>
          <dgm:hierBranch val="init"/>
        </dgm:presLayoutVars>
      </dgm:prSet>
      <dgm:spPr/>
    </dgm:pt>
    <dgm:pt modelId="{A7239F44-06D2-4981-9C95-54E066E9BC59}" type="pres">
      <dgm:prSet presAssocID="{91E5D44D-FE18-44CC-BA1F-D3A12B87AED5}" presName="rootComposite1" presStyleCnt="0"/>
      <dgm:spPr/>
    </dgm:pt>
    <dgm:pt modelId="{2651108B-CCD9-4ADA-A520-A2F585C6C50B}" type="pres">
      <dgm:prSet presAssocID="{91E5D44D-FE18-44CC-BA1F-D3A12B87AED5}" presName="rootText1" presStyleLbl="node0" presStyleIdx="0" presStyleCnt="1">
        <dgm:presLayoutVars>
          <dgm:chPref val="3"/>
        </dgm:presLayoutVars>
      </dgm:prSet>
      <dgm:spPr/>
    </dgm:pt>
    <dgm:pt modelId="{4A1F3F1F-4D21-4438-B758-4F9C8F03578C}" type="pres">
      <dgm:prSet presAssocID="{91E5D44D-FE18-44CC-BA1F-D3A12B87AED5}" presName="rootConnector1" presStyleLbl="node1" presStyleIdx="0" presStyleCnt="0"/>
      <dgm:spPr/>
    </dgm:pt>
    <dgm:pt modelId="{4FC6D6C7-DF15-4FC9-98A5-38637398FDE5}" type="pres">
      <dgm:prSet presAssocID="{91E5D44D-FE18-44CC-BA1F-D3A12B87AED5}" presName="hierChild2" presStyleCnt="0"/>
      <dgm:spPr/>
    </dgm:pt>
    <dgm:pt modelId="{F613376A-E82D-490D-B09C-C19229272B47}" type="pres">
      <dgm:prSet presAssocID="{681C58F8-26F4-4B8B-A1BE-4319D331EFEE}" presName="Name37" presStyleLbl="parChTrans1D2" presStyleIdx="0" presStyleCnt="1"/>
      <dgm:spPr/>
    </dgm:pt>
    <dgm:pt modelId="{A1DEC484-F177-4B67-91C3-F417E450E46D}" type="pres">
      <dgm:prSet presAssocID="{8E92C32F-D0CB-4454-AFC4-D915EC0DC532}" presName="hierRoot2" presStyleCnt="0">
        <dgm:presLayoutVars>
          <dgm:hierBranch val="init"/>
        </dgm:presLayoutVars>
      </dgm:prSet>
      <dgm:spPr/>
    </dgm:pt>
    <dgm:pt modelId="{88208CF4-00B6-4D56-9AE6-991F37247B78}" type="pres">
      <dgm:prSet presAssocID="{8E92C32F-D0CB-4454-AFC4-D915EC0DC532}" presName="rootComposite" presStyleCnt="0"/>
      <dgm:spPr/>
    </dgm:pt>
    <dgm:pt modelId="{77A47CC4-9A13-4669-A346-09E704964812}" type="pres">
      <dgm:prSet presAssocID="{8E92C32F-D0CB-4454-AFC4-D915EC0DC532}" presName="rootText" presStyleLbl="node2" presStyleIdx="0" presStyleCnt="1">
        <dgm:presLayoutVars>
          <dgm:chPref val="3"/>
        </dgm:presLayoutVars>
      </dgm:prSet>
      <dgm:spPr/>
    </dgm:pt>
    <dgm:pt modelId="{EBD5603D-85F7-4236-B128-3FF179DE9CF6}" type="pres">
      <dgm:prSet presAssocID="{8E92C32F-D0CB-4454-AFC4-D915EC0DC532}" presName="rootConnector" presStyleLbl="node2" presStyleIdx="0" presStyleCnt="1"/>
      <dgm:spPr/>
    </dgm:pt>
    <dgm:pt modelId="{791A69C2-66F4-4AAC-A090-C1796516229C}" type="pres">
      <dgm:prSet presAssocID="{8E92C32F-D0CB-4454-AFC4-D915EC0DC532}" presName="hierChild4" presStyleCnt="0"/>
      <dgm:spPr/>
    </dgm:pt>
    <dgm:pt modelId="{6D578976-FEB6-45EC-A4E4-7D1579079885}" type="pres">
      <dgm:prSet presAssocID="{8811A8AD-B0D7-406C-90F7-56DEDAF3A36B}" presName="Name37" presStyleLbl="parChTrans1D3" presStyleIdx="0" presStyleCnt="1"/>
      <dgm:spPr/>
    </dgm:pt>
    <dgm:pt modelId="{5AEF450D-5255-4384-87F8-44CCE9E0210F}" type="pres">
      <dgm:prSet presAssocID="{9DCA20BE-97E2-4902-9D7C-4AA9EFB000D6}" presName="hierRoot2" presStyleCnt="0">
        <dgm:presLayoutVars>
          <dgm:hierBranch val="init"/>
        </dgm:presLayoutVars>
      </dgm:prSet>
      <dgm:spPr/>
    </dgm:pt>
    <dgm:pt modelId="{74C63A31-7C84-43A3-81CE-373DBFA87063}" type="pres">
      <dgm:prSet presAssocID="{9DCA20BE-97E2-4902-9D7C-4AA9EFB000D6}" presName="rootComposite" presStyleCnt="0"/>
      <dgm:spPr/>
    </dgm:pt>
    <dgm:pt modelId="{08A784D5-64D9-4167-82F3-508DB5F666D4}" type="pres">
      <dgm:prSet presAssocID="{9DCA20BE-97E2-4902-9D7C-4AA9EFB000D6}" presName="rootText" presStyleLbl="node3" presStyleIdx="0" presStyleCnt="1">
        <dgm:presLayoutVars>
          <dgm:chPref val="3"/>
        </dgm:presLayoutVars>
      </dgm:prSet>
      <dgm:spPr/>
    </dgm:pt>
    <dgm:pt modelId="{DD2FF95B-8850-40B5-AC7A-CD371951B772}" type="pres">
      <dgm:prSet presAssocID="{9DCA20BE-97E2-4902-9D7C-4AA9EFB000D6}" presName="rootConnector" presStyleLbl="node3" presStyleIdx="0" presStyleCnt="1"/>
      <dgm:spPr/>
    </dgm:pt>
    <dgm:pt modelId="{AF359923-437E-4419-9376-791183C6D4D1}" type="pres">
      <dgm:prSet presAssocID="{9DCA20BE-97E2-4902-9D7C-4AA9EFB000D6}" presName="hierChild4" presStyleCnt="0"/>
      <dgm:spPr/>
    </dgm:pt>
    <dgm:pt modelId="{AC8F8E47-CB30-4AA1-9418-3700D9C3C299}" type="pres">
      <dgm:prSet presAssocID="{5DA12907-C334-448B-B4FB-14BC234763A5}" presName="Name37" presStyleLbl="parChTrans1D4" presStyleIdx="0" presStyleCnt="5"/>
      <dgm:spPr/>
    </dgm:pt>
    <dgm:pt modelId="{C06844DE-5FCB-4DB4-BCC6-3A90B1D4A2E0}" type="pres">
      <dgm:prSet presAssocID="{C55F176E-E62F-4BC2-92E5-A2BCE896F60E}" presName="hierRoot2" presStyleCnt="0">
        <dgm:presLayoutVars>
          <dgm:hierBranch val="init"/>
        </dgm:presLayoutVars>
      </dgm:prSet>
      <dgm:spPr/>
    </dgm:pt>
    <dgm:pt modelId="{A789F6A7-05D8-439A-9431-C7925AA65570}" type="pres">
      <dgm:prSet presAssocID="{C55F176E-E62F-4BC2-92E5-A2BCE896F60E}" presName="rootComposite" presStyleCnt="0"/>
      <dgm:spPr/>
    </dgm:pt>
    <dgm:pt modelId="{26B52A0B-1C6F-4092-946E-E4466080B0CE}" type="pres">
      <dgm:prSet presAssocID="{C55F176E-E62F-4BC2-92E5-A2BCE896F60E}" presName="rootText" presStyleLbl="node4" presStyleIdx="0" presStyleCnt="5">
        <dgm:presLayoutVars>
          <dgm:chPref val="3"/>
        </dgm:presLayoutVars>
      </dgm:prSet>
      <dgm:spPr/>
    </dgm:pt>
    <dgm:pt modelId="{BB23C42E-2379-4D9B-A2C3-860D02DE5379}" type="pres">
      <dgm:prSet presAssocID="{C55F176E-E62F-4BC2-92E5-A2BCE896F60E}" presName="rootConnector" presStyleLbl="node4" presStyleIdx="0" presStyleCnt="5"/>
      <dgm:spPr/>
    </dgm:pt>
    <dgm:pt modelId="{C8E8CCBA-2F05-4654-8C3D-7DD6B5129FFF}" type="pres">
      <dgm:prSet presAssocID="{C55F176E-E62F-4BC2-92E5-A2BCE896F60E}" presName="hierChild4" presStyleCnt="0"/>
      <dgm:spPr/>
    </dgm:pt>
    <dgm:pt modelId="{5E1595F2-8645-4AA1-8925-CD19DAF8713F}" type="pres">
      <dgm:prSet presAssocID="{CED6ABD2-2EC4-4140-99AD-850E88AEB3E4}" presName="Name37" presStyleLbl="parChTrans1D4" presStyleIdx="1" presStyleCnt="5"/>
      <dgm:spPr/>
    </dgm:pt>
    <dgm:pt modelId="{80C29717-1DBD-4028-AE5A-5A7A46755EDD}" type="pres">
      <dgm:prSet presAssocID="{E27F1F88-95BC-4311-81A2-D4530A32E1D1}" presName="hierRoot2" presStyleCnt="0">
        <dgm:presLayoutVars>
          <dgm:hierBranch val="init"/>
        </dgm:presLayoutVars>
      </dgm:prSet>
      <dgm:spPr/>
    </dgm:pt>
    <dgm:pt modelId="{5ACADB4B-E68F-438B-8687-EF5E88AD52DE}" type="pres">
      <dgm:prSet presAssocID="{E27F1F88-95BC-4311-81A2-D4530A32E1D1}" presName="rootComposite" presStyleCnt="0"/>
      <dgm:spPr/>
    </dgm:pt>
    <dgm:pt modelId="{B1D59E0E-BE25-4E44-A363-2B6FB46DDD31}" type="pres">
      <dgm:prSet presAssocID="{E27F1F88-95BC-4311-81A2-D4530A32E1D1}" presName="rootText" presStyleLbl="node4" presStyleIdx="1" presStyleCnt="5">
        <dgm:presLayoutVars>
          <dgm:chPref val="3"/>
        </dgm:presLayoutVars>
      </dgm:prSet>
      <dgm:spPr/>
    </dgm:pt>
    <dgm:pt modelId="{E535BF7E-262F-4D37-9173-61DD804CF3AF}" type="pres">
      <dgm:prSet presAssocID="{E27F1F88-95BC-4311-81A2-D4530A32E1D1}" presName="rootConnector" presStyleLbl="node4" presStyleIdx="1" presStyleCnt="5"/>
      <dgm:spPr/>
    </dgm:pt>
    <dgm:pt modelId="{0019E909-CCCF-4187-9D2C-3CA338D370DD}" type="pres">
      <dgm:prSet presAssocID="{E27F1F88-95BC-4311-81A2-D4530A32E1D1}" presName="hierChild4" presStyleCnt="0"/>
      <dgm:spPr/>
    </dgm:pt>
    <dgm:pt modelId="{583493F4-DEC5-42EE-972F-45781217C03B}" type="pres">
      <dgm:prSet presAssocID="{1363A1B4-C2F9-4012-A94E-03B753DBA4E5}" presName="Name37" presStyleLbl="parChTrans1D4" presStyleIdx="2" presStyleCnt="5"/>
      <dgm:spPr/>
    </dgm:pt>
    <dgm:pt modelId="{EF2D1249-2610-42A8-ACFB-ECE4DDF2BA58}" type="pres">
      <dgm:prSet presAssocID="{24F5C6C9-587D-4FB1-9A8D-68DDD39BAD55}" presName="hierRoot2" presStyleCnt="0">
        <dgm:presLayoutVars>
          <dgm:hierBranch val="init"/>
        </dgm:presLayoutVars>
      </dgm:prSet>
      <dgm:spPr/>
    </dgm:pt>
    <dgm:pt modelId="{401E3EEB-F420-40B9-818D-A90F5EACC4C5}" type="pres">
      <dgm:prSet presAssocID="{24F5C6C9-587D-4FB1-9A8D-68DDD39BAD55}" presName="rootComposite" presStyleCnt="0"/>
      <dgm:spPr/>
    </dgm:pt>
    <dgm:pt modelId="{74781D1D-6F46-40FC-ABCE-06742B64CDEA}" type="pres">
      <dgm:prSet presAssocID="{24F5C6C9-587D-4FB1-9A8D-68DDD39BAD55}" presName="rootText" presStyleLbl="node4" presStyleIdx="2" presStyleCnt="5">
        <dgm:presLayoutVars>
          <dgm:chPref val="3"/>
        </dgm:presLayoutVars>
      </dgm:prSet>
      <dgm:spPr/>
    </dgm:pt>
    <dgm:pt modelId="{33158D66-8066-4A08-AD11-B9DE84564D95}" type="pres">
      <dgm:prSet presAssocID="{24F5C6C9-587D-4FB1-9A8D-68DDD39BAD55}" presName="rootConnector" presStyleLbl="node4" presStyleIdx="2" presStyleCnt="5"/>
      <dgm:spPr/>
    </dgm:pt>
    <dgm:pt modelId="{AE77A691-74BD-42A8-8382-A5E67EED53D0}" type="pres">
      <dgm:prSet presAssocID="{24F5C6C9-587D-4FB1-9A8D-68DDD39BAD55}" presName="hierChild4" presStyleCnt="0"/>
      <dgm:spPr/>
    </dgm:pt>
    <dgm:pt modelId="{5F79D2C8-ED17-41A8-8AA0-BB3EE03CC07B}" type="pres">
      <dgm:prSet presAssocID="{16CCCDBA-89FD-40FC-99FD-FF905611AC8D}" presName="Name37" presStyleLbl="parChTrans1D4" presStyleIdx="3" presStyleCnt="5"/>
      <dgm:spPr/>
    </dgm:pt>
    <dgm:pt modelId="{F0104E9A-816C-4262-816D-FAD4C2EAB2C9}" type="pres">
      <dgm:prSet presAssocID="{31FF2D1A-A79B-40E0-89AE-A5AAE8DABAEA}" presName="hierRoot2" presStyleCnt="0">
        <dgm:presLayoutVars>
          <dgm:hierBranch val="init"/>
        </dgm:presLayoutVars>
      </dgm:prSet>
      <dgm:spPr/>
    </dgm:pt>
    <dgm:pt modelId="{DB336EC1-FC61-4BBC-A8DC-394FFA2D8EBE}" type="pres">
      <dgm:prSet presAssocID="{31FF2D1A-A79B-40E0-89AE-A5AAE8DABAEA}" presName="rootComposite" presStyleCnt="0"/>
      <dgm:spPr/>
    </dgm:pt>
    <dgm:pt modelId="{698CB16D-5ABC-4401-8BFC-732280C6289F}" type="pres">
      <dgm:prSet presAssocID="{31FF2D1A-A79B-40E0-89AE-A5AAE8DABAEA}" presName="rootText" presStyleLbl="node4" presStyleIdx="3" presStyleCnt="5">
        <dgm:presLayoutVars>
          <dgm:chPref val="3"/>
        </dgm:presLayoutVars>
      </dgm:prSet>
      <dgm:spPr/>
    </dgm:pt>
    <dgm:pt modelId="{349F8AC4-74A1-41D7-89E7-30896460F78A}" type="pres">
      <dgm:prSet presAssocID="{31FF2D1A-A79B-40E0-89AE-A5AAE8DABAEA}" presName="rootConnector" presStyleLbl="node4" presStyleIdx="3" presStyleCnt="5"/>
      <dgm:spPr/>
    </dgm:pt>
    <dgm:pt modelId="{2415EFFB-8887-4B31-AEBE-DCA9B3BC9A06}" type="pres">
      <dgm:prSet presAssocID="{31FF2D1A-A79B-40E0-89AE-A5AAE8DABAEA}" presName="hierChild4" presStyleCnt="0"/>
      <dgm:spPr/>
    </dgm:pt>
    <dgm:pt modelId="{731B3682-4E2D-4FCA-A6BA-26107C9059DB}" type="pres">
      <dgm:prSet presAssocID="{44083E95-B1AD-4CD0-960E-F221E6285BEE}" presName="Name37" presStyleLbl="parChTrans1D4" presStyleIdx="4" presStyleCnt="5"/>
      <dgm:spPr/>
    </dgm:pt>
    <dgm:pt modelId="{D585BF75-3678-4A25-BC9D-0D7617126666}" type="pres">
      <dgm:prSet presAssocID="{18EA6D4D-7F5D-4A41-87B0-1E8D9822B659}" presName="hierRoot2" presStyleCnt="0">
        <dgm:presLayoutVars>
          <dgm:hierBranch val="init"/>
        </dgm:presLayoutVars>
      </dgm:prSet>
      <dgm:spPr/>
    </dgm:pt>
    <dgm:pt modelId="{D5A48063-71F5-4BFE-8065-859554B23C0B}" type="pres">
      <dgm:prSet presAssocID="{18EA6D4D-7F5D-4A41-87B0-1E8D9822B659}" presName="rootComposite" presStyleCnt="0"/>
      <dgm:spPr/>
    </dgm:pt>
    <dgm:pt modelId="{3F993E3C-6137-4049-BA51-CA3DD146BC1C}" type="pres">
      <dgm:prSet presAssocID="{18EA6D4D-7F5D-4A41-87B0-1E8D9822B659}" presName="rootText" presStyleLbl="node4" presStyleIdx="4" presStyleCnt="5">
        <dgm:presLayoutVars>
          <dgm:chPref val="3"/>
        </dgm:presLayoutVars>
      </dgm:prSet>
      <dgm:spPr/>
    </dgm:pt>
    <dgm:pt modelId="{6C7AFBF9-E796-4474-80C1-A2B6FD2C37FC}" type="pres">
      <dgm:prSet presAssocID="{18EA6D4D-7F5D-4A41-87B0-1E8D9822B659}" presName="rootConnector" presStyleLbl="node4" presStyleIdx="4" presStyleCnt="5"/>
      <dgm:spPr/>
    </dgm:pt>
    <dgm:pt modelId="{ECB10E86-7AB3-45A8-901B-7C8F4D68A91F}" type="pres">
      <dgm:prSet presAssocID="{18EA6D4D-7F5D-4A41-87B0-1E8D9822B659}" presName="hierChild4" presStyleCnt="0"/>
      <dgm:spPr/>
    </dgm:pt>
    <dgm:pt modelId="{823D4793-0E1A-428B-9DE5-05CA46FC4980}" type="pres">
      <dgm:prSet presAssocID="{18EA6D4D-7F5D-4A41-87B0-1E8D9822B659}" presName="hierChild5" presStyleCnt="0"/>
      <dgm:spPr/>
    </dgm:pt>
    <dgm:pt modelId="{5227860F-0486-49A2-95FF-FF3FFFF4011D}" type="pres">
      <dgm:prSet presAssocID="{31FF2D1A-A79B-40E0-89AE-A5AAE8DABAEA}" presName="hierChild5" presStyleCnt="0"/>
      <dgm:spPr/>
    </dgm:pt>
    <dgm:pt modelId="{7ADAC7AF-C9A6-4336-A466-B2154E54E5BE}" type="pres">
      <dgm:prSet presAssocID="{24F5C6C9-587D-4FB1-9A8D-68DDD39BAD55}" presName="hierChild5" presStyleCnt="0"/>
      <dgm:spPr/>
    </dgm:pt>
    <dgm:pt modelId="{180BAB14-65B4-49FF-8CD0-6A4C29F2D192}" type="pres">
      <dgm:prSet presAssocID="{E27F1F88-95BC-4311-81A2-D4530A32E1D1}" presName="hierChild5" presStyleCnt="0"/>
      <dgm:spPr/>
    </dgm:pt>
    <dgm:pt modelId="{05FB31BB-8F7A-42B3-A858-3164C3B8CB96}" type="pres">
      <dgm:prSet presAssocID="{C55F176E-E62F-4BC2-92E5-A2BCE896F60E}" presName="hierChild5" presStyleCnt="0"/>
      <dgm:spPr/>
    </dgm:pt>
    <dgm:pt modelId="{43DCB4A9-D420-49AE-9640-CC41520DF593}" type="pres">
      <dgm:prSet presAssocID="{9DCA20BE-97E2-4902-9D7C-4AA9EFB000D6}" presName="hierChild5" presStyleCnt="0"/>
      <dgm:spPr/>
    </dgm:pt>
    <dgm:pt modelId="{ED815062-E95E-460F-BD3B-5B7ADC17E3BC}" type="pres">
      <dgm:prSet presAssocID="{8E92C32F-D0CB-4454-AFC4-D915EC0DC532}" presName="hierChild5" presStyleCnt="0"/>
      <dgm:spPr/>
    </dgm:pt>
    <dgm:pt modelId="{8F3E1533-84E7-4EFF-9EF1-9D30E78B93BF}" type="pres">
      <dgm:prSet presAssocID="{91E5D44D-FE18-44CC-BA1F-D3A12B87AED5}" presName="hierChild3" presStyleCnt="0"/>
      <dgm:spPr/>
    </dgm:pt>
  </dgm:ptLst>
  <dgm:cxnLst>
    <dgm:cxn modelId="{A0266501-E7BD-4680-9301-AD854859D47B}" type="presOf" srcId="{31FF2D1A-A79B-40E0-89AE-A5AAE8DABAEA}" destId="{349F8AC4-74A1-41D7-89E7-30896460F78A}" srcOrd="1" destOrd="0" presId="urn:microsoft.com/office/officeart/2005/8/layout/orgChart1"/>
    <dgm:cxn modelId="{C7EA371D-5188-415D-B8D0-9D5381EE2F12}" type="presOf" srcId="{9DCA20BE-97E2-4902-9D7C-4AA9EFB000D6}" destId="{08A784D5-64D9-4167-82F3-508DB5F666D4}" srcOrd="0" destOrd="0" presId="urn:microsoft.com/office/officeart/2005/8/layout/orgChart1"/>
    <dgm:cxn modelId="{19094E37-0EFA-4916-9DF7-279A835C1E2A}" type="presOf" srcId="{8E92C32F-D0CB-4454-AFC4-D915EC0DC532}" destId="{EBD5603D-85F7-4236-B128-3FF179DE9CF6}" srcOrd="1" destOrd="0" presId="urn:microsoft.com/office/officeart/2005/8/layout/orgChart1"/>
    <dgm:cxn modelId="{9253673B-37B4-41EE-89CD-F54F7F209DA0}" type="presOf" srcId="{C55F176E-E62F-4BC2-92E5-A2BCE896F60E}" destId="{26B52A0B-1C6F-4092-946E-E4466080B0CE}" srcOrd="0" destOrd="0" presId="urn:microsoft.com/office/officeart/2005/8/layout/orgChart1"/>
    <dgm:cxn modelId="{485B2942-D139-49F7-9B35-18554E53AA3B}" type="presOf" srcId="{379863E6-D0B7-4CAB-8A93-26B412710C2B}" destId="{1A905166-01B5-4C58-B0C0-C6693AA98BFF}" srcOrd="0" destOrd="0" presId="urn:microsoft.com/office/officeart/2005/8/layout/orgChart1"/>
    <dgm:cxn modelId="{5E5A8263-CD22-46D0-8968-B372263164CF}" type="presOf" srcId="{681C58F8-26F4-4B8B-A1BE-4319D331EFEE}" destId="{F613376A-E82D-490D-B09C-C19229272B47}" srcOrd="0" destOrd="0" presId="urn:microsoft.com/office/officeart/2005/8/layout/orgChart1"/>
    <dgm:cxn modelId="{05196F44-F04F-47A2-AD8A-A5266634A3C8}" type="presOf" srcId="{C55F176E-E62F-4BC2-92E5-A2BCE896F60E}" destId="{BB23C42E-2379-4D9B-A2C3-860D02DE5379}" srcOrd="1" destOrd="0" presId="urn:microsoft.com/office/officeart/2005/8/layout/orgChart1"/>
    <dgm:cxn modelId="{77F9F54B-F6EF-4E95-BE2A-7BA310C54780}" srcId="{E27F1F88-95BC-4311-81A2-D4530A32E1D1}" destId="{24F5C6C9-587D-4FB1-9A8D-68DDD39BAD55}" srcOrd="0" destOrd="0" parTransId="{1363A1B4-C2F9-4012-A94E-03B753DBA4E5}" sibTransId="{D3724DC0-FF28-4DBB-BEB0-F20CB634BE7D}"/>
    <dgm:cxn modelId="{DE2C636E-B0FD-4043-8B2F-826B79D03955}" type="presOf" srcId="{8E92C32F-D0CB-4454-AFC4-D915EC0DC532}" destId="{77A47CC4-9A13-4669-A346-09E704964812}" srcOrd="0" destOrd="0" presId="urn:microsoft.com/office/officeart/2005/8/layout/orgChart1"/>
    <dgm:cxn modelId="{D7E94E4E-FECF-467C-9EA3-38FEF3555357}" srcId="{8E92C32F-D0CB-4454-AFC4-D915EC0DC532}" destId="{9DCA20BE-97E2-4902-9D7C-4AA9EFB000D6}" srcOrd="0" destOrd="0" parTransId="{8811A8AD-B0D7-406C-90F7-56DEDAF3A36B}" sibTransId="{0DD29F94-EBD8-4951-A643-372BF5205650}"/>
    <dgm:cxn modelId="{ABD9CF52-2EE9-4D1A-9B15-D5A77AA1B8DD}" type="presOf" srcId="{9DCA20BE-97E2-4902-9D7C-4AA9EFB000D6}" destId="{DD2FF95B-8850-40B5-AC7A-CD371951B772}" srcOrd="1" destOrd="0" presId="urn:microsoft.com/office/officeart/2005/8/layout/orgChart1"/>
    <dgm:cxn modelId="{9127D273-A3F5-497F-A354-43CB37BF835F}" type="presOf" srcId="{5DA12907-C334-448B-B4FB-14BC234763A5}" destId="{AC8F8E47-CB30-4AA1-9418-3700D9C3C299}" srcOrd="0" destOrd="0" presId="urn:microsoft.com/office/officeart/2005/8/layout/orgChart1"/>
    <dgm:cxn modelId="{6A82A458-E780-4A9C-A904-15BCF886F9CB}" type="presOf" srcId="{1363A1B4-C2F9-4012-A94E-03B753DBA4E5}" destId="{583493F4-DEC5-42EE-972F-45781217C03B}" srcOrd="0" destOrd="0" presId="urn:microsoft.com/office/officeart/2005/8/layout/orgChart1"/>
    <dgm:cxn modelId="{E2C7647C-A679-498F-BC20-F458A6686841}" type="presOf" srcId="{91E5D44D-FE18-44CC-BA1F-D3A12B87AED5}" destId="{4A1F3F1F-4D21-4438-B758-4F9C8F03578C}" srcOrd="1" destOrd="0" presId="urn:microsoft.com/office/officeart/2005/8/layout/orgChart1"/>
    <dgm:cxn modelId="{35798C86-3AAC-4BD3-87FE-AF8ED0A7E6DD}" type="presOf" srcId="{44083E95-B1AD-4CD0-960E-F221E6285BEE}" destId="{731B3682-4E2D-4FCA-A6BA-26107C9059DB}" srcOrd="0" destOrd="0" presId="urn:microsoft.com/office/officeart/2005/8/layout/orgChart1"/>
    <dgm:cxn modelId="{E62B6889-4A8C-4E94-8756-1CC5FD8F361F}" srcId="{31FF2D1A-A79B-40E0-89AE-A5AAE8DABAEA}" destId="{18EA6D4D-7F5D-4A41-87B0-1E8D9822B659}" srcOrd="0" destOrd="0" parTransId="{44083E95-B1AD-4CD0-960E-F221E6285BEE}" sibTransId="{844B24AA-064D-4D79-A831-132EA84DEAAC}"/>
    <dgm:cxn modelId="{591A298F-C725-474E-8F26-013DECC30779}" type="presOf" srcId="{16CCCDBA-89FD-40FC-99FD-FF905611AC8D}" destId="{5F79D2C8-ED17-41A8-8AA0-BB3EE03CC07B}" srcOrd="0" destOrd="0" presId="urn:microsoft.com/office/officeart/2005/8/layout/orgChart1"/>
    <dgm:cxn modelId="{CC883895-19A4-4D6E-B4E9-F2B92B16E3E8}" type="presOf" srcId="{24F5C6C9-587D-4FB1-9A8D-68DDD39BAD55}" destId="{33158D66-8066-4A08-AD11-B9DE84564D95}" srcOrd="1" destOrd="0" presId="urn:microsoft.com/office/officeart/2005/8/layout/orgChart1"/>
    <dgm:cxn modelId="{D91A3097-3547-4C82-BF26-D5214E871171}" srcId="{24F5C6C9-587D-4FB1-9A8D-68DDD39BAD55}" destId="{31FF2D1A-A79B-40E0-89AE-A5AAE8DABAEA}" srcOrd="0" destOrd="0" parTransId="{16CCCDBA-89FD-40FC-99FD-FF905611AC8D}" sibTransId="{94899FC4-46EB-440A-8E74-CFE267CB87A2}"/>
    <dgm:cxn modelId="{2F7F1899-09FE-4F54-B8EE-1DA05C24B4D4}" srcId="{C55F176E-E62F-4BC2-92E5-A2BCE896F60E}" destId="{E27F1F88-95BC-4311-81A2-D4530A32E1D1}" srcOrd="0" destOrd="0" parTransId="{CED6ABD2-2EC4-4140-99AD-850E88AEB3E4}" sibTransId="{EDEA516A-A2F0-4192-8255-FDE071C2568E}"/>
    <dgm:cxn modelId="{5A93429A-6E9B-487C-9499-6D5D4B467393}" type="presOf" srcId="{18EA6D4D-7F5D-4A41-87B0-1E8D9822B659}" destId="{3F993E3C-6137-4049-BA51-CA3DD146BC1C}" srcOrd="0" destOrd="0" presId="urn:microsoft.com/office/officeart/2005/8/layout/orgChart1"/>
    <dgm:cxn modelId="{3B1428AB-8C12-4FC7-9239-DC9DA2477556}" type="presOf" srcId="{E27F1F88-95BC-4311-81A2-D4530A32E1D1}" destId="{B1D59E0E-BE25-4E44-A363-2B6FB46DDD31}" srcOrd="0" destOrd="0" presId="urn:microsoft.com/office/officeart/2005/8/layout/orgChart1"/>
    <dgm:cxn modelId="{DE08ACB2-22CF-4FE4-A968-4E2A7DBA6239}" srcId="{9DCA20BE-97E2-4902-9D7C-4AA9EFB000D6}" destId="{C55F176E-E62F-4BC2-92E5-A2BCE896F60E}" srcOrd="0" destOrd="0" parTransId="{5DA12907-C334-448B-B4FB-14BC234763A5}" sibTransId="{7885DD09-5027-4266-A1ED-014B284FBFA4}"/>
    <dgm:cxn modelId="{F11A75B9-C53E-4C46-B012-04C16248506B}" srcId="{91E5D44D-FE18-44CC-BA1F-D3A12B87AED5}" destId="{8E92C32F-D0CB-4454-AFC4-D915EC0DC532}" srcOrd="0" destOrd="0" parTransId="{681C58F8-26F4-4B8B-A1BE-4319D331EFEE}" sibTransId="{EA7343FA-BC70-4CFE-AFFE-F021387BD1CD}"/>
    <dgm:cxn modelId="{A15BEBB9-1E03-472F-9E78-C652ADE83BD0}" type="presOf" srcId="{CED6ABD2-2EC4-4140-99AD-850E88AEB3E4}" destId="{5E1595F2-8645-4AA1-8925-CD19DAF8713F}" srcOrd="0" destOrd="0" presId="urn:microsoft.com/office/officeart/2005/8/layout/orgChart1"/>
    <dgm:cxn modelId="{18B93ABE-E510-4167-9C03-16423319D9BC}" type="presOf" srcId="{8811A8AD-B0D7-406C-90F7-56DEDAF3A36B}" destId="{6D578976-FEB6-45EC-A4E4-7D1579079885}" srcOrd="0" destOrd="0" presId="urn:microsoft.com/office/officeart/2005/8/layout/orgChart1"/>
    <dgm:cxn modelId="{650C51C6-0DF2-49A7-B362-4C28E71536C2}" srcId="{379863E6-D0B7-4CAB-8A93-26B412710C2B}" destId="{91E5D44D-FE18-44CC-BA1F-D3A12B87AED5}" srcOrd="0" destOrd="0" parTransId="{19683AEB-EF45-4EC3-8553-2D77E473A3B9}" sibTransId="{9B9CAF22-38C5-423D-9E01-ED3F60E98962}"/>
    <dgm:cxn modelId="{31FBDBD8-7FE7-4BC5-9DD6-54720D61725B}" type="presOf" srcId="{91E5D44D-FE18-44CC-BA1F-D3A12B87AED5}" destId="{2651108B-CCD9-4ADA-A520-A2F585C6C50B}" srcOrd="0" destOrd="0" presId="urn:microsoft.com/office/officeart/2005/8/layout/orgChart1"/>
    <dgm:cxn modelId="{6B7C28DE-E499-48BC-ACBD-993E39004F58}" type="presOf" srcId="{E27F1F88-95BC-4311-81A2-D4530A32E1D1}" destId="{E535BF7E-262F-4D37-9173-61DD804CF3AF}" srcOrd="1" destOrd="0" presId="urn:microsoft.com/office/officeart/2005/8/layout/orgChart1"/>
    <dgm:cxn modelId="{3B35CDE9-CBFB-4CE2-9BE3-363455032546}" type="presOf" srcId="{31FF2D1A-A79B-40E0-89AE-A5AAE8DABAEA}" destId="{698CB16D-5ABC-4401-8BFC-732280C6289F}" srcOrd="0" destOrd="0" presId="urn:microsoft.com/office/officeart/2005/8/layout/orgChart1"/>
    <dgm:cxn modelId="{56C75DF3-390E-4B0C-929C-466D19949507}" type="presOf" srcId="{18EA6D4D-7F5D-4A41-87B0-1E8D9822B659}" destId="{6C7AFBF9-E796-4474-80C1-A2B6FD2C37FC}" srcOrd="1" destOrd="0" presId="urn:microsoft.com/office/officeart/2005/8/layout/orgChart1"/>
    <dgm:cxn modelId="{A09863FA-D324-4630-B22B-F9DAFE968ACC}" type="presOf" srcId="{24F5C6C9-587D-4FB1-9A8D-68DDD39BAD55}" destId="{74781D1D-6F46-40FC-ABCE-06742B64CDEA}" srcOrd="0" destOrd="0" presId="urn:microsoft.com/office/officeart/2005/8/layout/orgChart1"/>
    <dgm:cxn modelId="{933E3BF3-AE5A-4918-A6CF-E5DA165EE226}" type="presParOf" srcId="{1A905166-01B5-4C58-B0C0-C6693AA98BFF}" destId="{E59D7D1C-E38B-459C-9969-3A4AE475D3B9}" srcOrd="0" destOrd="0" presId="urn:microsoft.com/office/officeart/2005/8/layout/orgChart1"/>
    <dgm:cxn modelId="{7C3C08AE-9DA3-4620-BC83-9F9CFE1AFAFE}" type="presParOf" srcId="{E59D7D1C-E38B-459C-9969-3A4AE475D3B9}" destId="{A7239F44-06D2-4981-9C95-54E066E9BC59}" srcOrd="0" destOrd="0" presId="urn:microsoft.com/office/officeart/2005/8/layout/orgChart1"/>
    <dgm:cxn modelId="{AA15E522-2FD6-45D0-B2E9-5B179AE5C8BF}" type="presParOf" srcId="{A7239F44-06D2-4981-9C95-54E066E9BC59}" destId="{2651108B-CCD9-4ADA-A520-A2F585C6C50B}" srcOrd="0" destOrd="0" presId="urn:microsoft.com/office/officeart/2005/8/layout/orgChart1"/>
    <dgm:cxn modelId="{60568A1C-A590-4360-9B4C-F02FC2AFEEC4}" type="presParOf" srcId="{A7239F44-06D2-4981-9C95-54E066E9BC59}" destId="{4A1F3F1F-4D21-4438-B758-4F9C8F03578C}" srcOrd="1" destOrd="0" presId="urn:microsoft.com/office/officeart/2005/8/layout/orgChart1"/>
    <dgm:cxn modelId="{DE91FDEB-47C5-466A-B09B-3D116FF6F09E}" type="presParOf" srcId="{E59D7D1C-E38B-459C-9969-3A4AE475D3B9}" destId="{4FC6D6C7-DF15-4FC9-98A5-38637398FDE5}" srcOrd="1" destOrd="0" presId="urn:microsoft.com/office/officeart/2005/8/layout/orgChart1"/>
    <dgm:cxn modelId="{6ACDD491-987D-4F75-9A0A-D11B803E7D15}" type="presParOf" srcId="{4FC6D6C7-DF15-4FC9-98A5-38637398FDE5}" destId="{F613376A-E82D-490D-B09C-C19229272B47}" srcOrd="0" destOrd="0" presId="urn:microsoft.com/office/officeart/2005/8/layout/orgChart1"/>
    <dgm:cxn modelId="{B96A4539-1D15-4CF5-AB65-C58D24E05D47}" type="presParOf" srcId="{4FC6D6C7-DF15-4FC9-98A5-38637398FDE5}" destId="{A1DEC484-F177-4B67-91C3-F417E450E46D}" srcOrd="1" destOrd="0" presId="urn:microsoft.com/office/officeart/2005/8/layout/orgChart1"/>
    <dgm:cxn modelId="{79025B8C-C279-4B4C-9695-451D91D783EB}" type="presParOf" srcId="{A1DEC484-F177-4B67-91C3-F417E450E46D}" destId="{88208CF4-00B6-4D56-9AE6-991F37247B78}" srcOrd="0" destOrd="0" presId="urn:microsoft.com/office/officeart/2005/8/layout/orgChart1"/>
    <dgm:cxn modelId="{80E04540-924C-4C6F-AD27-7121415218B9}" type="presParOf" srcId="{88208CF4-00B6-4D56-9AE6-991F37247B78}" destId="{77A47CC4-9A13-4669-A346-09E704964812}" srcOrd="0" destOrd="0" presId="urn:microsoft.com/office/officeart/2005/8/layout/orgChart1"/>
    <dgm:cxn modelId="{DC6172C4-07A5-4D96-8C30-B8DDCAB8EF8A}" type="presParOf" srcId="{88208CF4-00B6-4D56-9AE6-991F37247B78}" destId="{EBD5603D-85F7-4236-B128-3FF179DE9CF6}" srcOrd="1" destOrd="0" presId="urn:microsoft.com/office/officeart/2005/8/layout/orgChart1"/>
    <dgm:cxn modelId="{BFE6883F-70A2-4F07-ACFF-55FB2F0DF88E}" type="presParOf" srcId="{A1DEC484-F177-4B67-91C3-F417E450E46D}" destId="{791A69C2-66F4-4AAC-A090-C1796516229C}" srcOrd="1" destOrd="0" presId="urn:microsoft.com/office/officeart/2005/8/layout/orgChart1"/>
    <dgm:cxn modelId="{F421DE36-AFCE-43DD-91EF-8061EBB909E1}" type="presParOf" srcId="{791A69C2-66F4-4AAC-A090-C1796516229C}" destId="{6D578976-FEB6-45EC-A4E4-7D1579079885}" srcOrd="0" destOrd="0" presId="urn:microsoft.com/office/officeart/2005/8/layout/orgChart1"/>
    <dgm:cxn modelId="{B8AB5CD9-C337-4CEB-B505-ACBED23C285B}" type="presParOf" srcId="{791A69C2-66F4-4AAC-A090-C1796516229C}" destId="{5AEF450D-5255-4384-87F8-44CCE9E0210F}" srcOrd="1" destOrd="0" presId="urn:microsoft.com/office/officeart/2005/8/layout/orgChart1"/>
    <dgm:cxn modelId="{E57590CF-8190-4983-BDA8-EDAF49C2C361}" type="presParOf" srcId="{5AEF450D-5255-4384-87F8-44CCE9E0210F}" destId="{74C63A31-7C84-43A3-81CE-373DBFA87063}" srcOrd="0" destOrd="0" presId="urn:microsoft.com/office/officeart/2005/8/layout/orgChart1"/>
    <dgm:cxn modelId="{04DAD8EE-6900-40B0-91C7-9E0AD88A99FA}" type="presParOf" srcId="{74C63A31-7C84-43A3-81CE-373DBFA87063}" destId="{08A784D5-64D9-4167-82F3-508DB5F666D4}" srcOrd="0" destOrd="0" presId="urn:microsoft.com/office/officeart/2005/8/layout/orgChart1"/>
    <dgm:cxn modelId="{53802260-967A-431F-B990-9C2A4DBE2CF0}" type="presParOf" srcId="{74C63A31-7C84-43A3-81CE-373DBFA87063}" destId="{DD2FF95B-8850-40B5-AC7A-CD371951B772}" srcOrd="1" destOrd="0" presId="urn:microsoft.com/office/officeart/2005/8/layout/orgChart1"/>
    <dgm:cxn modelId="{8D62EA55-69E5-43BE-A889-827963FA603E}" type="presParOf" srcId="{5AEF450D-5255-4384-87F8-44CCE9E0210F}" destId="{AF359923-437E-4419-9376-791183C6D4D1}" srcOrd="1" destOrd="0" presId="urn:microsoft.com/office/officeart/2005/8/layout/orgChart1"/>
    <dgm:cxn modelId="{A0F494BA-4A68-4401-949E-A12CB8F8947D}" type="presParOf" srcId="{AF359923-437E-4419-9376-791183C6D4D1}" destId="{AC8F8E47-CB30-4AA1-9418-3700D9C3C299}" srcOrd="0" destOrd="0" presId="urn:microsoft.com/office/officeart/2005/8/layout/orgChart1"/>
    <dgm:cxn modelId="{2F3DA361-BB49-4BD0-97EC-9BFBF1250587}" type="presParOf" srcId="{AF359923-437E-4419-9376-791183C6D4D1}" destId="{C06844DE-5FCB-4DB4-BCC6-3A90B1D4A2E0}" srcOrd="1" destOrd="0" presId="urn:microsoft.com/office/officeart/2005/8/layout/orgChart1"/>
    <dgm:cxn modelId="{DEFF69DD-7EDA-4C80-A693-CA1A76256335}" type="presParOf" srcId="{C06844DE-5FCB-4DB4-BCC6-3A90B1D4A2E0}" destId="{A789F6A7-05D8-439A-9431-C7925AA65570}" srcOrd="0" destOrd="0" presId="urn:microsoft.com/office/officeart/2005/8/layout/orgChart1"/>
    <dgm:cxn modelId="{09EAC15A-6AC7-4426-AA23-49D87728F85D}" type="presParOf" srcId="{A789F6A7-05D8-439A-9431-C7925AA65570}" destId="{26B52A0B-1C6F-4092-946E-E4466080B0CE}" srcOrd="0" destOrd="0" presId="urn:microsoft.com/office/officeart/2005/8/layout/orgChart1"/>
    <dgm:cxn modelId="{D4CC60E3-C17C-4A2D-B708-EA39263EAD31}" type="presParOf" srcId="{A789F6A7-05D8-439A-9431-C7925AA65570}" destId="{BB23C42E-2379-4D9B-A2C3-860D02DE5379}" srcOrd="1" destOrd="0" presId="urn:microsoft.com/office/officeart/2005/8/layout/orgChart1"/>
    <dgm:cxn modelId="{4C60E7D6-A388-4616-BEBC-2C5C209A583D}" type="presParOf" srcId="{C06844DE-5FCB-4DB4-BCC6-3A90B1D4A2E0}" destId="{C8E8CCBA-2F05-4654-8C3D-7DD6B5129FFF}" srcOrd="1" destOrd="0" presId="urn:microsoft.com/office/officeart/2005/8/layout/orgChart1"/>
    <dgm:cxn modelId="{103D58D0-1BF3-4072-8E10-9DCE3529530B}" type="presParOf" srcId="{C8E8CCBA-2F05-4654-8C3D-7DD6B5129FFF}" destId="{5E1595F2-8645-4AA1-8925-CD19DAF8713F}" srcOrd="0" destOrd="0" presId="urn:microsoft.com/office/officeart/2005/8/layout/orgChart1"/>
    <dgm:cxn modelId="{E7355A99-18CB-4D69-A7B8-393922E6A0D6}" type="presParOf" srcId="{C8E8CCBA-2F05-4654-8C3D-7DD6B5129FFF}" destId="{80C29717-1DBD-4028-AE5A-5A7A46755EDD}" srcOrd="1" destOrd="0" presId="urn:microsoft.com/office/officeart/2005/8/layout/orgChart1"/>
    <dgm:cxn modelId="{45DE5712-F5DF-46AD-A226-AAA650EB1B8F}" type="presParOf" srcId="{80C29717-1DBD-4028-AE5A-5A7A46755EDD}" destId="{5ACADB4B-E68F-438B-8687-EF5E88AD52DE}" srcOrd="0" destOrd="0" presId="urn:microsoft.com/office/officeart/2005/8/layout/orgChart1"/>
    <dgm:cxn modelId="{F151D019-9BD3-4D9E-96DE-F2D0571C66E7}" type="presParOf" srcId="{5ACADB4B-E68F-438B-8687-EF5E88AD52DE}" destId="{B1D59E0E-BE25-4E44-A363-2B6FB46DDD31}" srcOrd="0" destOrd="0" presId="urn:microsoft.com/office/officeart/2005/8/layout/orgChart1"/>
    <dgm:cxn modelId="{68135561-8D8C-4AF6-B02F-615A7904BB87}" type="presParOf" srcId="{5ACADB4B-E68F-438B-8687-EF5E88AD52DE}" destId="{E535BF7E-262F-4D37-9173-61DD804CF3AF}" srcOrd="1" destOrd="0" presId="urn:microsoft.com/office/officeart/2005/8/layout/orgChart1"/>
    <dgm:cxn modelId="{645EB1D5-D080-4F83-9DB5-DA1E0B7C07F6}" type="presParOf" srcId="{80C29717-1DBD-4028-AE5A-5A7A46755EDD}" destId="{0019E909-CCCF-4187-9D2C-3CA338D370DD}" srcOrd="1" destOrd="0" presId="urn:microsoft.com/office/officeart/2005/8/layout/orgChart1"/>
    <dgm:cxn modelId="{94071AEB-848A-481F-8958-C29D12BE284B}" type="presParOf" srcId="{0019E909-CCCF-4187-9D2C-3CA338D370DD}" destId="{583493F4-DEC5-42EE-972F-45781217C03B}" srcOrd="0" destOrd="0" presId="urn:microsoft.com/office/officeart/2005/8/layout/orgChart1"/>
    <dgm:cxn modelId="{F66BE468-9296-4B4D-8035-C8C1C84742F5}" type="presParOf" srcId="{0019E909-CCCF-4187-9D2C-3CA338D370DD}" destId="{EF2D1249-2610-42A8-ACFB-ECE4DDF2BA58}" srcOrd="1" destOrd="0" presId="urn:microsoft.com/office/officeart/2005/8/layout/orgChart1"/>
    <dgm:cxn modelId="{06A5534A-2901-467C-A17C-A4450F935319}" type="presParOf" srcId="{EF2D1249-2610-42A8-ACFB-ECE4DDF2BA58}" destId="{401E3EEB-F420-40B9-818D-A90F5EACC4C5}" srcOrd="0" destOrd="0" presId="urn:microsoft.com/office/officeart/2005/8/layout/orgChart1"/>
    <dgm:cxn modelId="{9112EACC-1541-4810-A9EF-E5F080443127}" type="presParOf" srcId="{401E3EEB-F420-40B9-818D-A90F5EACC4C5}" destId="{74781D1D-6F46-40FC-ABCE-06742B64CDEA}" srcOrd="0" destOrd="0" presId="urn:microsoft.com/office/officeart/2005/8/layout/orgChart1"/>
    <dgm:cxn modelId="{D3417C3B-CDFB-4152-A37B-C759FA4EB836}" type="presParOf" srcId="{401E3EEB-F420-40B9-818D-A90F5EACC4C5}" destId="{33158D66-8066-4A08-AD11-B9DE84564D95}" srcOrd="1" destOrd="0" presId="urn:microsoft.com/office/officeart/2005/8/layout/orgChart1"/>
    <dgm:cxn modelId="{B4BE765C-C44D-4E88-8347-966CCDC219DF}" type="presParOf" srcId="{EF2D1249-2610-42A8-ACFB-ECE4DDF2BA58}" destId="{AE77A691-74BD-42A8-8382-A5E67EED53D0}" srcOrd="1" destOrd="0" presId="urn:microsoft.com/office/officeart/2005/8/layout/orgChart1"/>
    <dgm:cxn modelId="{6917C448-05FF-422A-ADA3-84D66451BF52}" type="presParOf" srcId="{AE77A691-74BD-42A8-8382-A5E67EED53D0}" destId="{5F79D2C8-ED17-41A8-8AA0-BB3EE03CC07B}" srcOrd="0" destOrd="0" presId="urn:microsoft.com/office/officeart/2005/8/layout/orgChart1"/>
    <dgm:cxn modelId="{A62919F3-0A6A-4F61-B3FE-B759B107BB33}" type="presParOf" srcId="{AE77A691-74BD-42A8-8382-A5E67EED53D0}" destId="{F0104E9A-816C-4262-816D-FAD4C2EAB2C9}" srcOrd="1" destOrd="0" presId="urn:microsoft.com/office/officeart/2005/8/layout/orgChart1"/>
    <dgm:cxn modelId="{023DB7A7-11E1-466D-B65C-A8156917B2D8}" type="presParOf" srcId="{F0104E9A-816C-4262-816D-FAD4C2EAB2C9}" destId="{DB336EC1-FC61-4BBC-A8DC-394FFA2D8EBE}" srcOrd="0" destOrd="0" presId="urn:microsoft.com/office/officeart/2005/8/layout/orgChart1"/>
    <dgm:cxn modelId="{4E187E32-B3A8-40AB-A8B6-AFA47A96C168}" type="presParOf" srcId="{DB336EC1-FC61-4BBC-A8DC-394FFA2D8EBE}" destId="{698CB16D-5ABC-4401-8BFC-732280C6289F}" srcOrd="0" destOrd="0" presId="urn:microsoft.com/office/officeart/2005/8/layout/orgChart1"/>
    <dgm:cxn modelId="{86DA80ED-7297-4D07-A42A-08F95DEF9015}" type="presParOf" srcId="{DB336EC1-FC61-4BBC-A8DC-394FFA2D8EBE}" destId="{349F8AC4-74A1-41D7-89E7-30896460F78A}" srcOrd="1" destOrd="0" presId="urn:microsoft.com/office/officeart/2005/8/layout/orgChart1"/>
    <dgm:cxn modelId="{89782F93-40E5-42EB-8797-226157BBA285}" type="presParOf" srcId="{F0104E9A-816C-4262-816D-FAD4C2EAB2C9}" destId="{2415EFFB-8887-4B31-AEBE-DCA9B3BC9A06}" srcOrd="1" destOrd="0" presId="urn:microsoft.com/office/officeart/2005/8/layout/orgChart1"/>
    <dgm:cxn modelId="{00A17830-E6E9-4740-8845-6B69BD56D4BB}" type="presParOf" srcId="{2415EFFB-8887-4B31-AEBE-DCA9B3BC9A06}" destId="{731B3682-4E2D-4FCA-A6BA-26107C9059DB}" srcOrd="0" destOrd="0" presId="urn:microsoft.com/office/officeart/2005/8/layout/orgChart1"/>
    <dgm:cxn modelId="{8FB08764-F815-4A5C-A7A1-EDD2716C18CD}" type="presParOf" srcId="{2415EFFB-8887-4B31-AEBE-DCA9B3BC9A06}" destId="{D585BF75-3678-4A25-BC9D-0D7617126666}" srcOrd="1" destOrd="0" presId="urn:microsoft.com/office/officeart/2005/8/layout/orgChart1"/>
    <dgm:cxn modelId="{B350B9B3-4BCC-45D9-8E3B-82DEC4E05555}" type="presParOf" srcId="{D585BF75-3678-4A25-BC9D-0D7617126666}" destId="{D5A48063-71F5-4BFE-8065-859554B23C0B}" srcOrd="0" destOrd="0" presId="urn:microsoft.com/office/officeart/2005/8/layout/orgChart1"/>
    <dgm:cxn modelId="{4DE421ED-B933-4E73-B122-249CAE65C789}" type="presParOf" srcId="{D5A48063-71F5-4BFE-8065-859554B23C0B}" destId="{3F993E3C-6137-4049-BA51-CA3DD146BC1C}" srcOrd="0" destOrd="0" presId="urn:microsoft.com/office/officeart/2005/8/layout/orgChart1"/>
    <dgm:cxn modelId="{A053CF99-D972-47C4-8E72-D35969C202EC}" type="presParOf" srcId="{D5A48063-71F5-4BFE-8065-859554B23C0B}" destId="{6C7AFBF9-E796-4474-80C1-A2B6FD2C37FC}" srcOrd="1" destOrd="0" presId="urn:microsoft.com/office/officeart/2005/8/layout/orgChart1"/>
    <dgm:cxn modelId="{14A137EE-93CD-4FBE-87CF-F6C2046CFDF1}" type="presParOf" srcId="{D585BF75-3678-4A25-BC9D-0D7617126666}" destId="{ECB10E86-7AB3-45A8-901B-7C8F4D68A91F}" srcOrd="1" destOrd="0" presId="urn:microsoft.com/office/officeart/2005/8/layout/orgChart1"/>
    <dgm:cxn modelId="{9A06CAD7-2CF7-4B1A-9653-2DD6E8B64FDD}" type="presParOf" srcId="{D585BF75-3678-4A25-BC9D-0D7617126666}" destId="{823D4793-0E1A-428B-9DE5-05CA46FC4980}" srcOrd="2" destOrd="0" presId="urn:microsoft.com/office/officeart/2005/8/layout/orgChart1"/>
    <dgm:cxn modelId="{154EF390-4024-4864-B41B-A3A18DD08DBF}" type="presParOf" srcId="{F0104E9A-816C-4262-816D-FAD4C2EAB2C9}" destId="{5227860F-0486-49A2-95FF-FF3FFFF4011D}" srcOrd="2" destOrd="0" presId="urn:microsoft.com/office/officeart/2005/8/layout/orgChart1"/>
    <dgm:cxn modelId="{73284E5B-05FD-439F-9860-AF9043A0FC53}" type="presParOf" srcId="{EF2D1249-2610-42A8-ACFB-ECE4DDF2BA58}" destId="{7ADAC7AF-C9A6-4336-A466-B2154E54E5BE}" srcOrd="2" destOrd="0" presId="urn:microsoft.com/office/officeart/2005/8/layout/orgChart1"/>
    <dgm:cxn modelId="{BD6FE15C-61D7-4F2A-8C36-404E8487A34A}" type="presParOf" srcId="{80C29717-1DBD-4028-AE5A-5A7A46755EDD}" destId="{180BAB14-65B4-49FF-8CD0-6A4C29F2D192}" srcOrd="2" destOrd="0" presId="urn:microsoft.com/office/officeart/2005/8/layout/orgChart1"/>
    <dgm:cxn modelId="{95A8233A-5097-44B4-9967-9B196D6AFB8B}" type="presParOf" srcId="{C06844DE-5FCB-4DB4-BCC6-3A90B1D4A2E0}" destId="{05FB31BB-8F7A-42B3-A858-3164C3B8CB96}" srcOrd="2" destOrd="0" presId="urn:microsoft.com/office/officeart/2005/8/layout/orgChart1"/>
    <dgm:cxn modelId="{5775E51D-A505-4E0C-8F5A-F341A9A93D19}" type="presParOf" srcId="{5AEF450D-5255-4384-87F8-44CCE9E0210F}" destId="{43DCB4A9-D420-49AE-9640-CC41520DF593}" srcOrd="2" destOrd="0" presId="urn:microsoft.com/office/officeart/2005/8/layout/orgChart1"/>
    <dgm:cxn modelId="{F0C382A5-B0F2-4E42-9191-47B5EF383B6E}" type="presParOf" srcId="{A1DEC484-F177-4B67-91C3-F417E450E46D}" destId="{ED815062-E95E-460F-BD3B-5B7ADC17E3BC}" srcOrd="2" destOrd="0" presId="urn:microsoft.com/office/officeart/2005/8/layout/orgChart1"/>
    <dgm:cxn modelId="{519CCD2D-BF17-446E-8084-E8BC326CA258}" type="presParOf" srcId="{E59D7D1C-E38B-459C-9969-3A4AE475D3B9}" destId="{8F3E1533-84E7-4EFF-9EF1-9D30E78B93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6F9D79-E589-4377-B1BA-9EAC0D8F654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ADEEBB-1842-4E50-940B-163EA7A050CA}">
      <dgm:prSet phldrT="[Text]"/>
      <dgm:spPr/>
      <dgm:t>
        <a:bodyPr/>
        <a:lstStyle/>
        <a:p>
          <a:r>
            <a:rPr lang="en-US" dirty="0"/>
            <a:t>EDWARD III </a:t>
          </a:r>
        </a:p>
        <a:p>
          <a:r>
            <a:rPr lang="en-US" dirty="0"/>
            <a:t>1312 r.1327-77</a:t>
          </a:r>
        </a:p>
        <a:p>
          <a:r>
            <a:rPr lang="en-US" dirty="0"/>
            <a:t>M Phillipa of Hainault</a:t>
          </a:r>
        </a:p>
        <a:p>
          <a:r>
            <a:rPr lang="en-US" dirty="0"/>
            <a:t>1314-69</a:t>
          </a:r>
        </a:p>
      </dgm:t>
    </dgm:pt>
    <dgm:pt modelId="{CC0DE213-2B06-49EC-AF9A-E315FD670771}" type="parTrans" cxnId="{4997F87D-B4FA-44E8-B0BB-FD4EFDF7C489}">
      <dgm:prSet/>
      <dgm:spPr/>
      <dgm:t>
        <a:bodyPr/>
        <a:lstStyle/>
        <a:p>
          <a:endParaRPr lang="en-US"/>
        </a:p>
      </dgm:t>
    </dgm:pt>
    <dgm:pt modelId="{7B1B4F2F-2CC8-4E89-A162-45ECFEEDEBF4}" type="sibTrans" cxnId="{4997F87D-B4FA-44E8-B0BB-FD4EFDF7C489}">
      <dgm:prSet/>
      <dgm:spPr/>
      <dgm:t>
        <a:bodyPr/>
        <a:lstStyle/>
        <a:p>
          <a:endParaRPr lang="en-US"/>
        </a:p>
      </dgm:t>
    </dgm:pt>
    <dgm:pt modelId="{68038209-97AB-4CB0-87D2-26904D6595A9}">
      <dgm:prSet phldrT="[Text]"/>
      <dgm:spPr/>
      <dgm:t>
        <a:bodyPr/>
        <a:lstStyle/>
        <a:p>
          <a:r>
            <a:rPr lang="en-US" dirty="0"/>
            <a:t>Lionel of Antwerp 1338-68</a:t>
          </a:r>
        </a:p>
        <a:p>
          <a:r>
            <a:rPr lang="en-US" dirty="0"/>
            <a:t>M Elizabeth de Burgh </a:t>
          </a:r>
        </a:p>
        <a:p>
          <a:r>
            <a:rPr lang="en-US" dirty="0"/>
            <a:t>1332-63</a:t>
          </a:r>
        </a:p>
      </dgm:t>
    </dgm:pt>
    <dgm:pt modelId="{60B20665-F551-4AB5-95D2-C7FF6E057136}" type="parTrans" cxnId="{44831C21-1E7D-478B-AD93-D4FD5266941B}">
      <dgm:prSet/>
      <dgm:spPr/>
      <dgm:t>
        <a:bodyPr/>
        <a:lstStyle/>
        <a:p>
          <a:endParaRPr lang="en-US"/>
        </a:p>
      </dgm:t>
    </dgm:pt>
    <dgm:pt modelId="{CEF00F2E-E662-423F-9056-F7DF0EF97C08}" type="sibTrans" cxnId="{44831C21-1E7D-478B-AD93-D4FD5266941B}">
      <dgm:prSet/>
      <dgm:spPr/>
      <dgm:t>
        <a:bodyPr/>
        <a:lstStyle/>
        <a:p>
          <a:endParaRPr lang="en-US"/>
        </a:p>
      </dgm:t>
    </dgm:pt>
    <dgm:pt modelId="{9E4B4130-384D-4A7B-A8F5-32CB9033FAEC}">
      <dgm:prSet/>
      <dgm:spPr/>
      <dgm:t>
        <a:bodyPr/>
        <a:lstStyle/>
        <a:p>
          <a:r>
            <a:rPr lang="en-US" dirty="0"/>
            <a:t>Philippa 1355-82</a:t>
          </a:r>
        </a:p>
        <a:p>
          <a:r>
            <a:rPr lang="en-US" dirty="0"/>
            <a:t>M Edmund Mortimer ,</a:t>
          </a:r>
        </a:p>
        <a:p>
          <a:r>
            <a:rPr lang="en-US" dirty="0"/>
            <a:t>3rd Earl of March</a:t>
          </a:r>
        </a:p>
        <a:p>
          <a:r>
            <a:rPr lang="en-US" dirty="0"/>
            <a:t>1352-81</a:t>
          </a:r>
        </a:p>
      </dgm:t>
    </dgm:pt>
    <dgm:pt modelId="{A8407218-DA7F-42D2-B4D6-AD91B6ED305A}" type="parTrans" cxnId="{6B56C984-C5BD-4671-AE7A-2540015AC0C5}">
      <dgm:prSet/>
      <dgm:spPr/>
      <dgm:t>
        <a:bodyPr/>
        <a:lstStyle/>
        <a:p>
          <a:endParaRPr lang="en-US"/>
        </a:p>
      </dgm:t>
    </dgm:pt>
    <dgm:pt modelId="{4FE5A333-0A27-48C6-B1E6-653B5EC72B5A}" type="sibTrans" cxnId="{6B56C984-C5BD-4671-AE7A-2540015AC0C5}">
      <dgm:prSet/>
      <dgm:spPr/>
      <dgm:t>
        <a:bodyPr/>
        <a:lstStyle/>
        <a:p>
          <a:endParaRPr lang="en-US"/>
        </a:p>
      </dgm:t>
    </dgm:pt>
    <dgm:pt modelId="{09033E5F-81AD-421F-8682-F05E5807E190}">
      <dgm:prSet/>
      <dgm:spPr/>
      <dgm:t>
        <a:bodyPr/>
        <a:lstStyle/>
        <a:p>
          <a:r>
            <a:rPr lang="en-US" dirty="0"/>
            <a:t>Elizabeth 1371-1417</a:t>
          </a:r>
        </a:p>
        <a:p>
          <a:r>
            <a:rPr lang="en-US" dirty="0"/>
            <a:t>M Henry, Lord Percy </a:t>
          </a:r>
        </a:p>
        <a:p>
          <a:r>
            <a:rPr lang="en-US" dirty="0"/>
            <a:t>1364-1403</a:t>
          </a:r>
        </a:p>
      </dgm:t>
    </dgm:pt>
    <dgm:pt modelId="{BB89C677-CAD6-4F73-BC3F-2A589274AFC9}" type="parTrans" cxnId="{B12AD27C-F439-47E2-AC47-E6A6BDE1B806}">
      <dgm:prSet/>
      <dgm:spPr/>
      <dgm:t>
        <a:bodyPr/>
        <a:lstStyle/>
        <a:p>
          <a:endParaRPr lang="en-US"/>
        </a:p>
      </dgm:t>
    </dgm:pt>
    <dgm:pt modelId="{1CA993E6-0830-4343-B58A-E4C0C938A06B}" type="sibTrans" cxnId="{B12AD27C-F439-47E2-AC47-E6A6BDE1B806}">
      <dgm:prSet/>
      <dgm:spPr/>
      <dgm:t>
        <a:bodyPr/>
        <a:lstStyle/>
        <a:p>
          <a:endParaRPr lang="en-US"/>
        </a:p>
      </dgm:t>
    </dgm:pt>
    <dgm:pt modelId="{3FC5E10C-D5B7-467F-92D8-6D9881F4CADC}">
      <dgm:prSet/>
      <dgm:spPr/>
      <dgm:t>
        <a:bodyPr/>
        <a:lstStyle/>
        <a:p>
          <a:r>
            <a:rPr lang="en-US" dirty="0"/>
            <a:t>Elizabeth 1395-1437</a:t>
          </a:r>
        </a:p>
        <a:p>
          <a:r>
            <a:rPr lang="en-US" dirty="0"/>
            <a:t>M John, 7</a:t>
          </a:r>
          <a:r>
            <a:rPr lang="en-US" baseline="30000" dirty="0"/>
            <a:t>th</a:t>
          </a:r>
          <a:r>
            <a:rPr lang="en-US" dirty="0"/>
            <a:t> Baron Clifford</a:t>
          </a:r>
        </a:p>
        <a:p>
          <a:r>
            <a:rPr lang="en-US" dirty="0"/>
            <a:t>1388-1422</a:t>
          </a:r>
        </a:p>
      </dgm:t>
    </dgm:pt>
    <dgm:pt modelId="{FDCABA32-1B13-4BE0-81F8-B7986513D993}" type="parTrans" cxnId="{93E7712D-B339-4F8A-A648-36B6E1330381}">
      <dgm:prSet/>
      <dgm:spPr/>
      <dgm:t>
        <a:bodyPr/>
        <a:lstStyle/>
        <a:p>
          <a:endParaRPr lang="en-US"/>
        </a:p>
      </dgm:t>
    </dgm:pt>
    <dgm:pt modelId="{C8E4BECF-66B6-4037-BB48-4B2D1119AC70}" type="sibTrans" cxnId="{93E7712D-B339-4F8A-A648-36B6E1330381}">
      <dgm:prSet/>
      <dgm:spPr/>
      <dgm:t>
        <a:bodyPr/>
        <a:lstStyle/>
        <a:p>
          <a:endParaRPr lang="en-US"/>
        </a:p>
      </dgm:t>
    </dgm:pt>
    <dgm:pt modelId="{F29FBFA2-F254-46D6-8236-4269EDBCB09E}">
      <dgm:prSet/>
      <dgm:spPr/>
      <dgm:t>
        <a:bodyPr/>
        <a:lstStyle/>
        <a:p>
          <a:r>
            <a:rPr lang="en-US" dirty="0"/>
            <a:t>Thomas, 8</a:t>
          </a:r>
          <a:r>
            <a:rPr lang="en-US" baseline="30000" dirty="0"/>
            <a:t>th</a:t>
          </a:r>
          <a:r>
            <a:rPr lang="en-US" dirty="0"/>
            <a:t> Baron 1414-55</a:t>
          </a:r>
        </a:p>
        <a:p>
          <a:r>
            <a:rPr lang="en-US" dirty="0"/>
            <a:t>M Joan </a:t>
          </a:r>
          <a:r>
            <a:rPr lang="en-US" dirty="0" err="1"/>
            <a:t>Dacre</a:t>
          </a:r>
          <a:endParaRPr lang="en-US" dirty="0"/>
        </a:p>
      </dgm:t>
    </dgm:pt>
    <dgm:pt modelId="{3C2658E8-B2BD-4FEF-8063-60FA2C713ACD}" type="parTrans" cxnId="{A88EF964-824C-4418-8E6E-D5B5A22D7EB2}">
      <dgm:prSet/>
      <dgm:spPr/>
      <dgm:t>
        <a:bodyPr/>
        <a:lstStyle/>
        <a:p>
          <a:endParaRPr lang="en-US"/>
        </a:p>
      </dgm:t>
    </dgm:pt>
    <dgm:pt modelId="{B571E37B-F322-456C-9DA0-A3EF32E998BD}" type="sibTrans" cxnId="{A88EF964-824C-4418-8E6E-D5B5A22D7EB2}">
      <dgm:prSet/>
      <dgm:spPr/>
      <dgm:t>
        <a:bodyPr/>
        <a:lstStyle/>
        <a:p>
          <a:endParaRPr lang="en-US"/>
        </a:p>
      </dgm:t>
    </dgm:pt>
    <dgm:pt modelId="{5E66C461-0C1C-443F-BF85-E02832E2D945}">
      <dgm:prSet/>
      <dgm:spPr/>
      <dgm:t>
        <a:bodyPr/>
        <a:lstStyle/>
        <a:p>
          <a:r>
            <a:rPr lang="en-US" dirty="0"/>
            <a:t>John, 9</a:t>
          </a:r>
          <a:r>
            <a:rPr lang="en-US" baseline="30000" dirty="0"/>
            <a:t>th</a:t>
          </a:r>
          <a:r>
            <a:rPr lang="en-US" dirty="0"/>
            <a:t> Baron 1435-61</a:t>
          </a:r>
        </a:p>
        <a:p>
          <a:r>
            <a:rPr lang="en-US" dirty="0"/>
            <a:t>M Margaret </a:t>
          </a:r>
          <a:r>
            <a:rPr lang="en-US" dirty="0" err="1"/>
            <a:t>Bromflete</a:t>
          </a:r>
          <a:r>
            <a:rPr lang="en-US" dirty="0"/>
            <a:t> -1493</a:t>
          </a:r>
        </a:p>
      </dgm:t>
    </dgm:pt>
    <dgm:pt modelId="{167E9154-06FE-4138-A7B4-03D624B857E1}" type="parTrans" cxnId="{E8BB3D2F-2A83-4AA5-A10C-8C46B80DAA77}">
      <dgm:prSet/>
      <dgm:spPr/>
      <dgm:t>
        <a:bodyPr/>
        <a:lstStyle/>
        <a:p>
          <a:endParaRPr lang="en-US"/>
        </a:p>
      </dgm:t>
    </dgm:pt>
    <dgm:pt modelId="{B5F5CDBC-015B-4598-8B0D-D446A0269CAD}" type="sibTrans" cxnId="{E8BB3D2F-2A83-4AA5-A10C-8C46B80DAA77}">
      <dgm:prSet/>
      <dgm:spPr/>
      <dgm:t>
        <a:bodyPr/>
        <a:lstStyle/>
        <a:p>
          <a:endParaRPr lang="en-US"/>
        </a:p>
      </dgm:t>
    </dgm:pt>
    <dgm:pt modelId="{710F5014-5E30-4C5E-87EB-4A6B0A9C3CC2}">
      <dgm:prSet/>
      <dgm:spPr/>
      <dgm:t>
        <a:bodyPr/>
        <a:lstStyle/>
        <a:p>
          <a:r>
            <a:rPr lang="en-US" dirty="0"/>
            <a:t>Henry, 10</a:t>
          </a:r>
          <a:r>
            <a:rPr lang="en-US" baseline="30000" dirty="0"/>
            <a:t>th</a:t>
          </a:r>
          <a:r>
            <a:rPr lang="en-US" dirty="0"/>
            <a:t> Baron </a:t>
          </a:r>
        </a:p>
        <a:p>
          <a:r>
            <a:rPr lang="en-US" dirty="0"/>
            <a:t>1454-1523</a:t>
          </a:r>
        </a:p>
      </dgm:t>
    </dgm:pt>
    <dgm:pt modelId="{78BF3185-75C1-4CF9-8CAB-F77387812D20}" type="parTrans" cxnId="{309BCBF5-A7C3-42E6-9A75-47F11860517E}">
      <dgm:prSet/>
      <dgm:spPr/>
      <dgm:t>
        <a:bodyPr/>
        <a:lstStyle/>
        <a:p>
          <a:endParaRPr lang="en-US"/>
        </a:p>
      </dgm:t>
    </dgm:pt>
    <dgm:pt modelId="{8A42384E-D314-4E92-ABD1-DC302E9997B4}" type="sibTrans" cxnId="{309BCBF5-A7C3-42E6-9A75-47F11860517E}">
      <dgm:prSet/>
      <dgm:spPr/>
      <dgm:t>
        <a:bodyPr/>
        <a:lstStyle/>
        <a:p>
          <a:endParaRPr lang="en-US"/>
        </a:p>
      </dgm:t>
    </dgm:pt>
    <dgm:pt modelId="{89F793B6-9CBC-4B8B-93A5-F8A2B6C64492}">
      <dgm:prSet/>
      <dgm:spPr/>
      <dgm:t>
        <a:bodyPr/>
        <a:lstStyle/>
        <a:p>
          <a:r>
            <a:rPr lang="en-US" dirty="0"/>
            <a:t>Elizabeth  1493-1550</a:t>
          </a:r>
        </a:p>
        <a:p>
          <a:r>
            <a:rPr lang="en-US" dirty="0"/>
            <a:t>M Sir Ralph Bowes </a:t>
          </a:r>
        </a:p>
        <a:p>
          <a:r>
            <a:rPr lang="en-US" dirty="0"/>
            <a:t>1480-1516</a:t>
          </a:r>
        </a:p>
      </dgm:t>
    </dgm:pt>
    <dgm:pt modelId="{8B893B72-2525-4E1D-B981-F66BD543A870}" type="parTrans" cxnId="{CBD5452C-1491-47CC-A668-A5155EA7EA85}">
      <dgm:prSet/>
      <dgm:spPr/>
      <dgm:t>
        <a:bodyPr/>
        <a:lstStyle/>
        <a:p>
          <a:endParaRPr lang="en-US"/>
        </a:p>
      </dgm:t>
    </dgm:pt>
    <dgm:pt modelId="{E6246BDA-05DC-4F57-BEFA-6BF923D47ECA}" type="sibTrans" cxnId="{CBD5452C-1491-47CC-A668-A5155EA7EA85}">
      <dgm:prSet/>
      <dgm:spPr/>
      <dgm:t>
        <a:bodyPr/>
        <a:lstStyle/>
        <a:p>
          <a:endParaRPr lang="en-US"/>
        </a:p>
      </dgm:t>
    </dgm:pt>
    <dgm:pt modelId="{11803F5A-3AF3-461E-84C9-9D4A39A8AF5D}" type="pres">
      <dgm:prSet presAssocID="{5C6F9D79-E589-4377-B1BA-9EAC0D8F654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714886-B303-49E1-88FC-9695D1AB1D69}" type="pres">
      <dgm:prSet presAssocID="{B9ADEEBB-1842-4E50-940B-163EA7A050CA}" presName="hierRoot1" presStyleCnt="0">
        <dgm:presLayoutVars>
          <dgm:hierBranch val="init"/>
        </dgm:presLayoutVars>
      </dgm:prSet>
      <dgm:spPr/>
    </dgm:pt>
    <dgm:pt modelId="{F420A71B-6510-49DB-99EF-C89EAFD69DE0}" type="pres">
      <dgm:prSet presAssocID="{B9ADEEBB-1842-4E50-940B-163EA7A050CA}" presName="rootComposite1" presStyleCnt="0"/>
      <dgm:spPr/>
    </dgm:pt>
    <dgm:pt modelId="{AB2A98DE-9114-4ABD-A7BE-F44DFB549029}" type="pres">
      <dgm:prSet presAssocID="{B9ADEEBB-1842-4E50-940B-163EA7A050CA}" presName="rootText1" presStyleLbl="node0" presStyleIdx="0" presStyleCnt="1">
        <dgm:presLayoutVars>
          <dgm:chPref val="3"/>
        </dgm:presLayoutVars>
      </dgm:prSet>
      <dgm:spPr/>
    </dgm:pt>
    <dgm:pt modelId="{E275F438-6579-4C30-BA03-EA75A6F47721}" type="pres">
      <dgm:prSet presAssocID="{B9ADEEBB-1842-4E50-940B-163EA7A050CA}" presName="rootConnector1" presStyleLbl="node1" presStyleIdx="0" presStyleCnt="0"/>
      <dgm:spPr/>
    </dgm:pt>
    <dgm:pt modelId="{B71F6B29-059E-4CD9-ABD6-5AC071881775}" type="pres">
      <dgm:prSet presAssocID="{B9ADEEBB-1842-4E50-940B-163EA7A050CA}" presName="hierChild2" presStyleCnt="0"/>
      <dgm:spPr/>
    </dgm:pt>
    <dgm:pt modelId="{644FB832-1FB6-450B-8F0F-5A36C8C37124}" type="pres">
      <dgm:prSet presAssocID="{60B20665-F551-4AB5-95D2-C7FF6E057136}" presName="Name37" presStyleLbl="parChTrans1D2" presStyleIdx="0" presStyleCnt="1"/>
      <dgm:spPr/>
    </dgm:pt>
    <dgm:pt modelId="{D997355E-9DDF-4A2C-8165-B2B9C2D01E2A}" type="pres">
      <dgm:prSet presAssocID="{68038209-97AB-4CB0-87D2-26904D6595A9}" presName="hierRoot2" presStyleCnt="0">
        <dgm:presLayoutVars>
          <dgm:hierBranch val="init"/>
        </dgm:presLayoutVars>
      </dgm:prSet>
      <dgm:spPr/>
    </dgm:pt>
    <dgm:pt modelId="{A8E48A44-14AF-4E80-929A-F0BB5252A5C7}" type="pres">
      <dgm:prSet presAssocID="{68038209-97AB-4CB0-87D2-26904D6595A9}" presName="rootComposite" presStyleCnt="0"/>
      <dgm:spPr/>
    </dgm:pt>
    <dgm:pt modelId="{D3AAAE71-0316-4D04-A81A-3EA9B9CE59EE}" type="pres">
      <dgm:prSet presAssocID="{68038209-97AB-4CB0-87D2-26904D6595A9}" presName="rootText" presStyleLbl="node2" presStyleIdx="0" presStyleCnt="1">
        <dgm:presLayoutVars>
          <dgm:chPref val="3"/>
        </dgm:presLayoutVars>
      </dgm:prSet>
      <dgm:spPr/>
    </dgm:pt>
    <dgm:pt modelId="{066AF920-359D-4997-B738-005FC5AFF2DA}" type="pres">
      <dgm:prSet presAssocID="{68038209-97AB-4CB0-87D2-26904D6595A9}" presName="rootConnector" presStyleLbl="node2" presStyleIdx="0" presStyleCnt="1"/>
      <dgm:spPr/>
    </dgm:pt>
    <dgm:pt modelId="{D287785C-1DAE-41DD-A476-349CB712662D}" type="pres">
      <dgm:prSet presAssocID="{68038209-97AB-4CB0-87D2-26904D6595A9}" presName="hierChild4" presStyleCnt="0"/>
      <dgm:spPr/>
    </dgm:pt>
    <dgm:pt modelId="{067CC118-9160-459E-BE37-F54969A3CE69}" type="pres">
      <dgm:prSet presAssocID="{A8407218-DA7F-42D2-B4D6-AD91B6ED305A}" presName="Name37" presStyleLbl="parChTrans1D3" presStyleIdx="0" presStyleCnt="1"/>
      <dgm:spPr/>
    </dgm:pt>
    <dgm:pt modelId="{9BF4C266-745A-46C4-B616-DD3909007A0C}" type="pres">
      <dgm:prSet presAssocID="{9E4B4130-384D-4A7B-A8F5-32CB9033FAEC}" presName="hierRoot2" presStyleCnt="0">
        <dgm:presLayoutVars>
          <dgm:hierBranch val="init"/>
        </dgm:presLayoutVars>
      </dgm:prSet>
      <dgm:spPr/>
    </dgm:pt>
    <dgm:pt modelId="{53DB9ADE-35FC-4029-B751-02E4D014FD82}" type="pres">
      <dgm:prSet presAssocID="{9E4B4130-384D-4A7B-A8F5-32CB9033FAEC}" presName="rootComposite" presStyleCnt="0"/>
      <dgm:spPr/>
    </dgm:pt>
    <dgm:pt modelId="{8F8AE9EB-BD5C-411B-96D9-DC38C8C4C5DB}" type="pres">
      <dgm:prSet presAssocID="{9E4B4130-384D-4A7B-A8F5-32CB9033FAEC}" presName="rootText" presStyleLbl="node3" presStyleIdx="0" presStyleCnt="1">
        <dgm:presLayoutVars>
          <dgm:chPref val="3"/>
        </dgm:presLayoutVars>
      </dgm:prSet>
      <dgm:spPr/>
    </dgm:pt>
    <dgm:pt modelId="{64EC706E-4D7A-4A6E-A6D4-8DC54ACECB01}" type="pres">
      <dgm:prSet presAssocID="{9E4B4130-384D-4A7B-A8F5-32CB9033FAEC}" presName="rootConnector" presStyleLbl="node3" presStyleIdx="0" presStyleCnt="1"/>
      <dgm:spPr/>
    </dgm:pt>
    <dgm:pt modelId="{28F41978-191B-4E20-B707-C636DDA885DE}" type="pres">
      <dgm:prSet presAssocID="{9E4B4130-384D-4A7B-A8F5-32CB9033FAEC}" presName="hierChild4" presStyleCnt="0"/>
      <dgm:spPr/>
    </dgm:pt>
    <dgm:pt modelId="{77DF810E-E0F7-4120-9E15-3A63C0FD2F56}" type="pres">
      <dgm:prSet presAssocID="{BB89C677-CAD6-4F73-BC3F-2A589274AFC9}" presName="Name37" presStyleLbl="parChTrans1D4" presStyleIdx="0" presStyleCnt="6"/>
      <dgm:spPr/>
    </dgm:pt>
    <dgm:pt modelId="{43AF2FDA-D3C8-4254-9E84-81A846274A58}" type="pres">
      <dgm:prSet presAssocID="{09033E5F-81AD-421F-8682-F05E5807E190}" presName="hierRoot2" presStyleCnt="0">
        <dgm:presLayoutVars>
          <dgm:hierBranch val="init"/>
        </dgm:presLayoutVars>
      </dgm:prSet>
      <dgm:spPr/>
    </dgm:pt>
    <dgm:pt modelId="{745E9FEA-EE35-4F5C-A196-C9FD350D134C}" type="pres">
      <dgm:prSet presAssocID="{09033E5F-81AD-421F-8682-F05E5807E190}" presName="rootComposite" presStyleCnt="0"/>
      <dgm:spPr/>
    </dgm:pt>
    <dgm:pt modelId="{E95AB39A-DA50-43FF-816A-255FF5BE795D}" type="pres">
      <dgm:prSet presAssocID="{09033E5F-81AD-421F-8682-F05E5807E190}" presName="rootText" presStyleLbl="node4" presStyleIdx="0" presStyleCnt="6">
        <dgm:presLayoutVars>
          <dgm:chPref val="3"/>
        </dgm:presLayoutVars>
      </dgm:prSet>
      <dgm:spPr/>
    </dgm:pt>
    <dgm:pt modelId="{EC12720E-5C07-4D02-8731-6C1E1AC0FDF8}" type="pres">
      <dgm:prSet presAssocID="{09033E5F-81AD-421F-8682-F05E5807E190}" presName="rootConnector" presStyleLbl="node4" presStyleIdx="0" presStyleCnt="6"/>
      <dgm:spPr/>
    </dgm:pt>
    <dgm:pt modelId="{254B2597-9BAF-474C-88F9-249EB5863213}" type="pres">
      <dgm:prSet presAssocID="{09033E5F-81AD-421F-8682-F05E5807E190}" presName="hierChild4" presStyleCnt="0"/>
      <dgm:spPr/>
    </dgm:pt>
    <dgm:pt modelId="{C2C503C4-0B5B-4BC3-BF74-D33AA7F2F338}" type="pres">
      <dgm:prSet presAssocID="{FDCABA32-1B13-4BE0-81F8-B7986513D993}" presName="Name37" presStyleLbl="parChTrans1D4" presStyleIdx="1" presStyleCnt="6"/>
      <dgm:spPr/>
    </dgm:pt>
    <dgm:pt modelId="{026F33B5-D8FB-474A-92D4-97AA3A33DB28}" type="pres">
      <dgm:prSet presAssocID="{3FC5E10C-D5B7-467F-92D8-6D9881F4CADC}" presName="hierRoot2" presStyleCnt="0">
        <dgm:presLayoutVars>
          <dgm:hierBranch val="init"/>
        </dgm:presLayoutVars>
      </dgm:prSet>
      <dgm:spPr/>
    </dgm:pt>
    <dgm:pt modelId="{EBEA5DE0-58EA-4853-AE60-C47C5480C4DB}" type="pres">
      <dgm:prSet presAssocID="{3FC5E10C-D5B7-467F-92D8-6D9881F4CADC}" presName="rootComposite" presStyleCnt="0"/>
      <dgm:spPr/>
    </dgm:pt>
    <dgm:pt modelId="{6A2662C8-BAD3-4DA8-855B-BD1C50B59218}" type="pres">
      <dgm:prSet presAssocID="{3FC5E10C-D5B7-467F-92D8-6D9881F4CADC}" presName="rootText" presStyleLbl="node4" presStyleIdx="1" presStyleCnt="6">
        <dgm:presLayoutVars>
          <dgm:chPref val="3"/>
        </dgm:presLayoutVars>
      </dgm:prSet>
      <dgm:spPr/>
    </dgm:pt>
    <dgm:pt modelId="{29CA17CD-D208-4A8E-998E-327F49215AD8}" type="pres">
      <dgm:prSet presAssocID="{3FC5E10C-D5B7-467F-92D8-6D9881F4CADC}" presName="rootConnector" presStyleLbl="node4" presStyleIdx="1" presStyleCnt="6"/>
      <dgm:spPr/>
    </dgm:pt>
    <dgm:pt modelId="{E72BC68B-11EB-4C20-9311-ACE206C2563E}" type="pres">
      <dgm:prSet presAssocID="{3FC5E10C-D5B7-467F-92D8-6D9881F4CADC}" presName="hierChild4" presStyleCnt="0"/>
      <dgm:spPr/>
    </dgm:pt>
    <dgm:pt modelId="{D2DDEA9B-4C71-41D7-9C20-86BAF83B59A3}" type="pres">
      <dgm:prSet presAssocID="{3C2658E8-B2BD-4FEF-8063-60FA2C713ACD}" presName="Name37" presStyleLbl="parChTrans1D4" presStyleIdx="2" presStyleCnt="6"/>
      <dgm:spPr/>
    </dgm:pt>
    <dgm:pt modelId="{D8E6DB77-0879-46ED-A248-D7CDEA59482A}" type="pres">
      <dgm:prSet presAssocID="{F29FBFA2-F254-46D6-8236-4269EDBCB09E}" presName="hierRoot2" presStyleCnt="0">
        <dgm:presLayoutVars>
          <dgm:hierBranch val="init"/>
        </dgm:presLayoutVars>
      </dgm:prSet>
      <dgm:spPr/>
    </dgm:pt>
    <dgm:pt modelId="{5AC09F66-EFC5-4379-9BD4-FD78E28865C4}" type="pres">
      <dgm:prSet presAssocID="{F29FBFA2-F254-46D6-8236-4269EDBCB09E}" presName="rootComposite" presStyleCnt="0"/>
      <dgm:spPr/>
    </dgm:pt>
    <dgm:pt modelId="{6039DBF2-33D9-4618-B000-67158BCED4FC}" type="pres">
      <dgm:prSet presAssocID="{F29FBFA2-F254-46D6-8236-4269EDBCB09E}" presName="rootText" presStyleLbl="node4" presStyleIdx="2" presStyleCnt="6">
        <dgm:presLayoutVars>
          <dgm:chPref val="3"/>
        </dgm:presLayoutVars>
      </dgm:prSet>
      <dgm:spPr/>
    </dgm:pt>
    <dgm:pt modelId="{76A62D7E-75C2-4774-9785-C5D7956CA457}" type="pres">
      <dgm:prSet presAssocID="{F29FBFA2-F254-46D6-8236-4269EDBCB09E}" presName="rootConnector" presStyleLbl="node4" presStyleIdx="2" presStyleCnt="6"/>
      <dgm:spPr/>
    </dgm:pt>
    <dgm:pt modelId="{05C9A244-1991-4692-B566-6A87B7C018E0}" type="pres">
      <dgm:prSet presAssocID="{F29FBFA2-F254-46D6-8236-4269EDBCB09E}" presName="hierChild4" presStyleCnt="0"/>
      <dgm:spPr/>
    </dgm:pt>
    <dgm:pt modelId="{87C36EE0-688F-46BE-8884-CA2B2F12ACD1}" type="pres">
      <dgm:prSet presAssocID="{167E9154-06FE-4138-A7B4-03D624B857E1}" presName="Name37" presStyleLbl="parChTrans1D4" presStyleIdx="3" presStyleCnt="6"/>
      <dgm:spPr/>
    </dgm:pt>
    <dgm:pt modelId="{25D4F37D-B7CD-44BE-9C1F-29BA7B07D577}" type="pres">
      <dgm:prSet presAssocID="{5E66C461-0C1C-443F-BF85-E02832E2D945}" presName="hierRoot2" presStyleCnt="0">
        <dgm:presLayoutVars>
          <dgm:hierBranch val="init"/>
        </dgm:presLayoutVars>
      </dgm:prSet>
      <dgm:spPr/>
    </dgm:pt>
    <dgm:pt modelId="{00DEAEF7-16FF-44A8-A0D7-696D69262C9B}" type="pres">
      <dgm:prSet presAssocID="{5E66C461-0C1C-443F-BF85-E02832E2D945}" presName="rootComposite" presStyleCnt="0"/>
      <dgm:spPr/>
    </dgm:pt>
    <dgm:pt modelId="{54FE38BC-807A-41FC-A1A0-0DB28DC295DA}" type="pres">
      <dgm:prSet presAssocID="{5E66C461-0C1C-443F-BF85-E02832E2D945}" presName="rootText" presStyleLbl="node4" presStyleIdx="3" presStyleCnt="6">
        <dgm:presLayoutVars>
          <dgm:chPref val="3"/>
        </dgm:presLayoutVars>
      </dgm:prSet>
      <dgm:spPr/>
    </dgm:pt>
    <dgm:pt modelId="{04EF51BF-E150-4B8D-8FD0-C3387458D1FB}" type="pres">
      <dgm:prSet presAssocID="{5E66C461-0C1C-443F-BF85-E02832E2D945}" presName="rootConnector" presStyleLbl="node4" presStyleIdx="3" presStyleCnt="6"/>
      <dgm:spPr/>
    </dgm:pt>
    <dgm:pt modelId="{5FFD3CD9-8A72-424B-92B1-33DFFAE16139}" type="pres">
      <dgm:prSet presAssocID="{5E66C461-0C1C-443F-BF85-E02832E2D945}" presName="hierChild4" presStyleCnt="0"/>
      <dgm:spPr/>
    </dgm:pt>
    <dgm:pt modelId="{480B81E7-F5C9-4062-84C2-24C3DB3F9732}" type="pres">
      <dgm:prSet presAssocID="{78BF3185-75C1-4CF9-8CAB-F77387812D20}" presName="Name37" presStyleLbl="parChTrans1D4" presStyleIdx="4" presStyleCnt="6"/>
      <dgm:spPr/>
    </dgm:pt>
    <dgm:pt modelId="{1593F121-62DB-4753-A556-45BE6D689D53}" type="pres">
      <dgm:prSet presAssocID="{710F5014-5E30-4C5E-87EB-4A6B0A9C3CC2}" presName="hierRoot2" presStyleCnt="0">
        <dgm:presLayoutVars>
          <dgm:hierBranch val="init"/>
        </dgm:presLayoutVars>
      </dgm:prSet>
      <dgm:spPr/>
    </dgm:pt>
    <dgm:pt modelId="{F9F03687-392E-447E-B3BB-C0233704DCBC}" type="pres">
      <dgm:prSet presAssocID="{710F5014-5E30-4C5E-87EB-4A6B0A9C3CC2}" presName="rootComposite" presStyleCnt="0"/>
      <dgm:spPr/>
    </dgm:pt>
    <dgm:pt modelId="{FD663710-826D-40A6-B21F-51894E6E93FC}" type="pres">
      <dgm:prSet presAssocID="{710F5014-5E30-4C5E-87EB-4A6B0A9C3CC2}" presName="rootText" presStyleLbl="node4" presStyleIdx="4" presStyleCnt="6">
        <dgm:presLayoutVars>
          <dgm:chPref val="3"/>
        </dgm:presLayoutVars>
      </dgm:prSet>
      <dgm:spPr/>
    </dgm:pt>
    <dgm:pt modelId="{58FC2F04-9309-4E27-AE96-D658D32CABC6}" type="pres">
      <dgm:prSet presAssocID="{710F5014-5E30-4C5E-87EB-4A6B0A9C3CC2}" presName="rootConnector" presStyleLbl="node4" presStyleIdx="4" presStyleCnt="6"/>
      <dgm:spPr/>
    </dgm:pt>
    <dgm:pt modelId="{05457323-E2EB-46DB-BC01-0EE219061EAD}" type="pres">
      <dgm:prSet presAssocID="{710F5014-5E30-4C5E-87EB-4A6B0A9C3CC2}" presName="hierChild4" presStyleCnt="0"/>
      <dgm:spPr/>
    </dgm:pt>
    <dgm:pt modelId="{58506B3A-89E6-4ED2-BA82-B73790D20880}" type="pres">
      <dgm:prSet presAssocID="{8B893B72-2525-4E1D-B981-F66BD543A870}" presName="Name37" presStyleLbl="parChTrans1D4" presStyleIdx="5" presStyleCnt="6"/>
      <dgm:spPr/>
    </dgm:pt>
    <dgm:pt modelId="{D9CF65BA-8F29-48BD-A0C3-EBB70BF98806}" type="pres">
      <dgm:prSet presAssocID="{89F793B6-9CBC-4B8B-93A5-F8A2B6C64492}" presName="hierRoot2" presStyleCnt="0">
        <dgm:presLayoutVars>
          <dgm:hierBranch val="init"/>
        </dgm:presLayoutVars>
      </dgm:prSet>
      <dgm:spPr/>
    </dgm:pt>
    <dgm:pt modelId="{2A293157-98A8-4892-AC55-B42B210E2E32}" type="pres">
      <dgm:prSet presAssocID="{89F793B6-9CBC-4B8B-93A5-F8A2B6C64492}" presName="rootComposite" presStyleCnt="0"/>
      <dgm:spPr/>
    </dgm:pt>
    <dgm:pt modelId="{875726FF-E858-470C-BAC3-066BA417E21F}" type="pres">
      <dgm:prSet presAssocID="{89F793B6-9CBC-4B8B-93A5-F8A2B6C64492}" presName="rootText" presStyleLbl="node4" presStyleIdx="5" presStyleCnt="6">
        <dgm:presLayoutVars>
          <dgm:chPref val="3"/>
        </dgm:presLayoutVars>
      </dgm:prSet>
      <dgm:spPr/>
    </dgm:pt>
    <dgm:pt modelId="{1E96646E-39D4-40EC-BD35-92422BBA5B2F}" type="pres">
      <dgm:prSet presAssocID="{89F793B6-9CBC-4B8B-93A5-F8A2B6C64492}" presName="rootConnector" presStyleLbl="node4" presStyleIdx="5" presStyleCnt="6"/>
      <dgm:spPr/>
    </dgm:pt>
    <dgm:pt modelId="{955A4A0D-550B-42FB-9163-816B6C8ED3CF}" type="pres">
      <dgm:prSet presAssocID="{89F793B6-9CBC-4B8B-93A5-F8A2B6C64492}" presName="hierChild4" presStyleCnt="0"/>
      <dgm:spPr/>
    </dgm:pt>
    <dgm:pt modelId="{A1AB66AF-5028-40F7-9268-FB389A161215}" type="pres">
      <dgm:prSet presAssocID="{89F793B6-9CBC-4B8B-93A5-F8A2B6C64492}" presName="hierChild5" presStyleCnt="0"/>
      <dgm:spPr/>
    </dgm:pt>
    <dgm:pt modelId="{A6062248-C17B-4110-A7E3-F16F515A76F3}" type="pres">
      <dgm:prSet presAssocID="{710F5014-5E30-4C5E-87EB-4A6B0A9C3CC2}" presName="hierChild5" presStyleCnt="0"/>
      <dgm:spPr/>
    </dgm:pt>
    <dgm:pt modelId="{CB87E35C-6668-49A7-AFC0-3CA114832A8C}" type="pres">
      <dgm:prSet presAssocID="{5E66C461-0C1C-443F-BF85-E02832E2D945}" presName="hierChild5" presStyleCnt="0"/>
      <dgm:spPr/>
    </dgm:pt>
    <dgm:pt modelId="{BAEC4D7D-4C83-45F7-ACED-82FEBF2825D6}" type="pres">
      <dgm:prSet presAssocID="{F29FBFA2-F254-46D6-8236-4269EDBCB09E}" presName="hierChild5" presStyleCnt="0"/>
      <dgm:spPr/>
    </dgm:pt>
    <dgm:pt modelId="{BC8426B2-48B1-492B-84B2-E151BAE75F8F}" type="pres">
      <dgm:prSet presAssocID="{3FC5E10C-D5B7-467F-92D8-6D9881F4CADC}" presName="hierChild5" presStyleCnt="0"/>
      <dgm:spPr/>
    </dgm:pt>
    <dgm:pt modelId="{89CA0F23-3136-40DE-86C3-E11084B4BA82}" type="pres">
      <dgm:prSet presAssocID="{09033E5F-81AD-421F-8682-F05E5807E190}" presName="hierChild5" presStyleCnt="0"/>
      <dgm:spPr/>
    </dgm:pt>
    <dgm:pt modelId="{89B3EDAB-553E-4D86-8AAD-E5C3228B71CD}" type="pres">
      <dgm:prSet presAssocID="{9E4B4130-384D-4A7B-A8F5-32CB9033FAEC}" presName="hierChild5" presStyleCnt="0"/>
      <dgm:spPr/>
    </dgm:pt>
    <dgm:pt modelId="{DB6DDF90-EEA0-46D4-8888-CE9061C5101A}" type="pres">
      <dgm:prSet presAssocID="{68038209-97AB-4CB0-87D2-26904D6595A9}" presName="hierChild5" presStyleCnt="0"/>
      <dgm:spPr/>
    </dgm:pt>
    <dgm:pt modelId="{DE5B7D68-7A14-4AEE-A7BC-6B917903DCA0}" type="pres">
      <dgm:prSet presAssocID="{B9ADEEBB-1842-4E50-940B-163EA7A050CA}" presName="hierChild3" presStyleCnt="0"/>
      <dgm:spPr/>
    </dgm:pt>
  </dgm:ptLst>
  <dgm:cxnLst>
    <dgm:cxn modelId="{A8DFAE03-E1DB-469B-8C91-9F422488B98B}" type="presOf" srcId="{60B20665-F551-4AB5-95D2-C7FF6E057136}" destId="{644FB832-1FB6-450B-8F0F-5A36C8C37124}" srcOrd="0" destOrd="0" presId="urn:microsoft.com/office/officeart/2005/8/layout/orgChart1"/>
    <dgm:cxn modelId="{B3855509-4951-4185-A703-BD6C1C44D6F4}" type="presOf" srcId="{FDCABA32-1B13-4BE0-81F8-B7986513D993}" destId="{C2C503C4-0B5B-4BC3-BF74-D33AA7F2F338}" srcOrd="0" destOrd="0" presId="urn:microsoft.com/office/officeart/2005/8/layout/orgChart1"/>
    <dgm:cxn modelId="{F9572417-D85E-45DB-BDC3-EE1AC16564C9}" type="presOf" srcId="{3FC5E10C-D5B7-467F-92D8-6D9881F4CADC}" destId="{29CA17CD-D208-4A8E-998E-327F49215AD8}" srcOrd="1" destOrd="0" presId="urn:microsoft.com/office/officeart/2005/8/layout/orgChart1"/>
    <dgm:cxn modelId="{1190841C-739A-4E63-8D5F-5A0E0662F07F}" type="presOf" srcId="{B9ADEEBB-1842-4E50-940B-163EA7A050CA}" destId="{E275F438-6579-4C30-BA03-EA75A6F47721}" srcOrd="1" destOrd="0" presId="urn:microsoft.com/office/officeart/2005/8/layout/orgChart1"/>
    <dgm:cxn modelId="{44831C21-1E7D-478B-AD93-D4FD5266941B}" srcId="{B9ADEEBB-1842-4E50-940B-163EA7A050CA}" destId="{68038209-97AB-4CB0-87D2-26904D6595A9}" srcOrd="0" destOrd="0" parTransId="{60B20665-F551-4AB5-95D2-C7FF6E057136}" sibTransId="{CEF00F2E-E662-423F-9056-F7DF0EF97C08}"/>
    <dgm:cxn modelId="{68D71822-3478-4950-939E-ED1CC90E0589}" type="presOf" srcId="{68038209-97AB-4CB0-87D2-26904D6595A9}" destId="{066AF920-359D-4997-B738-005FC5AFF2DA}" srcOrd="1" destOrd="0" presId="urn:microsoft.com/office/officeart/2005/8/layout/orgChart1"/>
    <dgm:cxn modelId="{5A3B7123-46DC-4EF8-BE83-BC4CB932A950}" type="presOf" srcId="{09033E5F-81AD-421F-8682-F05E5807E190}" destId="{E95AB39A-DA50-43FF-816A-255FF5BE795D}" srcOrd="0" destOrd="0" presId="urn:microsoft.com/office/officeart/2005/8/layout/orgChart1"/>
    <dgm:cxn modelId="{1FBE0225-9A80-4F08-9827-ED646313CD24}" type="presOf" srcId="{3FC5E10C-D5B7-467F-92D8-6D9881F4CADC}" destId="{6A2662C8-BAD3-4DA8-855B-BD1C50B59218}" srcOrd="0" destOrd="0" presId="urn:microsoft.com/office/officeart/2005/8/layout/orgChart1"/>
    <dgm:cxn modelId="{CBD5452C-1491-47CC-A668-A5155EA7EA85}" srcId="{710F5014-5E30-4C5E-87EB-4A6B0A9C3CC2}" destId="{89F793B6-9CBC-4B8B-93A5-F8A2B6C64492}" srcOrd="0" destOrd="0" parTransId="{8B893B72-2525-4E1D-B981-F66BD543A870}" sibTransId="{E6246BDA-05DC-4F57-BEFA-6BF923D47ECA}"/>
    <dgm:cxn modelId="{93E7712D-B339-4F8A-A648-36B6E1330381}" srcId="{09033E5F-81AD-421F-8682-F05E5807E190}" destId="{3FC5E10C-D5B7-467F-92D8-6D9881F4CADC}" srcOrd="0" destOrd="0" parTransId="{FDCABA32-1B13-4BE0-81F8-B7986513D993}" sibTransId="{C8E4BECF-66B6-4037-BB48-4B2D1119AC70}"/>
    <dgm:cxn modelId="{E8BB3D2F-2A83-4AA5-A10C-8C46B80DAA77}" srcId="{F29FBFA2-F254-46D6-8236-4269EDBCB09E}" destId="{5E66C461-0C1C-443F-BF85-E02832E2D945}" srcOrd="0" destOrd="0" parTransId="{167E9154-06FE-4138-A7B4-03D624B857E1}" sibTransId="{B5F5CDBC-015B-4598-8B0D-D446A0269CAD}"/>
    <dgm:cxn modelId="{D073CC32-3BE8-47A8-B05A-74C741F7F8A6}" type="presOf" srcId="{68038209-97AB-4CB0-87D2-26904D6595A9}" destId="{D3AAAE71-0316-4D04-A81A-3EA9B9CE59EE}" srcOrd="0" destOrd="0" presId="urn:microsoft.com/office/officeart/2005/8/layout/orgChart1"/>
    <dgm:cxn modelId="{05725233-CE4E-4660-9732-6379055CA450}" type="presOf" srcId="{710F5014-5E30-4C5E-87EB-4A6B0A9C3CC2}" destId="{FD663710-826D-40A6-B21F-51894E6E93FC}" srcOrd="0" destOrd="0" presId="urn:microsoft.com/office/officeart/2005/8/layout/orgChart1"/>
    <dgm:cxn modelId="{7C430B5F-0310-4EA7-8166-5813A0F9513B}" type="presOf" srcId="{A8407218-DA7F-42D2-B4D6-AD91B6ED305A}" destId="{067CC118-9160-459E-BE37-F54969A3CE69}" srcOrd="0" destOrd="0" presId="urn:microsoft.com/office/officeart/2005/8/layout/orgChart1"/>
    <dgm:cxn modelId="{303EE362-2254-48E7-9572-0F290C19E18D}" type="presOf" srcId="{B9ADEEBB-1842-4E50-940B-163EA7A050CA}" destId="{AB2A98DE-9114-4ABD-A7BE-F44DFB549029}" srcOrd="0" destOrd="0" presId="urn:microsoft.com/office/officeart/2005/8/layout/orgChart1"/>
    <dgm:cxn modelId="{AA735864-D854-410F-8234-DEFF20F95ED8}" type="presOf" srcId="{3C2658E8-B2BD-4FEF-8063-60FA2C713ACD}" destId="{D2DDEA9B-4C71-41D7-9C20-86BAF83B59A3}" srcOrd="0" destOrd="0" presId="urn:microsoft.com/office/officeart/2005/8/layout/orgChart1"/>
    <dgm:cxn modelId="{A88EF964-824C-4418-8E6E-D5B5A22D7EB2}" srcId="{3FC5E10C-D5B7-467F-92D8-6D9881F4CADC}" destId="{F29FBFA2-F254-46D6-8236-4269EDBCB09E}" srcOrd="0" destOrd="0" parTransId="{3C2658E8-B2BD-4FEF-8063-60FA2C713ACD}" sibTransId="{B571E37B-F322-456C-9DA0-A3EF32E998BD}"/>
    <dgm:cxn modelId="{EC01CC47-F572-4C64-A609-00572608F7C0}" type="presOf" srcId="{5C6F9D79-E589-4377-B1BA-9EAC0D8F6544}" destId="{11803F5A-3AF3-461E-84C9-9D4A39A8AF5D}" srcOrd="0" destOrd="0" presId="urn:microsoft.com/office/officeart/2005/8/layout/orgChart1"/>
    <dgm:cxn modelId="{07175D48-DB11-4385-BE50-77DF91624F4C}" type="presOf" srcId="{F29FBFA2-F254-46D6-8236-4269EDBCB09E}" destId="{76A62D7E-75C2-4774-9785-C5D7956CA457}" srcOrd="1" destOrd="0" presId="urn:microsoft.com/office/officeart/2005/8/layout/orgChart1"/>
    <dgm:cxn modelId="{2E4B687A-EA54-4035-BA05-980A8CE32921}" type="presOf" srcId="{09033E5F-81AD-421F-8682-F05E5807E190}" destId="{EC12720E-5C07-4D02-8731-6C1E1AC0FDF8}" srcOrd="1" destOrd="0" presId="urn:microsoft.com/office/officeart/2005/8/layout/orgChart1"/>
    <dgm:cxn modelId="{B12AD27C-F439-47E2-AC47-E6A6BDE1B806}" srcId="{9E4B4130-384D-4A7B-A8F5-32CB9033FAEC}" destId="{09033E5F-81AD-421F-8682-F05E5807E190}" srcOrd="0" destOrd="0" parTransId="{BB89C677-CAD6-4F73-BC3F-2A589274AFC9}" sibTransId="{1CA993E6-0830-4343-B58A-E4C0C938A06B}"/>
    <dgm:cxn modelId="{4997F87D-B4FA-44E8-B0BB-FD4EFDF7C489}" srcId="{5C6F9D79-E589-4377-B1BA-9EAC0D8F6544}" destId="{B9ADEEBB-1842-4E50-940B-163EA7A050CA}" srcOrd="0" destOrd="0" parTransId="{CC0DE213-2B06-49EC-AF9A-E315FD670771}" sibTransId="{7B1B4F2F-2CC8-4E89-A162-45ECFEEDEBF4}"/>
    <dgm:cxn modelId="{6B56C984-C5BD-4671-AE7A-2540015AC0C5}" srcId="{68038209-97AB-4CB0-87D2-26904D6595A9}" destId="{9E4B4130-384D-4A7B-A8F5-32CB9033FAEC}" srcOrd="0" destOrd="0" parTransId="{A8407218-DA7F-42D2-B4D6-AD91B6ED305A}" sibTransId="{4FE5A333-0A27-48C6-B1E6-653B5EC72B5A}"/>
    <dgm:cxn modelId="{3391EE92-443D-42C1-B6E1-6D2081E76833}" type="presOf" srcId="{9E4B4130-384D-4A7B-A8F5-32CB9033FAEC}" destId="{8F8AE9EB-BD5C-411B-96D9-DC38C8C4C5DB}" srcOrd="0" destOrd="0" presId="urn:microsoft.com/office/officeart/2005/8/layout/orgChart1"/>
    <dgm:cxn modelId="{482A289C-8921-4204-AC62-1CC57230F1FF}" type="presOf" srcId="{5E66C461-0C1C-443F-BF85-E02832E2D945}" destId="{54FE38BC-807A-41FC-A1A0-0DB28DC295DA}" srcOrd="0" destOrd="0" presId="urn:microsoft.com/office/officeart/2005/8/layout/orgChart1"/>
    <dgm:cxn modelId="{44F1649F-CC08-4685-95DE-3E199455694C}" type="presOf" srcId="{710F5014-5E30-4C5E-87EB-4A6B0A9C3CC2}" destId="{58FC2F04-9309-4E27-AE96-D658D32CABC6}" srcOrd="1" destOrd="0" presId="urn:microsoft.com/office/officeart/2005/8/layout/orgChart1"/>
    <dgm:cxn modelId="{A1DF43A3-DC88-4735-BCD5-B6878E669A95}" type="presOf" srcId="{8B893B72-2525-4E1D-B981-F66BD543A870}" destId="{58506B3A-89E6-4ED2-BA82-B73790D20880}" srcOrd="0" destOrd="0" presId="urn:microsoft.com/office/officeart/2005/8/layout/orgChart1"/>
    <dgm:cxn modelId="{794697B4-7361-4A81-B77E-6B3B9D900827}" type="presOf" srcId="{78BF3185-75C1-4CF9-8CAB-F77387812D20}" destId="{480B81E7-F5C9-4062-84C2-24C3DB3F9732}" srcOrd="0" destOrd="0" presId="urn:microsoft.com/office/officeart/2005/8/layout/orgChart1"/>
    <dgm:cxn modelId="{FD2901B6-369B-46E7-BDC3-B38FE280463E}" type="presOf" srcId="{167E9154-06FE-4138-A7B4-03D624B857E1}" destId="{87C36EE0-688F-46BE-8884-CA2B2F12ACD1}" srcOrd="0" destOrd="0" presId="urn:microsoft.com/office/officeart/2005/8/layout/orgChart1"/>
    <dgm:cxn modelId="{509543D0-34FD-4589-BD62-C8EA7D5295C4}" type="presOf" srcId="{BB89C677-CAD6-4F73-BC3F-2A589274AFC9}" destId="{77DF810E-E0F7-4120-9E15-3A63C0FD2F56}" srcOrd="0" destOrd="0" presId="urn:microsoft.com/office/officeart/2005/8/layout/orgChart1"/>
    <dgm:cxn modelId="{D222E1DD-0E6F-4C49-95E2-BE23AE8D397D}" type="presOf" srcId="{89F793B6-9CBC-4B8B-93A5-F8A2B6C64492}" destId="{875726FF-E858-470C-BAC3-066BA417E21F}" srcOrd="0" destOrd="0" presId="urn:microsoft.com/office/officeart/2005/8/layout/orgChart1"/>
    <dgm:cxn modelId="{263FA8E1-A76F-47C0-9667-6CD2C05DB08A}" type="presOf" srcId="{F29FBFA2-F254-46D6-8236-4269EDBCB09E}" destId="{6039DBF2-33D9-4618-B000-67158BCED4FC}" srcOrd="0" destOrd="0" presId="urn:microsoft.com/office/officeart/2005/8/layout/orgChart1"/>
    <dgm:cxn modelId="{376577E3-A07A-40E5-8C5B-6CDBB0045C1C}" type="presOf" srcId="{89F793B6-9CBC-4B8B-93A5-F8A2B6C64492}" destId="{1E96646E-39D4-40EC-BD35-92422BBA5B2F}" srcOrd="1" destOrd="0" presId="urn:microsoft.com/office/officeart/2005/8/layout/orgChart1"/>
    <dgm:cxn modelId="{309BCBF5-A7C3-42E6-9A75-47F11860517E}" srcId="{5E66C461-0C1C-443F-BF85-E02832E2D945}" destId="{710F5014-5E30-4C5E-87EB-4A6B0A9C3CC2}" srcOrd="0" destOrd="0" parTransId="{78BF3185-75C1-4CF9-8CAB-F77387812D20}" sibTransId="{8A42384E-D314-4E92-ABD1-DC302E9997B4}"/>
    <dgm:cxn modelId="{90C79AFC-2408-4F3B-81FB-E237E599256B}" type="presOf" srcId="{9E4B4130-384D-4A7B-A8F5-32CB9033FAEC}" destId="{64EC706E-4D7A-4A6E-A6D4-8DC54ACECB01}" srcOrd="1" destOrd="0" presId="urn:microsoft.com/office/officeart/2005/8/layout/orgChart1"/>
    <dgm:cxn modelId="{001863FE-54FD-4BBD-92B0-3E32DA798D23}" type="presOf" srcId="{5E66C461-0C1C-443F-BF85-E02832E2D945}" destId="{04EF51BF-E150-4B8D-8FD0-C3387458D1FB}" srcOrd="1" destOrd="0" presId="urn:microsoft.com/office/officeart/2005/8/layout/orgChart1"/>
    <dgm:cxn modelId="{03A48E99-BA28-4A26-B5AA-D5455B20516B}" type="presParOf" srcId="{11803F5A-3AF3-461E-84C9-9D4A39A8AF5D}" destId="{E3714886-B303-49E1-88FC-9695D1AB1D69}" srcOrd="0" destOrd="0" presId="urn:microsoft.com/office/officeart/2005/8/layout/orgChart1"/>
    <dgm:cxn modelId="{0FA7C392-CE0E-4040-B93A-B5CF98B25115}" type="presParOf" srcId="{E3714886-B303-49E1-88FC-9695D1AB1D69}" destId="{F420A71B-6510-49DB-99EF-C89EAFD69DE0}" srcOrd="0" destOrd="0" presId="urn:microsoft.com/office/officeart/2005/8/layout/orgChart1"/>
    <dgm:cxn modelId="{56B3E6B8-ACF4-4C2B-959C-65CD26BB44D6}" type="presParOf" srcId="{F420A71B-6510-49DB-99EF-C89EAFD69DE0}" destId="{AB2A98DE-9114-4ABD-A7BE-F44DFB549029}" srcOrd="0" destOrd="0" presId="urn:microsoft.com/office/officeart/2005/8/layout/orgChart1"/>
    <dgm:cxn modelId="{E31CE0C6-C198-4967-9ADC-2114077229C4}" type="presParOf" srcId="{F420A71B-6510-49DB-99EF-C89EAFD69DE0}" destId="{E275F438-6579-4C30-BA03-EA75A6F47721}" srcOrd="1" destOrd="0" presId="urn:microsoft.com/office/officeart/2005/8/layout/orgChart1"/>
    <dgm:cxn modelId="{1097431F-D6F6-4ABF-9DB9-0200E71398DB}" type="presParOf" srcId="{E3714886-B303-49E1-88FC-9695D1AB1D69}" destId="{B71F6B29-059E-4CD9-ABD6-5AC071881775}" srcOrd="1" destOrd="0" presId="urn:microsoft.com/office/officeart/2005/8/layout/orgChart1"/>
    <dgm:cxn modelId="{E4E77D06-4011-4956-92F7-4ED7FA21AC21}" type="presParOf" srcId="{B71F6B29-059E-4CD9-ABD6-5AC071881775}" destId="{644FB832-1FB6-450B-8F0F-5A36C8C37124}" srcOrd="0" destOrd="0" presId="urn:microsoft.com/office/officeart/2005/8/layout/orgChart1"/>
    <dgm:cxn modelId="{F73F3B61-528F-4B24-BA7B-A592F61DA1CB}" type="presParOf" srcId="{B71F6B29-059E-4CD9-ABD6-5AC071881775}" destId="{D997355E-9DDF-4A2C-8165-B2B9C2D01E2A}" srcOrd="1" destOrd="0" presId="urn:microsoft.com/office/officeart/2005/8/layout/orgChart1"/>
    <dgm:cxn modelId="{DE4BCC62-C6A8-49B6-8ADB-6BDD2ED8B47F}" type="presParOf" srcId="{D997355E-9DDF-4A2C-8165-B2B9C2D01E2A}" destId="{A8E48A44-14AF-4E80-929A-F0BB5252A5C7}" srcOrd="0" destOrd="0" presId="urn:microsoft.com/office/officeart/2005/8/layout/orgChart1"/>
    <dgm:cxn modelId="{29E53820-4BC5-49F2-BBC1-47FBC151373E}" type="presParOf" srcId="{A8E48A44-14AF-4E80-929A-F0BB5252A5C7}" destId="{D3AAAE71-0316-4D04-A81A-3EA9B9CE59EE}" srcOrd="0" destOrd="0" presId="urn:microsoft.com/office/officeart/2005/8/layout/orgChart1"/>
    <dgm:cxn modelId="{C6D467CF-0E95-49FF-9AD0-45FD98062A52}" type="presParOf" srcId="{A8E48A44-14AF-4E80-929A-F0BB5252A5C7}" destId="{066AF920-359D-4997-B738-005FC5AFF2DA}" srcOrd="1" destOrd="0" presId="urn:microsoft.com/office/officeart/2005/8/layout/orgChart1"/>
    <dgm:cxn modelId="{90C35BAD-98C7-425E-93ED-88FBECE1F8DC}" type="presParOf" srcId="{D997355E-9DDF-4A2C-8165-B2B9C2D01E2A}" destId="{D287785C-1DAE-41DD-A476-349CB712662D}" srcOrd="1" destOrd="0" presId="urn:microsoft.com/office/officeart/2005/8/layout/orgChart1"/>
    <dgm:cxn modelId="{D35308D2-3393-46DA-85CB-71DBE7EEA1BF}" type="presParOf" srcId="{D287785C-1DAE-41DD-A476-349CB712662D}" destId="{067CC118-9160-459E-BE37-F54969A3CE69}" srcOrd="0" destOrd="0" presId="urn:microsoft.com/office/officeart/2005/8/layout/orgChart1"/>
    <dgm:cxn modelId="{78C5CAF1-6F24-470D-BE1C-56ED4669305E}" type="presParOf" srcId="{D287785C-1DAE-41DD-A476-349CB712662D}" destId="{9BF4C266-745A-46C4-B616-DD3909007A0C}" srcOrd="1" destOrd="0" presId="urn:microsoft.com/office/officeart/2005/8/layout/orgChart1"/>
    <dgm:cxn modelId="{C4508BE1-645D-4FBB-B842-7BDE4656FE5A}" type="presParOf" srcId="{9BF4C266-745A-46C4-B616-DD3909007A0C}" destId="{53DB9ADE-35FC-4029-B751-02E4D014FD82}" srcOrd="0" destOrd="0" presId="urn:microsoft.com/office/officeart/2005/8/layout/orgChart1"/>
    <dgm:cxn modelId="{3647D312-3220-4661-A258-BBF305361C4A}" type="presParOf" srcId="{53DB9ADE-35FC-4029-B751-02E4D014FD82}" destId="{8F8AE9EB-BD5C-411B-96D9-DC38C8C4C5DB}" srcOrd="0" destOrd="0" presId="urn:microsoft.com/office/officeart/2005/8/layout/orgChart1"/>
    <dgm:cxn modelId="{6B0C3D9F-56BA-41C6-A925-F3531EDABB5F}" type="presParOf" srcId="{53DB9ADE-35FC-4029-B751-02E4D014FD82}" destId="{64EC706E-4D7A-4A6E-A6D4-8DC54ACECB01}" srcOrd="1" destOrd="0" presId="urn:microsoft.com/office/officeart/2005/8/layout/orgChart1"/>
    <dgm:cxn modelId="{CE10E1F5-AF00-4738-8A18-1F8177BF687E}" type="presParOf" srcId="{9BF4C266-745A-46C4-B616-DD3909007A0C}" destId="{28F41978-191B-4E20-B707-C636DDA885DE}" srcOrd="1" destOrd="0" presId="urn:microsoft.com/office/officeart/2005/8/layout/orgChart1"/>
    <dgm:cxn modelId="{E62A4F47-604B-428E-99C4-3B3F3B4996DC}" type="presParOf" srcId="{28F41978-191B-4E20-B707-C636DDA885DE}" destId="{77DF810E-E0F7-4120-9E15-3A63C0FD2F56}" srcOrd="0" destOrd="0" presId="urn:microsoft.com/office/officeart/2005/8/layout/orgChart1"/>
    <dgm:cxn modelId="{373E8BC7-5CCF-427E-93B1-5AFCB3B09E17}" type="presParOf" srcId="{28F41978-191B-4E20-B707-C636DDA885DE}" destId="{43AF2FDA-D3C8-4254-9E84-81A846274A58}" srcOrd="1" destOrd="0" presId="urn:microsoft.com/office/officeart/2005/8/layout/orgChart1"/>
    <dgm:cxn modelId="{6B4DDB4B-A1F0-48F5-8AAE-5C5EF14B3943}" type="presParOf" srcId="{43AF2FDA-D3C8-4254-9E84-81A846274A58}" destId="{745E9FEA-EE35-4F5C-A196-C9FD350D134C}" srcOrd="0" destOrd="0" presId="urn:microsoft.com/office/officeart/2005/8/layout/orgChart1"/>
    <dgm:cxn modelId="{65624EE1-D800-42CD-A549-2124158581DF}" type="presParOf" srcId="{745E9FEA-EE35-4F5C-A196-C9FD350D134C}" destId="{E95AB39A-DA50-43FF-816A-255FF5BE795D}" srcOrd="0" destOrd="0" presId="urn:microsoft.com/office/officeart/2005/8/layout/orgChart1"/>
    <dgm:cxn modelId="{B6F4C173-995E-44C2-9DBF-A1CE42C26C6F}" type="presParOf" srcId="{745E9FEA-EE35-4F5C-A196-C9FD350D134C}" destId="{EC12720E-5C07-4D02-8731-6C1E1AC0FDF8}" srcOrd="1" destOrd="0" presId="urn:microsoft.com/office/officeart/2005/8/layout/orgChart1"/>
    <dgm:cxn modelId="{9378B0E8-A51D-46EA-9F5C-C19E00BD8B07}" type="presParOf" srcId="{43AF2FDA-D3C8-4254-9E84-81A846274A58}" destId="{254B2597-9BAF-474C-88F9-249EB5863213}" srcOrd="1" destOrd="0" presId="urn:microsoft.com/office/officeart/2005/8/layout/orgChart1"/>
    <dgm:cxn modelId="{C374AB40-F188-4A37-90FD-211ACCD7E838}" type="presParOf" srcId="{254B2597-9BAF-474C-88F9-249EB5863213}" destId="{C2C503C4-0B5B-4BC3-BF74-D33AA7F2F338}" srcOrd="0" destOrd="0" presId="urn:microsoft.com/office/officeart/2005/8/layout/orgChart1"/>
    <dgm:cxn modelId="{4C61E1BA-2B8C-49EB-AB9A-07C88D1D0F0D}" type="presParOf" srcId="{254B2597-9BAF-474C-88F9-249EB5863213}" destId="{026F33B5-D8FB-474A-92D4-97AA3A33DB28}" srcOrd="1" destOrd="0" presId="urn:microsoft.com/office/officeart/2005/8/layout/orgChart1"/>
    <dgm:cxn modelId="{EB99EA51-B626-46F6-BAA9-7E882FF1BB9E}" type="presParOf" srcId="{026F33B5-D8FB-474A-92D4-97AA3A33DB28}" destId="{EBEA5DE0-58EA-4853-AE60-C47C5480C4DB}" srcOrd="0" destOrd="0" presId="urn:microsoft.com/office/officeart/2005/8/layout/orgChart1"/>
    <dgm:cxn modelId="{17159DFC-1DD4-47B1-BAC8-1BB69ABA89BD}" type="presParOf" srcId="{EBEA5DE0-58EA-4853-AE60-C47C5480C4DB}" destId="{6A2662C8-BAD3-4DA8-855B-BD1C50B59218}" srcOrd="0" destOrd="0" presId="urn:microsoft.com/office/officeart/2005/8/layout/orgChart1"/>
    <dgm:cxn modelId="{8F30F08F-B329-4192-96B0-927E0932BBF6}" type="presParOf" srcId="{EBEA5DE0-58EA-4853-AE60-C47C5480C4DB}" destId="{29CA17CD-D208-4A8E-998E-327F49215AD8}" srcOrd="1" destOrd="0" presId="urn:microsoft.com/office/officeart/2005/8/layout/orgChart1"/>
    <dgm:cxn modelId="{9500AD12-6557-4EAB-8D1F-D7495D59909B}" type="presParOf" srcId="{026F33B5-D8FB-474A-92D4-97AA3A33DB28}" destId="{E72BC68B-11EB-4C20-9311-ACE206C2563E}" srcOrd="1" destOrd="0" presId="urn:microsoft.com/office/officeart/2005/8/layout/orgChart1"/>
    <dgm:cxn modelId="{AC1BEF80-2F79-401B-ABD2-FEDE4D48F9F9}" type="presParOf" srcId="{E72BC68B-11EB-4C20-9311-ACE206C2563E}" destId="{D2DDEA9B-4C71-41D7-9C20-86BAF83B59A3}" srcOrd="0" destOrd="0" presId="urn:microsoft.com/office/officeart/2005/8/layout/orgChart1"/>
    <dgm:cxn modelId="{04A53865-3267-498B-9480-44AE7AC809E3}" type="presParOf" srcId="{E72BC68B-11EB-4C20-9311-ACE206C2563E}" destId="{D8E6DB77-0879-46ED-A248-D7CDEA59482A}" srcOrd="1" destOrd="0" presId="urn:microsoft.com/office/officeart/2005/8/layout/orgChart1"/>
    <dgm:cxn modelId="{70B74745-8212-42E7-BD46-676DC6938381}" type="presParOf" srcId="{D8E6DB77-0879-46ED-A248-D7CDEA59482A}" destId="{5AC09F66-EFC5-4379-9BD4-FD78E28865C4}" srcOrd="0" destOrd="0" presId="urn:microsoft.com/office/officeart/2005/8/layout/orgChart1"/>
    <dgm:cxn modelId="{E71DB721-E620-40B8-A80F-D1733EE99A25}" type="presParOf" srcId="{5AC09F66-EFC5-4379-9BD4-FD78E28865C4}" destId="{6039DBF2-33D9-4618-B000-67158BCED4FC}" srcOrd="0" destOrd="0" presId="urn:microsoft.com/office/officeart/2005/8/layout/orgChart1"/>
    <dgm:cxn modelId="{5B63E9F8-9D65-4DCB-B5AF-AFAA97A31553}" type="presParOf" srcId="{5AC09F66-EFC5-4379-9BD4-FD78E28865C4}" destId="{76A62D7E-75C2-4774-9785-C5D7956CA457}" srcOrd="1" destOrd="0" presId="urn:microsoft.com/office/officeart/2005/8/layout/orgChart1"/>
    <dgm:cxn modelId="{6CEBF139-49D0-4D35-BC5A-CF24843ED321}" type="presParOf" srcId="{D8E6DB77-0879-46ED-A248-D7CDEA59482A}" destId="{05C9A244-1991-4692-B566-6A87B7C018E0}" srcOrd="1" destOrd="0" presId="urn:microsoft.com/office/officeart/2005/8/layout/orgChart1"/>
    <dgm:cxn modelId="{67234406-E423-49E1-90BF-99BF160E1ED6}" type="presParOf" srcId="{05C9A244-1991-4692-B566-6A87B7C018E0}" destId="{87C36EE0-688F-46BE-8884-CA2B2F12ACD1}" srcOrd="0" destOrd="0" presId="urn:microsoft.com/office/officeart/2005/8/layout/orgChart1"/>
    <dgm:cxn modelId="{22625CB9-1368-4F24-9DE4-731687675F64}" type="presParOf" srcId="{05C9A244-1991-4692-B566-6A87B7C018E0}" destId="{25D4F37D-B7CD-44BE-9C1F-29BA7B07D577}" srcOrd="1" destOrd="0" presId="urn:microsoft.com/office/officeart/2005/8/layout/orgChart1"/>
    <dgm:cxn modelId="{63AEF0B1-37DD-48ED-B896-9B530ACB18D7}" type="presParOf" srcId="{25D4F37D-B7CD-44BE-9C1F-29BA7B07D577}" destId="{00DEAEF7-16FF-44A8-A0D7-696D69262C9B}" srcOrd="0" destOrd="0" presId="urn:microsoft.com/office/officeart/2005/8/layout/orgChart1"/>
    <dgm:cxn modelId="{818930C7-DD01-41C1-AF5D-DCB49875AFFD}" type="presParOf" srcId="{00DEAEF7-16FF-44A8-A0D7-696D69262C9B}" destId="{54FE38BC-807A-41FC-A1A0-0DB28DC295DA}" srcOrd="0" destOrd="0" presId="urn:microsoft.com/office/officeart/2005/8/layout/orgChart1"/>
    <dgm:cxn modelId="{2AF615B6-9281-4972-B8D5-04791F7CDEA6}" type="presParOf" srcId="{00DEAEF7-16FF-44A8-A0D7-696D69262C9B}" destId="{04EF51BF-E150-4B8D-8FD0-C3387458D1FB}" srcOrd="1" destOrd="0" presId="urn:microsoft.com/office/officeart/2005/8/layout/orgChart1"/>
    <dgm:cxn modelId="{4CC6CC23-CB76-4407-A9B9-F86F5251DF1D}" type="presParOf" srcId="{25D4F37D-B7CD-44BE-9C1F-29BA7B07D577}" destId="{5FFD3CD9-8A72-424B-92B1-33DFFAE16139}" srcOrd="1" destOrd="0" presId="urn:microsoft.com/office/officeart/2005/8/layout/orgChart1"/>
    <dgm:cxn modelId="{68AD7EDC-CEF7-4049-8033-C60E17BF2A5A}" type="presParOf" srcId="{5FFD3CD9-8A72-424B-92B1-33DFFAE16139}" destId="{480B81E7-F5C9-4062-84C2-24C3DB3F9732}" srcOrd="0" destOrd="0" presId="urn:microsoft.com/office/officeart/2005/8/layout/orgChart1"/>
    <dgm:cxn modelId="{77DAD122-3271-43D4-AC50-D0A6EAE71AC8}" type="presParOf" srcId="{5FFD3CD9-8A72-424B-92B1-33DFFAE16139}" destId="{1593F121-62DB-4753-A556-45BE6D689D53}" srcOrd="1" destOrd="0" presId="urn:microsoft.com/office/officeart/2005/8/layout/orgChart1"/>
    <dgm:cxn modelId="{E0FB1A40-ECD5-40FD-8DB3-1C5FFBC132A0}" type="presParOf" srcId="{1593F121-62DB-4753-A556-45BE6D689D53}" destId="{F9F03687-392E-447E-B3BB-C0233704DCBC}" srcOrd="0" destOrd="0" presId="urn:microsoft.com/office/officeart/2005/8/layout/orgChart1"/>
    <dgm:cxn modelId="{10E8A59D-A576-4F0F-89AB-A15F9551D3BB}" type="presParOf" srcId="{F9F03687-392E-447E-B3BB-C0233704DCBC}" destId="{FD663710-826D-40A6-B21F-51894E6E93FC}" srcOrd="0" destOrd="0" presId="urn:microsoft.com/office/officeart/2005/8/layout/orgChart1"/>
    <dgm:cxn modelId="{5DCB51BC-E66C-444F-B929-99A7DF6E5F0D}" type="presParOf" srcId="{F9F03687-392E-447E-B3BB-C0233704DCBC}" destId="{58FC2F04-9309-4E27-AE96-D658D32CABC6}" srcOrd="1" destOrd="0" presId="urn:microsoft.com/office/officeart/2005/8/layout/orgChart1"/>
    <dgm:cxn modelId="{C638CF37-D6CA-48E8-8A7F-335F2AC8F446}" type="presParOf" srcId="{1593F121-62DB-4753-A556-45BE6D689D53}" destId="{05457323-E2EB-46DB-BC01-0EE219061EAD}" srcOrd="1" destOrd="0" presId="urn:microsoft.com/office/officeart/2005/8/layout/orgChart1"/>
    <dgm:cxn modelId="{3A22E90D-308B-4082-AA07-8E4C02635818}" type="presParOf" srcId="{05457323-E2EB-46DB-BC01-0EE219061EAD}" destId="{58506B3A-89E6-4ED2-BA82-B73790D20880}" srcOrd="0" destOrd="0" presId="urn:microsoft.com/office/officeart/2005/8/layout/orgChart1"/>
    <dgm:cxn modelId="{A8DF1904-7F9B-49FA-A9DE-9FA9DDB074FE}" type="presParOf" srcId="{05457323-E2EB-46DB-BC01-0EE219061EAD}" destId="{D9CF65BA-8F29-48BD-A0C3-EBB70BF98806}" srcOrd="1" destOrd="0" presId="urn:microsoft.com/office/officeart/2005/8/layout/orgChart1"/>
    <dgm:cxn modelId="{A48C8619-2868-4880-A169-289B4BDA33DE}" type="presParOf" srcId="{D9CF65BA-8F29-48BD-A0C3-EBB70BF98806}" destId="{2A293157-98A8-4892-AC55-B42B210E2E32}" srcOrd="0" destOrd="0" presId="urn:microsoft.com/office/officeart/2005/8/layout/orgChart1"/>
    <dgm:cxn modelId="{E0DB10C4-DF81-4985-BE4F-47653EC0EDA1}" type="presParOf" srcId="{2A293157-98A8-4892-AC55-B42B210E2E32}" destId="{875726FF-E858-470C-BAC3-066BA417E21F}" srcOrd="0" destOrd="0" presId="urn:microsoft.com/office/officeart/2005/8/layout/orgChart1"/>
    <dgm:cxn modelId="{E8A957A1-6749-4E4A-AE4D-C793C259A2E2}" type="presParOf" srcId="{2A293157-98A8-4892-AC55-B42B210E2E32}" destId="{1E96646E-39D4-40EC-BD35-92422BBA5B2F}" srcOrd="1" destOrd="0" presId="urn:microsoft.com/office/officeart/2005/8/layout/orgChart1"/>
    <dgm:cxn modelId="{8F628541-8911-45DB-96CC-4AC4F8C98F76}" type="presParOf" srcId="{D9CF65BA-8F29-48BD-A0C3-EBB70BF98806}" destId="{955A4A0D-550B-42FB-9163-816B6C8ED3CF}" srcOrd="1" destOrd="0" presId="urn:microsoft.com/office/officeart/2005/8/layout/orgChart1"/>
    <dgm:cxn modelId="{8EBC91C8-8A97-462C-86D0-8A681BDA3D18}" type="presParOf" srcId="{D9CF65BA-8F29-48BD-A0C3-EBB70BF98806}" destId="{A1AB66AF-5028-40F7-9268-FB389A161215}" srcOrd="2" destOrd="0" presId="urn:microsoft.com/office/officeart/2005/8/layout/orgChart1"/>
    <dgm:cxn modelId="{FF0DF459-4402-4FFC-B3D3-5C1188CFCC06}" type="presParOf" srcId="{1593F121-62DB-4753-A556-45BE6D689D53}" destId="{A6062248-C17B-4110-A7E3-F16F515A76F3}" srcOrd="2" destOrd="0" presId="urn:microsoft.com/office/officeart/2005/8/layout/orgChart1"/>
    <dgm:cxn modelId="{91EE1434-0D7C-413E-A2DF-862E6278F52C}" type="presParOf" srcId="{25D4F37D-B7CD-44BE-9C1F-29BA7B07D577}" destId="{CB87E35C-6668-49A7-AFC0-3CA114832A8C}" srcOrd="2" destOrd="0" presId="urn:microsoft.com/office/officeart/2005/8/layout/orgChart1"/>
    <dgm:cxn modelId="{E393E231-D214-449E-9090-6D1850F74858}" type="presParOf" srcId="{D8E6DB77-0879-46ED-A248-D7CDEA59482A}" destId="{BAEC4D7D-4C83-45F7-ACED-82FEBF2825D6}" srcOrd="2" destOrd="0" presId="urn:microsoft.com/office/officeart/2005/8/layout/orgChart1"/>
    <dgm:cxn modelId="{82CCA7F2-B00E-4373-83C2-E1C450B62676}" type="presParOf" srcId="{026F33B5-D8FB-474A-92D4-97AA3A33DB28}" destId="{BC8426B2-48B1-492B-84B2-E151BAE75F8F}" srcOrd="2" destOrd="0" presId="urn:microsoft.com/office/officeart/2005/8/layout/orgChart1"/>
    <dgm:cxn modelId="{AEDB1FC0-8993-497A-9C36-3727DED91A50}" type="presParOf" srcId="{43AF2FDA-D3C8-4254-9E84-81A846274A58}" destId="{89CA0F23-3136-40DE-86C3-E11084B4BA82}" srcOrd="2" destOrd="0" presId="urn:microsoft.com/office/officeart/2005/8/layout/orgChart1"/>
    <dgm:cxn modelId="{7BEA61DC-B0E8-4416-8026-93B288DEA843}" type="presParOf" srcId="{9BF4C266-745A-46C4-B616-DD3909007A0C}" destId="{89B3EDAB-553E-4D86-8AAD-E5C3228B71CD}" srcOrd="2" destOrd="0" presId="urn:microsoft.com/office/officeart/2005/8/layout/orgChart1"/>
    <dgm:cxn modelId="{C0382D3E-EEDA-494B-9BE9-519CF3BB59DC}" type="presParOf" srcId="{D997355E-9DDF-4A2C-8165-B2B9C2D01E2A}" destId="{DB6DDF90-EEA0-46D4-8888-CE9061C5101A}" srcOrd="2" destOrd="0" presId="urn:microsoft.com/office/officeart/2005/8/layout/orgChart1"/>
    <dgm:cxn modelId="{554F6805-96E8-4338-AF6B-C5FDC3CEAF4C}" type="presParOf" srcId="{E3714886-B303-49E1-88FC-9695D1AB1D69}" destId="{DE5B7D68-7A14-4AEE-A7BC-6B917903DCA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2C7912-1C6B-463F-A34C-A6095D78E42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C59E3E-FF5A-4FFE-9BDE-C1D84A49BDD8}">
      <dgm:prSet phldrT="[Text]"/>
      <dgm:spPr/>
      <dgm:t>
        <a:bodyPr/>
        <a:lstStyle/>
        <a:p>
          <a:r>
            <a:rPr lang="en-US" dirty="0"/>
            <a:t>Sir Ralph Bowes </a:t>
          </a:r>
        </a:p>
        <a:p>
          <a:r>
            <a:rPr lang="en-US" dirty="0"/>
            <a:t>1480-1516</a:t>
          </a:r>
        </a:p>
        <a:p>
          <a:r>
            <a:rPr lang="en-US" dirty="0"/>
            <a:t>M Elizabeth Clifford </a:t>
          </a:r>
        </a:p>
        <a:p>
          <a:r>
            <a:rPr lang="en-US" dirty="0"/>
            <a:t>1493-1550</a:t>
          </a:r>
        </a:p>
      </dgm:t>
    </dgm:pt>
    <dgm:pt modelId="{3BD0D4FE-C433-49DE-AAA8-2B2D1D4C41AA}" type="parTrans" cxnId="{5BAB8BEC-83E6-4728-A236-25A11EE0460D}">
      <dgm:prSet/>
      <dgm:spPr/>
      <dgm:t>
        <a:bodyPr/>
        <a:lstStyle/>
        <a:p>
          <a:endParaRPr lang="en-US"/>
        </a:p>
      </dgm:t>
    </dgm:pt>
    <dgm:pt modelId="{D6B37164-672F-450C-B7F8-8771E1E8D968}" type="sibTrans" cxnId="{5BAB8BEC-83E6-4728-A236-25A11EE0460D}">
      <dgm:prSet/>
      <dgm:spPr/>
      <dgm:t>
        <a:bodyPr/>
        <a:lstStyle/>
        <a:p>
          <a:endParaRPr lang="en-US"/>
        </a:p>
      </dgm:t>
    </dgm:pt>
    <dgm:pt modelId="{B1BAC072-433E-4F95-B8B0-B420B7476336}">
      <dgm:prSet phldrT="[Text]"/>
      <dgm:spPr/>
      <dgm:t>
        <a:bodyPr/>
        <a:lstStyle/>
        <a:p>
          <a:r>
            <a:rPr lang="en-US" dirty="0"/>
            <a:t>Richard -1558</a:t>
          </a:r>
        </a:p>
        <a:p>
          <a:r>
            <a:rPr lang="en-US" dirty="0"/>
            <a:t>M Elizabeth Aske -1557 </a:t>
          </a:r>
        </a:p>
      </dgm:t>
    </dgm:pt>
    <dgm:pt modelId="{D58269DA-DF0B-42F0-92F2-8A389F3F17B9}" type="parTrans" cxnId="{719F3033-3BFC-4644-BD9E-37E5D445F3A0}">
      <dgm:prSet/>
      <dgm:spPr/>
      <dgm:t>
        <a:bodyPr/>
        <a:lstStyle/>
        <a:p>
          <a:endParaRPr lang="en-US"/>
        </a:p>
      </dgm:t>
    </dgm:pt>
    <dgm:pt modelId="{B6FAE0EC-AFA4-47AF-BAA7-A3A192E3348B}" type="sibTrans" cxnId="{719F3033-3BFC-4644-BD9E-37E5D445F3A0}">
      <dgm:prSet/>
      <dgm:spPr/>
      <dgm:t>
        <a:bodyPr/>
        <a:lstStyle/>
        <a:p>
          <a:endParaRPr lang="en-US"/>
        </a:p>
      </dgm:t>
    </dgm:pt>
    <dgm:pt modelId="{70142749-8663-4B36-BFF2-42C9AE2CCC00}">
      <dgm:prSet/>
      <dgm:spPr/>
      <dgm:t>
        <a:bodyPr/>
        <a:lstStyle/>
        <a:p>
          <a:r>
            <a:rPr lang="en-US" dirty="0"/>
            <a:t>Sir George 1527-80</a:t>
          </a:r>
        </a:p>
        <a:p>
          <a:r>
            <a:rPr lang="en-US" dirty="0"/>
            <a:t>Jane Talbot</a:t>
          </a:r>
        </a:p>
      </dgm:t>
    </dgm:pt>
    <dgm:pt modelId="{A4A6C0D3-AA2D-45FA-ADB2-28239AE8280D}" type="parTrans" cxnId="{8B1B08A0-1D89-4103-ACBF-FD4042D798C6}">
      <dgm:prSet/>
      <dgm:spPr/>
      <dgm:t>
        <a:bodyPr/>
        <a:lstStyle/>
        <a:p>
          <a:endParaRPr lang="en-US"/>
        </a:p>
      </dgm:t>
    </dgm:pt>
    <dgm:pt modelId="{EC291393-D3DD-476D-964B-54A908D5CDC2}" type="sibTrans" cxnId="{8B1B08A0-1D89-4103-ACBF-FD4042D798C6}">
      <dgm:prSet/>
      <dgm:spPr/>
      <dgm:t>
        <a:bodyPr/>
        <a:lstStyle/>
        <a:p>
          <a:endParaRPr lang="en-US"/>
        </a:p>
      </dgm:t>
    </dgm:pt>
    <dgm:pt modelId="{8DDFC1AE-EADC-4E6B-AE22-2655C2487FB9}">
      <dgm:prSet/>
      <dgm:spPr/>
      <dgm:t>
        <a:bodyPr/>
        <a:lstStyle/>
        <a:p>
          <a:r>
            <a:rPr lang="en-US" dirty="0"/>
            <a:t>Thomas -1636 </a:t>
          </a:r>
        </a:p>
        <a:p>
          <a:r>
            <a:rPr lang="en-US" dirty="0"/>
            <a:t>M Anne </a:t>
          </a:r>
          <a:r>
            <a:rPr lang="en-US" dirty="0" err="1"/>
            <a:t>Warcup</a:t>
          </a:r>
          <a:r>
            <a:rPr lang="en-US" dirty="0"/>
            <a:t> -1653</a:t>
          </a:r>
        </a:p>
      </dgm:t>
    </dgm:pt>
    <dgm:pt modelId="{B22886A0-978C-4A04-A36A-6AF468D898A8}" type="parTrans" cxnId="{D255DC86-2913-4E24-96E7-DE1C9AD8FBBA}">
      <dgm:prSet/>
      <dgm:spPr/>
      <dgm:t>
        <a:bodyPr/>
        <a:lstStyle/>
        <a:p>
          <a:endParaRPr lang="en-US"/>
        </a:p>
      </dgm:t>
    </dgm:pt>
    <dgm:pt modelId="{78CD73E9-0D43-4B20-8F12-EE3F297FA9CF}" type="sibTrans" cxnId="{D255DC86-2913-4E24-96E7-DE1C9AD8FBBA}">
      <dgm:prSet/>
      <dgm:spPr/>
      <dgm:t>
        <a:bodyPr/>
        <a:lstStyle/>
        <a:p>
          <a:endParaRPr lang="en-US"/>
        </a:p>
      </dgm:t>
    </dgm:pt>
    <dgm:pt modelId="{2FB2E16A-FAFD-43A1-8FD0-3DFB2F37F6EF}">
      <dgm:prSet/>
      <dgm:spPr/>
      <dgm:t>
        <a:bodyPr/>
        <a:lstStyle/>
        <a:p>
          <a:r>
            <a:rPr lang="en-US" dirty="0"/>
            <a:t>Bridget</a:t>
          </a:r>
        </a:p>
        <a:p>
          <a:r>
            <a:rPr lang="en-US" dirty="0"/>
            <a:t>M Thomas/ John Hussey</a:t>
          </a:r>
        </a:p>
      </dgm:t>
    </dgm:pt>
    <dgm:pt modelId="{EE56D8C9-1ED7-41BA-A4EF-EF10F8DE3BBD}" type="parTrans" cxnId="{61A537F1-B287-4339-BF52-6051E28D787E}">
      <dgm:prSet/>
      <dgm:spPr/>
      <dgm:t>
        <a:bodyPr/>
        <a:lstStyle/>
        <a:p>
          <a:endParaRPr lang="en-US"/>
        </a:p>
      </dgm:t>
    </dgm:pt>
    <dgm:pt modelId="{90BC4C87-C4DE-4F54-B7E2-467E92DB90E7}" type="sibTrans" cxnId="{61A537F1-B287-4339-BF52-6051E28D787E}">
      <dgm:prSet/>
      <dgm:spPr/>
      <dgm:t>
        <a:bodyPr/>
        <a:lstStyle/>
        <a:p>
          <a:endParaRPr lang="en-US"/>
        </a:p>
      </dgm:t>
    </dgm:pt>
    <dgm:pt modelId="{51BD2D55-C6D3-4C92-81B9-78DF59475FB6}">
      <dgm:prSet/>
      <dgm:spPr/>
      <dgm:t>
        <a:bodyPr/>
        <a:lstStyle/>
        <a:p>
          <a:r>
            <a:rPr lang="en-US" dirty="0"/>
            <a:t>Thomas 1607-61</a:t>
          </a:r>
        </a:p>
        <a:p>
          <a:r>
            <a:rPr lang="en-US" dirty="0"/>
            <a:t>M Anne </a:t>
          </a:r>
          <a:r>
            <a:rPr lang="en-US" dirty="0" err="1"/>
            <a:t>Maxtone</a:t>
          </a:r>
          <a:r>
            <a:rPr lang="en-US" dirty="0"/>
            <a:t>  -1705</a:t>
          </a:r>
        </a:p>
      </dgm:t>
    </dgm:pt>
    <dgm:pt modelId="{6FE8D908-2FD8-4A30-A5F9-8DC83C9C7BC5}" type="parTrans" cxnId="{3F5BE249-9491-4967-8E89-DA30AD6A2D3D}">
      <dgm:prSet/>
      <dgm:spPr/>
      <dgm:t>
        <a:bodyPr/>
        <a:lstStyle/>
        <a:p>
          <a:endParaRPr lang="en-US"/>
        </a:p>
      </dgm:t>
    </dgm:pt>
    <dgm:pt modelId="{FFD358CE-A4EE-4F8C-8CE6-4DA41437F4DD}" type="sibTrans" cxnId="{3F5BE249-9491-4967-8E89-DA30AD6A2D3D}">
      <dgm:prSet/>
      <dgm:spPr/>
      <dgm:t>
        <a:bodyPr/>
        <a:lstStyle/>
        <a:p>
          <a:endParaRPr lang="en-US"/>
        </a:p>
      </dgm:t>
    </dgm:pt>
    <dgm:pt modelId="{3C20C297-531B-4B9D-9D2F-F5E8B7098139}">
      <dgm:prSet/>
      <dgm:spPr/>
      <dgm:t>
        <a:bodyPr/>
        <a:lstStyle/>
        <a:p>
          <a:r>
            <a:rPr lang="en-US" dirty="0"/>
            <a:t>Sir William  1656-1707</a:t>
          </a:r>
        </a:p>
        <a:p>
          <a:r>
            <a:rPr lang="en-US" dirty="0"/>
            <a:t>M Elizabeth </a:t>
          </a:r>
          <a:r>
            <a:rPr lang="en-US" dirty="0" err="1"/>
            <a:t>Blakiston</a:t>
          </a:r>
          <a:r>
            <a:rPr lang="en-US" dirty="0"/>
            <a:t> -1736</a:t>
          </a:r>
        </a:p>
      </dgm:t>
    </dgm:pt>
    <dgm:pt modelId="{6B192391-C75B-4EAE-A377-3E0053BE5741}" type="parTrans" cxnId="{BBB33FD4-455F-41AE-92D4-5AB7D59D5659}">
      <dgm:prSet/>
      <dgm:spPr/>
      <dgm:t>
        <a:bodyPr/>
        <a:lstStyle/>
        <a:p>
          <a:endParaRPr lang="en-US"/>
        </a:p>
      </dgm:t>
    </dgm:pt>
    <dgm:pt modelId="{2D3F1FFC-C4A9-43DA-A8A1-C9BF5E76C0CA}" type="sibTrans" cxnId="{BBB33FD4-455F-41AE-92D4-5AB7D59D5659}">
      <dgm:prSet/>
      <dgm:spPr/>
      <dgm:t>
        <a:bodyPr/>
        <a:lstStyle/>
        <a:p>
          <a:endParaRPr lang="en-US"/>
        </a:p>
      </dgm:t>
    </dgm:pt>
    <dgm:pt modelId="{124CE7B3-A5AD-4AE4-9257-6797251106EE}">
      <dgm:prSet/>
      <dgm:spPr/>
      <dgm:t>
        <a:bodyPr/>
        <a:lstStyle/>
        <a:p>
          <a:r>
            <a:rPr lang="en-US" dirty="0"/>
            <a:t>Sir George 1701-60</a:t>
          </a:r>
        </a:p>
        <a:p>
          <a:r>
            <a:rPr lang="en-US" dirty="0"/>
            <a:t>M Eleanor </a:t>
          </a:r>
          <a:r>
            <a:rPr lang="en-US" dirty="0" err="1"/>
            <a:t>Verney</a:t>
          </a:r>
          <a:endParaRPr lang="en-US" dirty="0"/>
        </a:p>
      </dgm:t>
    </dgm:pt>
    <dgm:pt modelId="{4236D89A-A8C4-4E4C-89CA-15D8889FB0FB}" type="parTrans" cxnId="{3942A7B6-F4AF-4F3B-AD8E-CCCD5D79DD77}">
      <dgm:prSet/>
      <dgm:spPr/>
      <dgm:t>
        <a:bodyPr/>
        <a:lstStyle/>
        <a:p>
          <a:endParaRPr lang="en-US"/>
        </a:p>
      </dgm:t>
    </dgm:pt>
    <dgm:pt modelId="{839695E2-9FD7-429F-A0C0-89D4EF36B89A}" type="sibTrans" cxnId="{3942A7B6-F4AF-4F3B-AD8E-CCCD5D79DD77}">
      <dgm:prSet/>
      <dgm:spPr/>
      <dgm:t>
        <a:bodyPr/>
        <a:lstStyle/>
        <a:p>
          <a:endParaRPr lang="en-US"/>
        </a:p>
      </dgm:t>
    </dgm:pt>
    <dgm:pt modelId="{BA065AC3-28DC-4DF9-A052-EB4BD6ECC74F}">
      <dgm:prSet/>
      <dgm:spPr/>
      <dgm:t>
        <a:bodyPr/>
        <a:lstStyle/>
        <a:p>
          <a:r>
            <a:rPr lang="en-US" dirty="0"/>
            <a:t>Mary 1749-1800</a:t>
          </a:r>
        </a:p>
        <a:p>
          <a:r>
            <a:rPr lang="en-US" dirty="0"/>
            <a:t>M John Lyon ,9</a:t>
          </a:r>
          <a:r>
            <a:rPr lang="en-US" baseline="30000" dirty="0"/>
            <a:t>th</a:t>
          </a:r>
          <a:r>
            <a:rPr lang="en-US" dirty="0"/>
            <a:t> Earl of Strathmore 1737-76</a:t>
          </a:r>
        </a:p>
      </dgm:t>
    </dgm:pt>
    <dgm:pt modelId="{380A1E7E-5CCD-424F-BA13-1B0E14577A85}" type="parTrans" cxnId="{35F77DD0-5CF8-420A-A8D8-195F150A909B}">
      <dgm:prSet/>
      <dgm:spPr/>
      <dgm:t>
        <a:bodyPr/>
        <a:lstStyle/>
        <a:p>
          <a:endParaRPr lang="en-US"/>
        </a:p>
      </dgm:t>
    </dgm:pt>
    <dgm:pt modelId="{F259B385-6BB6-4AC7-8977-D8BA39E1FE58}" type="sibTrans" cxnId="{35F77DD0-5CF8-420A-A8D8-195F150A909B}">
      <dgm:prSet/>
      <dgm:spPr/>
      <dgm:t>
        <a:bodyPr/>
        <a:lstStyle/>
        <a:p>
          <a:endParaRPr lang="en-US"/>
        </a:p>
      </dgm:t>
    </dgm:pt>
    <dgm:pt modelId="{D8918558-DB77-4FC6-A957-B1F7EB77FC92}">
      <dgm:prSet/>
      <dgm:spPr/>
      <dgm:t>
        <a:bodyPr/>
        <a:lstStyle/>
        <a:p>
          <a:r>
            <a:rPr lang="en-US" dirty="0"/>
            <a:t>John 1570-32</a:t>
          </a:r>
        </a:p>
        <a:p>
          <a:r>
            <a:rPr lang="en-US" dirty="0"/>
            <a:t>M Marie Wood -1660</a:t>
          </a:r>
        </a:p>
      </dgm:t>
    </dgm:pt>
    <dgm:pt modelId="{C1B5A0F4-2F67-4E49-AAC3-DE430993275A}" type="parTrans" cxnId="{9829855A-6BFC-44C5-BEF9-05B5BD2A8CDF}">
      <dgm:prSet/>
      <dgm:spPr/>
      <dgm:t>
        <a:bodyPr/>
        <a:lstStyle/>
        <a:p>
          <a:endParaRPr lang="en-US"/>
        </a:p>
      </dgm:t>
    </dgm:pt>
    <dgm:pt modelId="{5C526BDE-CF31-4108-AD2C-7E39450DC493}" type="sibTrans" cxnId="{9829855A-6BFC-44C5-BEF9-05B5BD2A8CDF}">
      <dgm:prSet/>
      <dgm:spPr/>
      <dgm:t>
        <a:bodyPr/>
        <a:lstStyle/>
        <a:p>
          <a:endParaRPr lang="en-US"/>
        </a:p>
      </dgm:t>
    </dgm:pt>
    <dgm:pt modelId="{C6913CED-2C79-4223-AE11-7B43543B792E}">
      <dgm:prSet/>
      <dgm:spPr/>
      <dgm:t>
        <a:bodyPr/>
        <a:lstStyle/>
        <a:p>
          <a:r>
            <a:rPr lang="en-US" dirty="0"/>
            <a:t>Christopher 1598-1686</a:t>
          </a:r>
        </a:p>
        <a:p>
          <a:r>
            <a:rPr lang="en-US" dirty="0"/>
            <a:t>M Theodate Batchelder </a:t>
          </a:r>
        </a:p>
        <a:p>
          <a:r>
            <a:rPr lang="en-US" dirty="0"/>
            <a:t>1610-49</a:t>
          </a:r>
        </a:p>
      </dgm:t>
    </dgm:pt>
    <dgm:pt modelId="{F4F8EFA8-D8C3-4C85-81A0-3547690E1230}" type="parTrans" cxnId="{94FFB570-57B7-472D-A4E8-5600B8287ECA}">
      <dgm:prSet/>
      <dgm:spPr/>
      <dgm:t>
        <a:bodyPr/>
        <a:lstStyle/>
        <a:p>
          <a:endParaRPr lang="en-US"/>
        </a:p>
      </dgm:t>
    </dgm:pt>
    <dgm:pt modelId="{FE3512D3-9E67-44CA-A658-A487D6986BA5}" type="sibTrans" cxnId="{94FFB570-57B7-472D-A4E8-5600B8287ECA}">
      <dgm:prSet/>
      <dgm:spPr/>
      <dgm:t>
        <a:bodyPr/>
        <a:lstStyle/>
        <a:p>
          <a:endParaRPr lang="en-US"/>
        </a:p>
      </dgm:t>
    </dgm:pt>
    <dgm:pt modelId="{9FEC4043-AA12-4981-BDED-1CAC3F01D34C}">
      <dgm:prSet/>
      <dgm:spPr/>
      <dgm:t>
        <a:bodyPr/>
        <a:lstStyle/>
        <a:p>
          <a:r>
            <a:rPr lang="en-US" dirty="0"/>
            <a:t>Huldah 1643-1740</a:t>
          </a:r>
        </a:p>
        <a:p>
          <a:r>
            <a:rPr lang="en-US" dirty="0"/>
            <a:t>M John Smith -1708</a:t>
          </a:r>
        </a:p>
      </dgm:t>
    </dgm:pt>
    <dgm:pt modelId="{F25271F2-BCE6-4526-B675-E715D6120027}" type="parTrans" cxnId="{2B476F17-F4C2-4253-B2B4-8AA7D67ED67D}">
      <dgm:prSet/>
      <dgm:spPr/>
      <dgm:t>
        <a:bodyPr/>
        <a:lstStyle/>
        <a:p>
          <a:endParaRPr lang="en-US"/>
        </a:p>
      </dgm:t>
    </dgm:pt>
    <dgm:pt modelId="{1675C050-60F8-4DCA-AABA-72B5CEF8273F}" type="sibTrans" cxnId="{2B476F17-F4C2-4253-B2B4-8AA7D67ED67D}">
      <dgm:prSet/>
      <dgm:spPr/>
      <dgm:t>
        <a:bodyPr/>
        <a:lstStyle/>
        <a:p>
          <a:endParaRPr lang="en-US"/>
        </a:p>
      </dgm:t>
    </dgm:pt>
    <dgm:pt modelId="{0066FD0E-686B-4998-AF7A-601A406FC4A5}">
      <dgm:prSet/>
      <dgm:spPr/>
      <dgm:t>
        <a:bodyPr/>
        <a:lstStyle/>
        <a:p>
          <a:r>
            <a:rPr lang="en-US" dirty="0"/>
            <a:t>John 1669-1752</a:t>
          </a:r>
        </a:p>
        <a:p>
          <a:r>
            <a:rPr lang="en-US" dirty="0"/>
            <a:t>M Abigail Shaw</a:t>
          </a:r>
        </a:p>
      </dgm:t>
    </dgm:pt>
    <dgm:pt modelId="{8AB646FF-5E43-4613-A8A5-DB584C9DDC15}" type="parTrans" cxnId="{DD827B71-9967-425E-A9FC-E3265D67D7F7}">
      <dgm:prSet/>
      <dgm:spPr/>
      <dgm:t>
        <a:bodyPr/>
        <a:lstStyle/>
        <a:p>
          <a:endParaRPr lang="en-US"/>
        </a:p>
      </dgm:t>
    </dgm:pt>
    <dgm:pt modelId="{E0E89787-42BC-46D6-9D9F-DF36C89BC76F}" type="sibTrans" cxnId="{DD827B71-9967-425E-A9FC-E3265D67D7F7}">
      <dgm:prSet/>
      <dgm:spPr/>
      <dgm:t>
        <a:bodyPr/>
        <a:lstStyle/>
        <a:p>
          <a:endParaRPr lang="en-US"/>
        </a:p>
      </dgm:t>
    </dgm:pt>
    <dgm:pt modelId="{A95A81B3-9143-4D1D-A672-3FC566B6426C}" type="pres">
      <dgm:prSet presAssocID="{302C7912-1C6B-463F-A34C-A6095D78E4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E0416D8-F8B3-4C14-8850-395045BB8C1B}" type="pres">
      <dgm:prSet presAssocID="{EEC59E3E-FF5A-4FFE-9BDE-C1D84A49BDD8}" presName="hierRoot1" presStyleCnt="0">
        <dgm:presLayoutVars>
          <dgm:hierBranch val="init"/>
        </dgm:presLayoutVars>
      </dgm:prSet>
      <dgm:spPr/>
    </dgm:pt>
    <dgm:pt modelId="{9208630C-DEDD-4AE4-BF66-26DA073BAA86}" type="pres">
      <dgm:prSet presAssocID="{EEC59E3E-FF5A-4FFE-9BDE-C1D84A49BDD8}" presName="rootComposite1" presStyleCnt="0"/>
      <dgm:spPr/>
    </dgm:pt>
    <dgm:pt modelId="{F77292A0-EE61-497F-AEC4-C0F1833CA904}" type="pres">
      <dgm:prSet presAssocID="{EEC59E3E-FF5A-4FFE-9BDE-C1D84A49BDD8}" presName="rootText1" presStyleLbl="node0" presStyleIdx="0" presStyleCnt="1">
        <dgm:presLayoutVars>
          <dgm:chPref val="3"/>
        </dgm:presLayoutVars>
      </dgm:prSet>
      <dgm:spPr/>
    </dgm:pt>
    <dgm:pt modelId="{95777FC0-0ECB-411A-B954-5C01C1EDFFBE}" type="pres">
      <dgm:prSet presAssocID="{EEC59E3E-FF5A-4FFE-9BDE-C1D84A49BDD8}" presName="rootConnector1" presStyleLbl="node1" presStyleIdx="0" presStyleCnt="0"/>
      <dgm:spPr/>
    </dgm:pt>
    <dgm:pt modelId="{A070F5C1-983D-4647-BAD8-0A259314815D}" type="pres">
      <dgm:prSet presAssocID="{EEC59E3E-FF5A-4FFE-9BDE-C1D84A49BDD8}" presName="hierChild2" presStyleCnt="0"/>
      <dgm:spPr/>
    </dgm:pt>
    <dgm:pt modelId="{D887E63D-2822-4063-827E-EE0776EA6792}" type="pres">
      <dgm:prSet presAssocID="{D58269DA-DF0B-42F0-92F2-8A389F3F17B9}" presName="Name37" presStyleLbl="parChTrans1D2" presStyleIdx="0" presStyleCnt="1"/>
      <dgm:spPr/>
    </dgm:pt>
    <dgm:pt modelId="{DCD6CFC3-6F06-4C12-A96E-9E1B0BFF566F}" type="pres">
      <dgm:prSet presAssocID="{B1BAC072-433E-4F95-B8B0-B420B7476336}" presName="hierRoot2" presStyleCnt="0">
        <dgm:presLayoutVars>
          <dgm:hierBranch val="init"/>
        </dgm:presLayoutVars>
      </dgm:prSet>
      <dgm:spPr/>
    </dgm:pt>
    <dgm:pt modelId="{D4817AA2-E63F-415C-B4DA-D196B3E30DDB}" type="pres">
      <dgm:prSet presAssocID="{B1BAC072-433E-4F95-B8B0-B420B7476336}" presName="rootComposite" presStyleCnt="0"/>
      <dgm:spPr/>
    </dgm:pt>
    <dgm:pt modelId="{4D77C1C3-EBE0-4AE9-A481-30109B187BB0}" type="pres">
      <dgm:prSet presAssocID="{B1BAC072-433E-4F95-B8B0-B420B7476336}" presName="rootText" presStyleLbl="node2" presStyleIdx="0" presStyleCnt="1">
        <dgm:presLayoutVars>
          <dgm:chPref val="3"/>
        </dgm:presLayoutVars>
      </dgm:prSet>
      <dgm:spPr/>
    </dgm:pt>
    <dgm:pt modelId="{248BC34B-EE7F-433E-9475-2DC8D78DF7E8}" type="pres">
      <dgm:prSet presAssocID="{B1BAC072-433E-4F95-B8B0-B420B7476336}" presName="rootConnector" presStyleLbl="node2" presStyleIdx="0" presStyleCnt="1"/>
      <dgm:spPr/>
    </dgm:pt>
    <dgm:pt modelId="{1425D0F0-8093-4CCF-A912-63104FF9A34A}" type="pres">
      <dgm:prSet presAssocID="{B1BAC072-433E-4F95-B8B0-B420B7476336}" presName="hierChild4" presStyleCnt="0"/>
      <dgm:spPr/>
    </dgm:pt>
    <dgm:pt modelId="{9425073D-6A9E-4C89-BF8C-ACA86B6A7D96}" type="pres">
      <dgm:prSet presAssocID="{A4A6C0D3-AA2D-45FA-ADB2-28239AE8280D}" presName="Name37" presStyleLbl="parChTrans1D3" presStyleIdx="0" presStyleCnt="2"/>
      <dgm:spPr/>
    </dgm:pt>
    <dgm:pt modelId="{713AFDA1-CCDF-464E-9C7A-B0233C284D22}" type="pres">
      <dgm:prSet presAssocID="{70142749-8663-4B36-BFF2-42C9AE2CCC00}" presName="hierRoot2" presStyleCnt="0">
        <dgm:presLayoutVars>
          <dgm:hierBranch val="init"/>
        </dgm:presLayoutVars>
      </dgm:prSet>
      <dgm:spPr/>
    </dgm:pt>
    <dgm:pt modelId="{EF2D3D0F-7A46-4F7F-8FD5-7FA943052F21}" type="pres">
      <dgm:prSet presAssocID="{70142749-8663-4B36-BFF2-42C9AE2CCC00}" presName="rootComposite" presStyleCnt="0"/>
      <dgm:spPr/>
    </dgm:pt>
    <dgm:pt modelId="{6BDE5E84-24D2-4159-B776-3FBC99261E06}" type="pres">
      <dgm:prSet presAssocID="{70142749-8663-4B36-BFF2-42C9AE2CCC00}" presName="rootText" presStyleLbl="node3" presStyleIdx="0" presStyleCnt="2">
        <dgm:presLayoutVars>
          <dgm:chPref val="3"/>
        </dgm:presLayoutVars>
      </dgm:prSet>
      <dgm:spPr/>
    </dgm:pt>
    <dgm:pt modelId="{C1D08C2F-0A6B-4119-9222-981CECBC4766}" type="pres">
      <dgm:prSet presAssocID="{70142749-8663-4B36-BFF2-42C9AE2CCC00}" presName="rootConnector" presStyleLbl="node3" presStyleIdx="0" presStyleCnt="2"/>
      <dgm:spPr/>
    </dgm:pt>
    <dgm:pt modelId="{CB4CA100-18E1-427F-9E42-863F3228CD7A}" type="pres">
      <dgm:prSet presAssocID="{70142749-8663-4B36-BFF2-42C9AE2CCC00}" presName="hierChild4" presStyleCnt="0"/>
      <dgm:spPr/>
    </dgm:pt>
    <dgm:pt modelId="{8220EA55-0D7F-4A60-A181-EEC2505D30C2}" type="pres">
      <dgm:prSet presAssocID="{B22886A0-978C-4A04-A36A-6AF468D898A8}" presName="Name37" presStyleLbl="parChTrans1D4" presStyleIdx="0" presStyleCnt="9"/>
      <dgm:spPr/>
    </dgm:pt>
    <dgm:pt modelId="{1C2DCF12-3820-49F5-A0A5-099182C5B80C}" type="pres">
      <dgm:prSet presAssocID="{8DDFC1AE-EADC-4E6B-AE22-2655C2487FB9}" presName="hierRoot2" presStyleCnt="0">
        <dgm:presLayoutVars>
          <dgm:hierBranch val="init"/>
        </dgm:presLayoutVars>
      </dgm:prSet>
      <dgm:spPr/>
    </dgm:pt>
    <dgm:pt modelId="{93A86090-E5E1-4BBA-BF84-996063F9B6B9}" type="pres">
      <dgm:prSet presAssocID="{8DDFC1AE-EADC-4E6B-AE22-2655C2487FB9}" presName="rootComposite" presStyleCnt="0"/>
      <dgm:spPr/>
    </dgm:pt>
    <dgm:pt modelId="{22C69F72-47A9-49AF-ACD3-1CFDB41FE9D8}" type="pres">
      <dgm:prSet presAssocID="{8DDFC1AE-EADC-4E6B-AE22-2655C2487FB9}" presName="rootText" presStyleLbl="node4" presStyleIdx="0" presStyleCnt="9" custLinFactNeighborX="-2912" custLinFactNeighborY="1941">
        <dgm:presLayoutVars>
          <dgm:chPref val="3"/>
        </dgm:presLayoutVars>
      </dgm:prSet>
      <dgm:spPr/>
    </dgm:pt>
    <dgm:pt modelId="{84F2776C-FDCF-4DC6-9003-EE18B539DCB4}" type="pres">
      <dgm:prSet presAssocID="{8DDFC1AE-EADC-4E6B-AE22-2655C2487FB9}" presName="rootConnector" presStyleLbl="node4" presStyleIdx="0" presStyleCnt="9"/>
      <dgm:spPr/>
    </dgm:pt>
    <dgm:pt modelId="{2B47A8E0-F183-4D77-A9FC-0873B07D9A35}" type="pres">
      <dgm:prSet presAssocID="{8DDFC1AE-EADC-4E6B-AE22-2655C2487FB9}" presName="hierChild4" presStyleCnt="0"/>
      <dgm:spPr/>
    </dgm:pt>
    <dgm:pt modelId="{E8723868-3BB5-4FBA-A76C-A455CBB69234}" type="pres">
      <dgm:prSet presAssocID="{6FE8D908-2FD8-4A30-A5F9-8DC83C9C7BC5}" presName="Name37" presStyleLbl="parChTrans1D4" presStyleIdx="1" presStyleCnt="9"/>
      <dgm:spPr/>
    </dgm:pt>
    <dgm:pt modelId="{E122EF8E-2DF0-4E69-BCBB-B74455D1A7D2}" type="pres">
      <dgm:prSet presAssocID="{51BD2D55-C6D3-4C92-81B9-78DF59475FB6}" presName="hierRoot2" presStyleCnt="0">
        <dgm:presLayoutVars>
          <dgm:hierBranch val="init"/>
        </dgm:presLayoutVars>
      </dgm:prSet>
      <dgm:spPr/>
    </dgm:pt>
    <dgm:pt modelId="{C3ED8491-2AAD-455B-A610-BE0BF1B8DB17}" type="pres">
      <dgm:prSet presAssocID="{51BD2D55-C6D3-4C92-81B9-78DF59475FB6}" presName="rootComposite" presStyleCnt="0"/>
      <dgm:spPr/>
    </dgm:pt>
    <dgm:pt modelId="{970B3E12-4D2D-4FD3-A2CD-7B1A3422AB16}" type="pres">
      <dgm:prSet presAssocID="{51BD2D55-C6D3-4C92-81B9-78DF59475FB6}" presName="rootText" presStyleLbl="node4" presStyleIdx="1" presStyleCnt="9">
        <dgm:presLayoutVars>
          <dgm:chPref val="3"/>
        </dgm:presLayoutVars>
      </dgm:prSet>
      <dgm:spPr/>
    </dgm:pt>
    <dgm:pt modelId="{7BBEECCA-959A-4262-9862-C594958E9846}" type="pres">
      <dgm:prSet presAssocID="{51BD2D55-C6D3-4C92-81B9-78DF59475FB6}" presName="rootConnector" presStyleLbl="node4" presStyleIdx="1" presStyleCnt="9"/>
      <dgm:spPr/>
    </dgm:pt>
    <dgm:pt modelId="{401B2E1A-08FB-4FCB-BB8E-207EEFE7427C}" type="pres">
      <dgm:prSet presAssocID="{51BD2D55-C6D3-4C92-81B9-78DF59475FB6}" presName="hierChild4" presStyleCnt="0"/>
      <dgm:spPr/>
    </dgm:pt>
    <dgm:pt modelId="{BB623E6D-EF80-4FCB-969A-ACBCFFC09F0E}" type="pres">
      <dgm:prSet presAssocID="{6B192391-C75B-4EAE-A377-3E0053BE5741}" presName="Name37" presStyleLbl="parChTrans1D4" presStyleIdx="2" presStyleCnt="9"/>
      <dgm:spPr/>
    </dgm:pt>
    <dgm:pt modelId="{9A6C5DDB-8C0D-42D0-8898-84E4B8F7A722}" type="pres">
      <dgm:prSet presAssocID="{3C20C297-531B-4B9D-9D2F-F5E8B7098139}" presName="hierRoot2" presStyleCnt="0">
        <dgm:presLayoutVars>
          <dgm:hierBranch val="init"/>
        </dgm:presLayoutVars>
      </dgm:prSet>
      <dgm:spPr/>
    </dgm:pt>
    <dgm:pt modelId="{16979C25-2C4C-495E-B676-37245D6E970A}" type="pres">
      <dgm:prSet presAssocID="{3C20C297-531B-4B9D-9D2F-F5E8B7098139}" presName="rootComposite" presStyleCnt="0"/>
      <dgm:spPr/>
    </dgm:pt>
    <dgm:pt modelId="{99AD2E14-8845-4F74-B760-1915717D88E1}" type="pres">
      <dgm:prSet presAssocID="{3C20C297-531B-4B9D-9D2F-F5E8B7098139}" presName="rootText" presStyleLbl="node4" presStyleIdx="2" presStyleCnt="9">
        <dgm:presLayoutVars>
          <dgm:chPref val="3"/>
        </dgm:presLayoutVars>
      </dgm:prSet>
      <dgm:spPr/>
    </dgm:pt>
    <dgm:pt modelId="{1402FAA8-6CBB-4613-98BF-C8318F33456B}" type="pres">
      <dgm:prSet presAssocID="{3C20C297-531B-4B9D-9D2F-F5E8B7098139}" presName="rootConnector" presStyleLbl="node4" presStyleIdx="2" presStyleCnt="9"/>
      <dgm:spPr/>
    </dgm:pt>
    <dgm:pt modelId="{0E2E80D3-64C5-4AD1-9D81-1A18DFA0C22B}" type="pres">
      <dgm:prSet presAssocID="{3C20C297-531B-4B9D-9D2F-F5E8B7098139}" presName="hierChild4" presStyleCnt="0"/>
      <dgm:spPr/>
    </dgm:pt>
    <dgm:pt modelId="{5A61570E-7185-4045-A1C9-6EB57E8273E5}" type="pres">
      <dgm:prSet presAssocID="{4236D89A-A8C4-4E4C-89CA-15D8889FB0FB}" presName="Name37" presStyleLbl="parChTrans1D4" presStyleIdx="3" presStyleCnt="9"/>
      <dgm:spPr/>
    </dgm:pt>
    <dgm:pt modelId="{15CCF5D3-0412-49EA-9417-2B602072DA96}" type="pres">
      <dgm:prSet presAssocID="{124CE7B3-A5AD-4AE4-9257-6797251106EE}" presName="hierRoot2" presStyleCnt="0">
        <dgm:presLayoutVars>
          <dgm:hierBranch val="init"/>
        </dgm:presLayoutVars>
      </dgm:prSet>
      <dgm:spPr/>
    </dgm:pt>
    <dgm:pt modelId="{107F5AB0-6D39-4ED3-9F98-4A5E10AD4011}" type="pres">
      <dgm:prSet presAssocID="{124CE7B3-A5AD-4AE4-9257-6797251106EE}" presName="rootComposite" presStyleCnt="0"/>
      <dgm:spPr/>
    </dgm:pt>
    <dgm:pt modelId="{ADAF2D7D-8CF9-447E-B82A-9DD44D10C846}" type="pres">
      <dgm:prSet presAssocID="{124CE7B3-A5AD-4AE4-9257-6797251106EE}" presName="rootText" presStyleLbl="node4" presStyleIdx="3" presStyleCnt="9">
        <dgm:presLayoutVars>
          <dgm:chPref val="3"/>
        </dgm:presLayoutVars>
      </dgm:prSet>
      <dgm:spPr/>
    </dgm:pt>
    <dgm:pt modelId="{E441735C-C1C6-4106-9D1B-95D11C22C3D3}" type="pres">
      <dgm:prSet presAssocID="{124CE7B3-A5AD-4AE4-9257-6797251106EE}" presName="rootConnector" presStyleLbl="node4" presStyleIdx="3" presStyleCnt="9"/>
      <dgm:spPr/>
    </dgm:pt>
    <dgm:pt modelId="{90820F87-2269-478A-8CB1-3C94D3E38FC8}" type="pres">
      <dgm:prSet presAssocID="{124CE7B3-A5AD-4AE4-9257-6797251106EE}" presName="hierChild4" presStyleCnt="0"/>
      <dgm:spPr/>
    </dgm:pt>
    <dgm:pt modelId="{0B2CAB1B-AF4A-4A85-A64C-11E0E6FD342E}" type="pres">
      <dgm:prSet presAssocID="{380A1E7E-5CCD-424F-BA13-1B0E14577A85}" presName="Name37" presStyleLbl="parChTrans1D4" presStyleIdx="4" presStyleCnt="9"/>
      <dgm:spPr/>
    </dgm:pt>
    <dgm:pt modelId="{101299FD-6CEB-4A85-A86F-FD4277AA7E0F}" type="pres">
      <dgm:prSet presAssocID="{BA065AC3-28DC-4DF9-A052-EB4BD6ECC74F}" presName="hierRoot2" presStyleCnt="0">
        <dgm:presLayoutVars>
          <dgm:hierBranch val="init"/>
        </dgm:presLayoutVars>
      </dgm:prSet>
      <dgm:spPr/>
    </dgm:pt>
    <dgm:pt modelId="{4D438122-16B5-490A-A214-2CBA16CBA1FC}" type="pres">
      <dgm:prSet presAssocID="{BA065AC3-28DC-4DF9-A052-EB4BD6ECC74F}" presName="rootComposite" presStyleCnt="0"/>
      <dgm:spPr/>
    </dgm:pt>
    <dgm:pt modelId="{0E28952D-E7A3-46DA-81AF-278D60CB550C}" type="pres">
      <dgm:prSet presAssocID="{BA065AC3-28DC-4DF9-A052-EB4BD6ECC74F}" presName="rootText" presStyleLbl="node4" presStyleIdx="4" presStyleCnt="9">
        <dgm:presLayoutVars>
          <dgm:chPref val="3"/>
        </dgm:presLayoutVars>
      </dgm:prSet>
      <dgm:spPr/>
    </dgm:pt>
    <dgm:pt modelId="{3507B442-F528-4512-907C-9651071EE459}" type="pres">
      <dgm:prSet presAssocID="{BA065AC3-28DC-4DF9-A052-EB4BD6ECC74F}" presName="rootConnector" presStyleLbl="node4" presStyleIdx="4" presStyleCnt="9"/>
      <dgm:spPr/>
    </dgm:pt>
    <dgm:pt modelId="{163DFF71-42A6-47D0-8489-A964C86B09B5}" type="pres">
      <dgm:prSet presAssocID="{BA065AC3-28DC-4DF9-A052-EB4BD6ECC74F}" presName="hierChild4" presStyleCnt="0"/>
      <dgm:spPr/>
    </dgm:pt>
    <dgm:pt modelId="{9EC338B4-1CCA-47B5-99FE-603707452E8E}" type="pres">
      <dgm:prSet presAssocID="{BA065AC3-28DC-4DF9-A052-EB4BD6ECC74F}" presName="hierChild5" presStyleCnt="0"/>
      <dgm:spPr/>
    </dgm:pt>
    <dgm:pt modelId="{40C0EC1A-9274-4CDA-BB8B-1A3746CC2C81}" type="pres">
      <dgm:prSet presAssocID="{124CE7B3-A5AD-4AE4-9257-6797251106EE}" presName="hierChild5" presStyleCnt="0"/>
      <dgm:spPr/>
    </dgm:pt>
    <dgm:pt modelId="{0AA38E0B-7066-4EF6-ABD1-DD2D94617568}" type="pres">
      <dgm:prSet presAssocID="{3C20C297-531B-4B9D-9D2F-F5E8B7098139}" presName="hierChild5" presStyleCnt="0"/>
      <dgm:spPr/>
    </dgm:pt>
    <dgm:pt modelId="{036ABE6A-09F2-44DC-B0B9-8E425295A53B}" type="pres">
      <dgm:prSet presAssocID="{51BD2D55-C6D3-4C92-81B9-78DF59475FB6}" presName="hierChild5" presStyleCnt="0"/>
      <dgm:spPr/>
    </dgm:pt>
    <dgm:pt modelId="{8DA82C14-50B4-4CB8-86B7-AE77E6E0C4BE}" type="pres">
      <dgm:prSet presAssocID="{8DDFC1AE-EADC-4E6B-AE22-2655C2487FB9}" presName="hierChild5" presStyleCnt="0"/>
      <dgm:spPr/>
    </dgm:pt>
    <dgm:pt modelId="{955943B1-26B3-4007-AFE8-8424EAE116C6}" type="pres">
      <dgm:prSet presAssocID="{70142749-8663-4B36-BFF2-42C9AE2CCC00}" presName="hierChild5" presStyleCnt="0"/>
      <dgm:spPr/>
    </dgm:pt>
    <dgm:pt modelId="{8F1E9EDD-F8BE-4678-BA02-8ABA8743A48C}" type="pres">
      <dgm:prSet presAssocID="{EE56D8C9-1ED7-41BA-A4EF-EF10F8DE3BBD}" presName="Name37" presStyleLbl="parChTrans1D3" presStyleIdx="1" presStyleCnt="2"/>
      <dgm:spPr/>
    </dgm:pt>
    <dgm:pt modelId="{028E18E3-1D75-448B-AA1E-FCF6CA7E3989}" type="pres">
      <dgm:prSet presAssocID="{2FB2E16A-FAFD-43A1-8FD0-3DFB2F37F6EF}" presName="hierRoot2" presStyleCnt="0">
        <dgm:presLayoutVars>
          <dgm:hierBranch val="init"/>
        </dgm:presLayoutVars>
      </dgm:prSet>
      <dgm:spPr/>
    </dgm:pt>
    <dgm:pt modelId="{C0403DC7-E470-4159-8ADF-5B69F7D3BCB5}" type="pres">
      <dgm:prSet presAssocID="{2FB2E16A-FAFD-43A1-8FD0-3DFB2F37F6EF}" presName="rootComposite" presStyleCnt="0"/>
      <dgm:spPr/>
    </dgm:pt>
    <dgm:pt modelId="{7ACCF7DD-7AC8-48AB-9C0C-6D7AD456FE05}" type="pres">
      <dgm:prSet presAssocID="{2FB2E16A-FAFD-43A1-8FD0-3DFB2F37F6EF}" presName="rootText" presStyleLbl="node3" presStyleIdx="1" presStyleCnt="2">
        <dgm:presLayoutVars>
          <dgm:chPref val="3"/>
        </dgm:presLayoutVars>
      </dgm:prSet>
      <dgm:spPr/>
    </dgm:pt>
    <dgm:pt modelId="{12D2DFF4-F8D1-4A5D-AA16-EC1DDCE7A292}" type="pres">
      <dgm:prSet presAssocID="{2FB2E16A-FAFD-43A1-8FD0-3DFB2F37F6EF}" presName="rootConnector" presStyleLbl="node3" presStyleIdx="1" presStyleCnt="2"/>
      <dgm:spPr/>
    </dgm:pt>
    <dgm:pt modelId="{90C34BFF-343E-4B67-AF7C-D635206C0BE3}" type="pres">
      <dgm:prSet presAssocID="{2FB2E16A-FAFD-43A1-8FD0-3DFB2F37F6EF}" presName="hierChild4" presStyleCnt="0"/>
      <dgm:spPr/>
    </dgm:pt>
    <dgm:pt modelId="{C80390C4-4DC4-496F-B017-DFCC2B3EEB2A}" type="pres">
      <dgm:prSet presAssocID="{C1B5A0F4-2F67-4E49-AAC3-DE430993275A}" presName="Name37" presStyleLbl="parChTrans1D4" presStyleIdx="5" presStyleCnt="9"/>
      <dgm:spPr/>
    </dgm:pt>
    <dgm:pt modelId="{C1E3B590-B7E4-4256-AA1D-7609454C7E7E}" type="pres">
      <dgm:prSet presAssocID="{D8918558-DB77-4FC6-A957-B1F7EB77FC92}" presName="hierRoot2" presStyleCnt="0">
        <dgm:presLayoutVars>
          <dgm:hierBranch val="init"/>
        </dgm:presLayoutVars>
      </dgm:prSet>
      <dgm:spPr/>
    </dgm:pt>
    <dgm:pt modelId="{03E6AFCD-71EE-411D-AF34-E79B79CB0366}" type="pres">
      <dgm:prSet presAssocID="{D8918558-DB77-4FC6-A957-B1F7EB77FC92}" presName="rootComposite" presStyleCnt="0"/>
      <dgm:spPr/>
    </dgm:pt>
    <dgm:pt modelId="{AB6B3E38-A852-4B8C-A63E-DCF3FED6EA68}" type="pres">
      <dgm:prSet presAssocID="{D8918558-DB77-4FC6-A957-B1F7EB77FC92}" presName="rootText" presStyleLbl="node4" presStyleIdx="5" presStyleCnt="9">
        <dgm:presLayoutVars>
          <dgm:chPref val="3"/>
        </dgm:presLayoutVars>
      </dgm:prSet>
      <dgm:spPr/>
    </dgm:pt>
    <dgm:pt modelId="{9805746C-6338-4125-8F76-7C1B5C7657B5}" type="pres">
      <dgm:prSet presAssocID="{D8918558-DB77-4FC6-A957-B1F7EB77FC92}" presName="rootConnector" presStyleLbl="node4" presStyleIdx="5" presStyleCnt="9"/>
      <dgm:spPr/>
    </dgm:pt>
    <dgm:pt modelId="{CA0C728A-3E9F-4557-8CBC-95070103FB2D}" type="pres">
      <dgm:prSet presAssocID="{D8918558-DB77-4FC6-A957-B1F7EB77FC92}" presName="hierChild4" presStyleCnt="0"/>
      <dgm:spPr/>
    </dgm:pt>
    <dgm:pt modelId="{5C6AB472-CBCA-41BD-BC0F-DA56161A4FB8}" type="pres">
      <dgm:prSet presAssocID="{F4F8EFA8-D8C3-4C85-81A0-3547690E1230}" presName="Name37" presStyleLbl="parChTrans1D4" presStyleIdx="6" presStyleCnt="9"/>
      <dgm:spPr/>
    </dgm:pt>
    <dgm:pt modelId="{D2991E39-5C73-4A53-8ED5-FD83E2B0A7FB}" type="pres">
      <dgm:prSet presAssocID="{C6913CED-2C79-4223-AE11-7B43543B792E}" presName="hierRoot2" presStyleCnt="0">
        <dgm:presLayoutVars>
          <dgm:hierBranch val="init"/>
        </dgm:presLayoutVars>
      </dgm:prSet>
      <dgm:spPr/>
    </dgm:pt>
    <dgm:pt modelId="{E5A6D32F-F301-4894-A8FA-6126948DB6A7}" type="pres">
      <dgm:prSet presAssocID="{C6913CED-2C79-4223-AE11-7B43543B792E}" presName="rootComposite" presStyleCnt="0"/>
      <dgm:spPr/>
    </dgm:pt>
    <dgm:pt modelId="{5BD98836-5BFA-4013-AAF0-4F2FDA6CCC41}" type="pres">
      <dgm:prSet presAssocID="{C6913CED-2C79-4223-AE11-7B43543B792E}" presName="rootText" presStyleLbl="node4" presStyleIdx="6" presStyleCnt="9">
        <dgm:presLayoutVars>
          <dgm:chPref val="3"/>
        </dgm:presLayoutVars>
      </dgm:prSet>
      <dgm:spPr/>
    </dgm:pt>
    <dgm:pt modelId="{B191AF1F-22CA-4C7B-B7A3-00624B84ADFA}" type="pres">
      <dgm:prSet presAssocID="{C6913CED-2C79-4223-AE11-7B43543B792E}" presName="rootConnector" presStyleLbl="node4" presStyleIdx="6" presStyleCnt="9"/>
      <dgm:spPr/>
    </dgm:pt>
    <dgm:pt modelId="{A711601A-F42E-41DB-9D6A-BFB86FC52FF2}" type="pres">
      <dgm:prSet presAssocID="{C6913CED-2C79-4223-AE11-7B43543B792E}" presName="hierChild4" presStyleCnt="0"/>
      <dgm:spPr/>
    </dgm:pt>
    <dgm:pt modelId="{F06F1762-5C53-4F7C-B952-17ACE55D73AE}" type="pres">
      <dgm:prSet presAssocID="{F25271F2-BCE6-4526-B675-E715D6120027}" presName="Name37" presStyleLbl="parChTrans1D4" presStyleIdx="7" presStyleCnt="9"/>
      <dgm:spPr/>
    </dgm:pt>
    <dgm:pt modelId="{A9F8BA43-2C83-4659-8271-625A66E87E83}" type="pres">
      <dgm:prSet presAssocID="{9FEC4043-AA12-4981-BDED-1CAC3F01D34C}" presName="hierRoot2" presStyleCnt="0">
        <dgm:presLayoutVars>
          <dgm:hierBranch val="init"/>
        </dgm:presLayoutVars>
      </dgm:prSet>
      <dgm:spPr/>
    </dgm:pt>
    <dgm:pt modelId="{78CABC4B-34EF-4324-BAAD-8B4D88578252}" type="pres">
      <dgm:prSet presAssocID="{9FEC4043-AA12-4981-BDED-1CAC3F01D34C}" presName="rootComposite" presStyleCnt="0"/>
      <dgm:spPr/>
    </dgm:pt>
    <dgm:pt modelId="{0052525D-4BF1-450A-B1C2-35F4E7F76CD2}" type="pres">
      <dgm:prSet presAssocID="{9FEC4043-AA12-4981-BDED-1CAC3F01D34C}" presName="rootText" presStyleLbl="node4" presStyleIdx="7" presStyleCnt="9">
        <dgm:presLayoutVars>
          <dgm:chPref val="3"/>
        </dgm:presLayoutVars>
      </dgm:prSet>
      <dgm:spPr/>
    </dgm:pt>
    <dgm:pt modelId="{FCFF366B-C66B-4D2A-B218-F59F326BD36B}" type="pres">
      <dgm:prSet presAssocID="{9FEC4043-AA12-4981-BDED-1CAC3F01D34C}" presName="rootConnector" presStyleLbl="node4" presStyleIdx="7" presStyleCnt="9"/>
      <dgm:spPr/>
    </dgm:pt>
    <dgm:pt modelId="{4263E213-770E-457B-B4A1-FE8AB125039B}" type="pres">
      <dgm:prSet presAssocID="{9FEC4043-AA12-4981-BDED-1CAC3F01D34C}" presName="hierChild4" presStyleCnt="0"/>
      <dgm:spPr/>
    </dgm:pt>
    <dgm:pt modelId="{68965980-3606-4A03-BA6C-5C17C99E4F50}" type="pres">
      <dgm:prSet presAssocID="{8AB646FF-5E43-4613-A8A5-DB584C9DDC15}" presName="Name37" presStyleLbl="parChTrans1D4" presStyleIdx="8" presStyleCnt="9"/>
      <dgm:spPr/>
    </dgm:pt>
    <dgm:pt modelId="{D98E66C3-6CDC-4C9D-8B22-3F8698B5DBE3}" type="pres">
      <dgm:prSet presAssocID="{0066FD0E-686B-4998-AF7A-601A406FC4A5}" presName="hierRoot2" presStyleCnt="0">
        <dgm:presLayoutVars>
          <dgm:hierBranch val="init"/>
        </dgm:presLayoutVars>
      </dgm:prSet>
      <dgm:spPr/>
    </dgm:pt>
    <dgm:pt modelId="{53D5AC23-7C95-45DA-A1E1-BB0CA72CC1B0}" type="pres">
      <dgm:prSet presAssocID="{0066FD0E-686B-4998-AF7A-601A406FC4A5}" presName="rootComposite" presStyleCnt="0"/>
      <dgm:spPr/>
    </dgm:pt>
    <dgm:pt modelId="{C6E9B79C-0451-4544-8B60-BBD76CD8E0F0}" type="pres">
      <dgm:prSet presAssocID="{0066FD0E-686B-4998-AF7A-601A406FC4A5}" presName="rootText" presStyleLbl="node4" presStyleIdx="8" presStyleCnt="9">
        <dgm:presLayoutVars>
          <dgm:chPref val="3"/>
        </dgm:presLayoutVars>
      </dgm:prSet>
      <dgm:spPr/>
    </dgm:pt>
    <dgm:pt modelId="{827A291A-F517-4397-BB5A-99305562D27F}" type="pres">
      <dgm:prSet presAssocID="{0066FD0E-686B-4998-AF7A-601A406FC4A5}" presName="rootConnector" presStyleLbl="node4" presStyleIdx="8" presStyleCnt="9"/>
      <dgm:spPr/>
    </dgm:pt>
    <dgm:pt modelId="{6734C8FE-DE6E-4A5F-A2F9-90B5363734E8}" type="pres">
      <dgm:prSet presAssocID="{0066FD0E-686B-4998-AF7A-601A406FC4A5}" presName="hierChild4" presStyleCnt="0"/>
      <dgm:spPr/>
    </dgm:pt>
    <dgm:pt modelId="{DF294EC7-964B-46A3-8CA1-636349697844}" type="pres">
      <dgm:prSet presAssocID="{0066FD0E-686B-4998-AF7A-601A406FC4A5}" presName="hierChild5" presStyleCnt="0"/>
      <dgm:spPr/>
    </dgm:pt>
    <dgm:pt modelId="{0A6CC981-0065-4EFA-8237-760616B7197D}" type="pres">
      <dgm:prSet presAssocID="{9FEC4043-AA12-4981-BDED-1CAC3F01D34C}" presName="hierChild5" presStyleCnt="0"/>
      <dgm:spPr/>
    </dgm:pt>
    <dgm:pt modelId="{C61BA8EF-7987-4373-930B-F185C6B81820}" type="pres">
      <dgm:prSet presAssocID="{C6913CED-2C79-4223-AE11-7B43543B792E}" presName="hierChild5" presStyleCnt="0"/>
      <dgm:spPr/>
    </dgm:pt>
    <dgm:pt modelId="{0E241B00-22F2-430F-8297-59D6B336457B}" type="pres">
      <dgm:prSet presAssocID="{D8918558-DB77-4FC6-A957-B1F7EB77FC92}" presName="hierChild5" presStyleCnt="0"/>
      <dgm:spPr/>
    </dgm:pt>
    <dgm:pt modelId="{7C29287B-E400-4EA9-A299-D52B1E60AA2D}" type="pres">
      <dgm:prSet presAssocID="{2FB2E16A-FAFD-43A1-8FD0-3DFB2F37F6EF}" presName="hierChild5" presStyleCnt="0"/>
      <dgm:spPr/>
    </dgm:pt>
    <dgm:pt modelId="{70949173-274E-4FD8-BD7A-3C1CCE996C42}" type="pres">
      <dgm:prSet presAssocID="{B1BAC072-433E-4F95-B8B0-B420B7476336}" presName="hierChild5" presStyleCnt="0"/>
      <dgm:spPr/>
    </dgm:pt>
    <dgm:pt modelId="{6D8327FC-1C6F-436B-96DB-F082D293795B}" type="pres">
      <dgm:prSet presAssocID="{EEC59E3E-FF5A-4FFE-9BDE-C1D84A49BDD8}" presName="hierChild3" presStyleCnt="0"/>
      <dgm:spPr/>
    </dgm:pt>
  </dgm:ptLst>
  <dgm:cxnLst>
    <dgm:cxn modelId="{E11E9506-1B46-4115-8850-26EBE2407759}" type="presOf" srcId="{D8918558-DB77-4FC6-A957-B1F7EB77FC92}" destId="{9805746C-6338-4125-8F76-7C1B5C7657B5}" srcOrd="1" destOrd="0" presId="urn:microsoft.com/office/officeart/2005/8/layout/orgChart1"/>
    <dgm:cxn modelId="{F4699E09-667D-4ACF-BB20-2CC1BEAAA035}" type="presOf" srcId="{3C20C297-531B-4B9D-9D2F-F5E8B7098139}" destId="{1402FAA8-6CBB-4613-98BF-C8318F33456B}" srcOrd="1" destOrd="0" presId="urn:microsoft.com/office/officeart/2005/8/layout/orgChart1"/>
    <dgm:cxn modelId="{2FA65012-49CF-4534-A3DC-9C2F33290061}" type="presOf" srcId="{B22886A0-978C-4A04-A36A-6AF468D898A8}" destId="{8220EA55-0D7F-4A60-A181-EEC2505D30C2}" srcOrd="0" destOrd="0" presId="urn:microsoft.com/office/officeart/2005/8/layout/orgChart1"/>
    <dgm:cxn modelId="{2B476F17-F4C2-4253-B2B4-8AA7D67ED67D}" srcId="{C6913CED-2C79-4223-AE11-7B43543B792E}" destId="{9FEC4043-AA12-4981-BDED-1CAC3F01D34C}" srcOrd="0" destOrd="0" parTransId="{F25271F2-BCE6-4526-B675-E715D6120027}" sibTransId="{1675C050-60F8-4DCA-AABA-72B5CEF8273F}"/>
    <dgm:cxn modelId="{58399318-0EF9-47E9-A6B5-0466E3027755}" type="presOf" srcId="{3C20C297-531B-4B9D-9D2F-F5E8B7098139}" destId="{99AD2E14-8845-4F74-B760-1915717D88E1}" srcOrd="0" destOrd="0" presId="urn:microsoft.com/office/officeart/2005/8/layout/orgChart1"/>
    <dgm:cxn modelId="{2E9F0C19-7217-4024-BA15-08B941F1BDE4}" type="presOf" srcId="{F4F8EFA8-D8C3-4C85-81A0-3547690E1230}" destId="{5C6AB472-CBCA-41BD-BC0F-DA56161A4FB8}" srcOrd="0" destOrd="0" presId="urn:microsoft.com/office/officeart/2005/8/layout/orgChart1"/>
    <dgm:cxn modelId="{B42D601B-CD13-467C-9D5C-81FD719F1FB0}" type="presOf" srcId="{70142749-8663-4B36-BFF2-42C9AE2CCC00}" destId="{6BDE5E84-24D2-4159-B776-3FBC99261E06}" srcOrd="0" destOrd="0" presId="urn:microsoft.com/office/officeart/2005/8/layout/orgChart1"/>
    <dgm:cxn modelId="{CB53EA22-EDE5-45D4-80E9-73750F966466}" type="presOf" srcId="{EEC59E3E-FF5A-4FFE-9BDE-C1D84A49BDD8}" destId="{95777FC0-0ECB-411A-B954-5C01C1EDFFBE}" srcOrd="1" destOrd="0" presId="urn:microsoft.com/office/officeart/2005/8/layout/orgChart1"/>
    <dgm:cxn modelId="{719F3033-3BFC-4644-BD9E-37E5D445F3A0}" srcId="{EEC59E3E-FF5A-4FFE-9BDE-C1D84A49BDD8}" destId="{B1BAC072-433E-4F95-B8B0-B420B7476336}" srcOrd="0" destOrd="0" parTransId="{D58269DA-DF0B-42F0-92F2-8A389F3F17B9}" sibTransId="{B6FAE0EC-AFA4-47AF-BAA7-A3A192E3348B}"/>
    <dgm:cxn modelId="{9C68A83B-88BD-425A-9335-3BCA7A6CA616}" type="presOf" srcId="{BA065AC3-28DC-4DF9-A052-EB4BD6ECC74F}" destId="{0E28952D-E7A3-46DA-81AF-278D60CB550C}" srcOrd="0" destOrd="0" presId="urn:microsoft.com/office/officeart/2005/8/layout/orgChart1"/>
    <dgm:cxn modelId="{C59CB33E-74CC-4EB0-8980-A6B4DEB75EAB}" type="presOf" srcId="{4236D89A-A8C4-4E4C-89CA-15D8889FB0FB}" destId="{5A61570E-7185-4045-A1C9-6EB57E8273E5}" srcOrd="0" destOrd="0" presId="urn:microsoft.com/office/officeart/2005/8/layout/orgChart1"/>
    <dgm:cxn modelId="{52FC593F-33C8-4FC8-9EE8-836731DD1CC7}" type="presOf" srcId="{0066FD0E-686B-4998-AF7A-601A406FC4A5}" destId="{827A291A-F517-4397-BB5A-99305562D27F}" srcOrd="1" destOrd="0" presId="urn:microsoft.com/office/officeart/2005/8/layout/orgChart1"/>
    <dgm:cxn modelId="{3F5BE249-9491-4967-8E89-DA30AD6A2D3D}" srcId="{8DDFC1AE-EADC-4E6B-AE22-2655C2487FB9}" destId="{51BD2D55-C6D3-4C92-81B9-78DF59475FB6}" srcOrd="0" destOrd="0" parTransId="{6FE8D908-2FD8-4A30-A5F9-8DC83C9C7BC5}" sibTransId="{FFD358CE-A4EE-4F8C-8CE6-4DA41437F4DD}"/>
    <dgm:cxn modelId="{278CBB4E-FDB3-4568-BB57-45AA9E742275}" type="presOf" srcId="{BA065AC3-28DC-4DF9-A052-EB4BD6ECC74F}" destId="{3507B442-F528-4512-907C-9651071EE459}" srcOrd="1" destOrd="0" presId="urn:microsoft.com/office/officeart/2005/8/layout/orgChart1"/>
    <dgm:cxn modelId="{94FFB570-57B7-472D-A4E8-5600B8287ECA}" srcId="{D8918558-DB77-4FC6-A957-B1F7EB77FC92}" destId="{C6913CED-2C79-4223-AE11-7B43543B792E}" srcOrd="0" destOrd="0" parTransId="{F4F8EFA8-D8C3-4C85-81A0-3547690E1230}" sibTransId="{FE3512D3-9E67-44CA-A658-A487D6986BA5}"/>
    <dgm:cxn modelId="{DD827B71-9967-425E-A9FC-E3265D67D7F7}" srcId="{9FEC4043-AA12-4981-BDED-1CAC3F01D34C}" destId="{0066FD0E-686B-4998-AF7A-601A406FC4A5}" srcOrd="0" destOrd="0" parTransId="{8AB646FF-5E43-4613-A8A5-DB584C9DDC15}" sibTransId="{E0E89787-42BC-46D6-9D9F-DF36C89BC76F}"/>
    <dgm:cxn modelId="{31FFAD78-B9A5-44C9-A038-031913FEDD36}" type="presOf" srcId="{8AB646FF-5E43-4613-A8A5-DB584C9DDC15}" destId="{68965980-3606-4A03-BA6C-5C17C99E4F50}" srcOrd="0" destOrd="0" presId="urn:microsoft.com/office/officeart/2005/8/layout/orgChart1"/>
    <dgm:cxn modelId="{F476BE58-20E5-4338-88CC-07FD3FA4E073}" type="presOf" srcId="{B1BAC072-433E-4F95-B8B0-B420B7476336}" destId="{248BC34B-EE7F-433E-9475-2DC8D78DF7E8}" srcOrd="1" destOrd="0" presId="urn:microsoft.com/office/officeart/2005/8/layout/orgChart1"/>
    <dgm:cxn modelId="{9E8AEC58-8D36-4155-9B30-C72380E2B06C}" type="presOf" srcId="{6B192391-C75B-4EAE-A377-3E0053BE5741}" destId="{BB623E6D-EF80-4FCB-969A-ACBCFFC09F0E}" srcOrd="0" destOrd="0" presId="urn:microsoft.com/office/officeart/2005/8/layout/orgChart1"/>
    <dgm:cxn modelId="{40537559-BF1C-4F2B-8648-E51F1D5CF136}" type="presOf" srcId="{2FB2E16A-FAFD-43A1-8FD0-3DFB2F37F6EF}" destId="{12D2DFF4-F8D1-4A5D-AA16-EC1DDCE7A292}" srcOrd="1" destOrd="0" presId="urn:microsoft.com/office/officeart/2005/8/layout/orgChart1"/>
    <dgm:cxn modelId="{95B9637A-9A52-4AC0-8DF3-0CBDF2E5764A}" type="presOf" srcId="{70142749-8663-4B36-BFF2-42C9AE2CCC00}" destId="{C1D08C2F-0A6B-4119-9222-981CECBC4766}" srcOrd="1" destOrd="0" presId="urn:microsoft.com/office/officeart/2005/8/layout/orgChart1"/>
    <dgm:cxn modelId="{9829855A-6BFC-44C5-BEF9-05B5BD2A8CDF}" srcId="{2FB2E16A-FAFD-43A1-8FD0-3DFB2F37F6EF}" destId="{D8918558-DB77-4FC6-A957-B1F7EB77FC92}" srcOrd="0" destOrd="0" parTransId="{C1B5A0F4-2F67-4E49-AAC3-DE430993275A}" sibTransId="{5C526BDE-CF31-4108-AD2C-7E39450DC493}"/>
    <dgm:cxn modelId="{D255DC86-2913-4E24-96E7-DE1C9AD8FBBA}" srcId="{70142749-8663-4B36-BFF2-42C9AE2CCC00}" destId="{8DDFC1AE-EADC-4E6B-AE22-2655C2487FB9}" srcOrd="0" destOrd="0" parTransId="{B22886A0-978C-4A04-A36A-6AF468D898A8}" sibTransId="{78CD73E9-0D43-4B20-8F12-EE3F297FA9CF}"/>
    <dgm:cxn modelId="{197BED8B-1BF9-4F55-96CA-479A6B395035}" type="presOf" srcId="{F25271F2-BCE6-4526-B675-E715D6120027}" destId="{F06F1762-5C53-4F7C-B952-17ACE55D73AE}" srcOrd="0" destOrd="0" presId="urn:microsoft.com/office/officeart/2005/8/layout/orgChart1"/>
    <dgm:cxn modelId="{EED3E48C-4B9D-4592-8932-2AFBD6D7A511}" type="presOf" srcId="{A4A6C0D3-AA2D-45FA-ADB2-28239AE8280D}" destId="{9425073D-6A9E-4C89-BF8C-ACA86B6A7D96}" srcOrd="0" destOrd="0" presId="urn:microsoft.com/office/officeart/2005/8/layout/orgChart1"/>
    <dgm:cxn modelId="{5D971A9C-E226-4BC8-8192-7D2EC21B473F}" type="presOf" srcId="{9FEC4043-AA12-4981-BDED-1CAC3F01D34C}" destId="{FCFF366B-C66B-4D2A-B218-F59F326BD36B}" srcOrd="1" destOrd="0" presId="urn:microsoft.com/office/officeart/2005/8/layout/orgChart1"/>
    <dgm:cxn modelId="{062B729C-7689-4B58-BD79-1093E82F9BDD}" type="presOf" srcId="{B1BAC072-433E-4F95-B8B0-B420B7476336}" destId="{4D77C1C3-EBE0-4AE9-A481-30109B187BB0}" srcOrd="0" destOrd="0" presId="urn:microsoft.com/office/officeart/2005/8/layout/orgChart1"/>
    <dgm:cxn modelId="{8B1B08A0-1D89-4103-ACBF-FD4042D798C6}" srcId="{B1BAC072-433E-4F95-B8B0-B420B7476336}" destId="{70142749-8663-4B36-BFF2-42C9AE2CCC00}" srcOrd="0" destOrd="0" parTransId="{A4A6C0D3-AA2D-45FA-ADB2-28239AE8280D}" sibTransId="{EC291393-D3DD-476D-964B-54A908D5CDC2}"/>
    <dgm:cxn modelId="{CC7A4EA2-3673-4C0E-B86B-E45FDA823334}" type="presOf" srcId="{9FEC4043-AA12-4981-BDED-1CAC3F01D34C}" destId="{0052525D-4BF1-450A-B1C2-35F4E7F76CD2}" srcOrd="0" destOrd="0" presId="urn:microsoft.com/office/officeart/2005/8/layout/orgChart1"/>
    <dgm:cxn modelId="{E787D0AF-AEA3-4C69-8E28-64804031F91E}" type="presOf" srcId="{6FE8D908-2FD8-4A30-A5F9-8DC83C9C7BC5}" destId="{E8723868-3BB5-4FBA-A76C-A455CBB69234}" srcOrd="0" destOrd="0" presId="urn:microsoft.com/office/officeart/2005/8/layout/orgChart1"/>
    <dgm:cxn modelId="{3942A7B6-F4AF-4F3B-AD8E-CCCD5D79DD77}" srcId="{3C20C297-531B-4B9D-9D2F-F5E8B7098139}" destId="{124CE7B3-A5AD-4AE4-9257-6797251106EE}" srcOrd="0" destOrd="0" parTransId="{4236D89A-A8C4-4E4C-89CA-15D8889FB0FB}" sibTransId="{839695E2-9FD7-429F-A0C0-89D4EF36B89A}"/>
    <dgm:cxn modelId="{621065B9-7EC2-4327-9CE2-75F47C20F0CC}" type="presOf" srcId="{D8918558-DB77-4FC6-A957-B1F7EB77FC92}" destId="{AB6B3E38-A852-4B8C-A63E-DCF3FED6EA68}" srcOrd="0" destOrd="0" presId="urn:microsoft.com/office/officeart/2005/8/layout/orgChart1"/>
    <dgm:cxn modelId="{10EA99BC-8E6F-461C-9410-C75D0AB07C43}" type="presOf" srcId="{51BD2D55-C6D3-4C92-81B9-78DF59475FB6}" destId="{970B3E12-4D2D-4FD3-A2CD-7B1A3422AB16}" srcOrd="0" destOrd="0" presId="urn:microsoft.com/office/officeart/2005/8/layout/orgChart1"/>
    <dgm:cxn modelId="{37BF34BE-D3BB-4657-BF19-994CAD68B14C}" type="presOf" srcId="{2FB2E16A-FAFD-43A1-8FD0-3DFB2F37F6EF}" destId="{7ACCF7DD-7AC8-48AB-9C0C-6D7AD456FE05}" srcOrd="0" destOrd="0" presId="urn:microsoft.com/office/officeart/2005/8/layout/orgChart1"/>
    <dgm:cxn modelId="{1DCE35C3-7B56-4C46-ABD9-C0C20783A9E0}" type="presOf" srcId="{51BD2D55-C6D3-4C92-81B9-78DF59475FB6}" destId="{7BBEECCA-959A-4262-9862-C594958E9846}" srcOrd="1" destOrd="0" presId="urn:microsoft.com/office/officeart/2005/8/layout/orgChart1"/>
    <dgm:cxn modelId="{0CDDC0C4-7163-461B-AA10-CB7801D749B4}" type="presOf" srcId="{EE56D8C9-1ED7-41BA-A4EF-EF10F8DE3BBD}" destId="{8F1E9EDD-F8BE-4678-BA02-8ABA8743A48C}" srcOrd="0" destOrd="0" presId="urn:microsoft.com/office/officeart/2005/8/layout/orgChart1"/>
    <dgm:cxn modelId="{F0087CC6-E6AD-4809-BBA6-E534CDBF3012}" type="presOf" srcId="{380A1E7E-5CCD-424F-BA13-1B0E14577A85}" destId="{0B2CAB1B-AF4A-4A85-A64C-11E0E6FD342E}" srcOrd="0" destOrd="0" presId="urn:microsoft.com/office/officeart/2005/8/layout/orgChart1"/>
    <dgm:cxn modelId="{35F77DD0-5CF8-420A-A8D8-195F150A909B}" srcId="{124CE7B3-A5AD-4AE4-9257-6797251106EE}" destId="{BA065AC3-28DC-4DF9-A052-EB4BD6ECC74F}" srcOrd="0" destOrd="0" parTransId="{380A1E7E-5CCD-424F-BA13-1B0E14577A85}" sibTransId="{F259B385-6BB6-4AC7-8977-D8BA39E1FE58}"/>
    <dgm:cxn modelId="{BBB33FD4-455F-41AE-92D4-5AB7D59D5659}" srcId="{51BD2D55-C6D3-4C92-81B9-78DF59475FB6}" destId="{3C20C297-531B-4B9D-9D2F-F5E8B7098139}" srcOrd="0" destOrd="0" parTransId="{6B192391-C75B-4EAE-A377-3E0053BE5741}" sibTransId="{2D3F1FFC-C4A9-43DA-A8A1-C9BF5E76C0CA}"/>
    <dgm:cxn modelId="{8D3FC1D4-52F8-4289-9FBC-D2AEA5C581EC}" type="presOf" srcId="{EEC59E3E-FF5A-4FFE-9BDE-C1D84A49BDD8}" destId="{F77292A0-EE61-497F-AEC4-C0F1833CA904}" srcOrd="0" destOrd="0" presId="urn:microsoft.com/office/officeart/2005/8/layout/orgChart1"/>
    <dgm:cxn modelId="{2FA28ED7-27C9-4C12-82A0-89FA6F4DD2FF}" type="presOf" srcId="{0066FD0E-686B-4998-AF7A-601A406FC4A5}" destId="{C6E9B79C-0451-4544-8B60-BBD76CD8E0F0}" srcOrd="0" destOrd="0" presId="urn:microsoft.com/office/officeart/2005/8/layout/orgChart1"/>
    <dgm:cxn modelId="{454F47DA-6FDE-4562-8130-D5955500293C}" type="presOf" srcId="{124CE7B3-A5AD-4AE4-9257-6797251106EE}" destId="{E441735C-C1C6-4106-9D1B-95D11C22C3D3}" srcOrd="1" destOrd="0" presId="urn:microsoft.com/office/officeart/2005/8/layout/orgChart1"/>
    <dgm:cxn modelId="{AD4187DB-8761-400B-9078-E474B0CC8828}" type="presOf" srcId="{C6913CED-2C79-4223-AE11-7B43543B792E}" destId="{5BD98836-5BFA-4013-AAF0-4F2FDA6CCC41}" srcOrd="0" destOrd="0" presId="urn:microsoft.com/office/officeart/2005/8/layout/orgChart1"/>
    <dgm:cxn modelId="{9EC1A3DD-EDCC-49EF-BD31-27C66CD8C40E}" type="presOf" srcId="{C1B5A0F4-2F67-4E49-AAC3-DE430993275A}" destId="{C80390C4-4DC4-496F-B017-DFCC2B3EEB2A}" srcOrd="0" destOrd="0" presId="urn:microsoft.com/office/officeart/2005/8/layout/orgChart1"/>
    <dgm:cxn modelId="{C2D40FE4-BB51-4770-A04A-909FCDF8504B}" type="presOf" srcId="{8DDFC1AE-EADC-4E6B-AE22-2655C2487FB9}" destId="{22C69F72-47A9-49AF-ACD3-1CFDB41FE9D8}" srcOrd="0" destOrd="0" presId="urn:microsoft.com/office/officeart/2005/8/layout/orgChart1"/>
    <dgm:cxn modelId="{C74F26E6-AB30-478A-9282-842449F81D97}" type="presOf" srcId="{D58269DA-DF0B-42F0-92F2-8A389F3F17B9}" destId="{D887E63D-2822-4063-827E-EE0776EA6792}" srcOrd="0" destOrd="0" presId="urn:microsoft.com/office/officeart/2005/8/layout/orgChart1"/>
    <dgm:cxn modelId="{43C601E8-35B2-475B-A8E3-2CBB80910F2B}" type="presOf" srcId="{302C7912-1C6B-463F-A34C-A6095D78E42A}" destId="{A95A81B3-9143-4D1D-A672-3FC566B6426C}" srcOrd="0" destOrd="0" presId="urn:microsoft.com/office/officeart/2005/8/layout/orgChart1"/>
    <dgm:cxn modelId="{5BAB8BEC-83E6-4728-A236-25A11EE0460D}" srcId="{302C7912-1C6B-463F-A34C-A6095D78E42A}" destId="{EEC59E3E-FF5A-4FFE-9BDE-C1D84A49BDD8}" srcOrd="0" destOrd="0" parTransId="{3BD0D4FE-C433-49DE-AAA8-2B2D1D4C41AA}" sibTransId="{D6B37164-672F-450C-B7F8-8771E1E8D968}"/>
    <dgm:cxn modelId="{23C62DED-90BC-49BC-BA0C-B6EC745B8977}" type="presOf" srcId="{124CE7B3-A5AD-4AE4-9257-6797251106EE}" destId="{ADAF2D7D-8CF9-447E-B82A-9DD44D10C846}" srcOrd="0" destOrd="0" presId="urn:microsoft.com/office/officeart/2005/8/layout/orgChart1"/>
    <dgm:cxn modelId="{61A537F1-B287-4339-BF52-6051E28D787E}" srcId="{B1BAC072-433E-4F95-B8B0-B420B7476336}" destId="{2FB2E16A-FAFD-43A1-8FD0-3DFB2F37F6EF}" srcOrd="1" destOrd="0" parTransId="{EE56D8C9-1ED7-41BA-A4EF-EF10F8DE3BBD}" sibTransId="{90BC4C87-C4DE-4F54-B7E2-467E92DB90E7}"/>
    <dgm:cxn modelId="{3DB60EFA-A062-4B50-B28F-EC67FA88B001}" type="presOf" srcId="{8DDFC1AE-EADC-4E6B-AE22-2655C2487FB9}" destId="{84F2776C-FDCF-4DC6-9003-EE18B539DCB4}" srcOrd="1" destOrd="0" presId="urn:microsoft.com/office/officeart/2005/8/layout/orgChart1"/>
    <dgm:cxn modelId="{DA6C2AFE-CD3C-450E-98B7-4F086F3E46D2}" type="presOf" srcId="{C6913CED-2C79-4223-AE11-7B43543B792E}" destId="{B191AF1F-22CA-4C7B-B7A3-00624B84ADFA}" srcOrd="1" destOrd="0" presId="urn:microsoft.com/office/officeart/2005/8/layout/orgChart1"/>
    <dgm:cxn modelId="{DE7395AC-ABE8-4FBA-B0B2-BBBA0C188A3C}" type="presParOf" srcId="{A95A81B3-9143-4D1D-A672-3FC566B6426C}" destId="{9E0416D8-F8B3-4C14-8850-395045BB8C1B}" srcOrd="0" destOrd="0" presId="urn:microsoft.com/office/officeart/2005/8/layout/orgChart1"/>
    <dgm:cxn modelId="{E9A3BE0A-4683-4867-AB13-1F2928F671C8}" type="presParOf" srcId="{9E0416D8-F8B3-4C14-8850-395045BB8C1B}" destId="{9208630C-DEDD-4AE4-BF66-26DA073BAA86}" srcOrd="0" destOrd="0" presId="urn:microsoft.com/office/officeart/2005/8/layout/orgChart1"/>
    <dgm:cxn modelId="{1039A643-34D5-4470-9C81-BEEDB231F9A1}" type="presParOf" srcId="{9208630C-DEDD-4AE4-BF66-26DA073BAA86}" destId="{F77292A0-EE61-497F-AEC4-C0F1833CA904}" srcOrd="0" destOrd="0" presId="urn:microsoft.com/office/officeart/2005/8/layout/orgChart1"/>
    <dgm:cxn modelId="{B689D635-65A1-4892-B470-27C2A43F0823}" type="presParOf" srcId="{9208630C-DEDD-4AE4-BF66-26DA073BAA86}" destId="{95777FC0-0ECB-411A-B954-5C01C1EDFFBE}" srcOrd="1" destOrd="0" presId="urn:microsoft.com/office/officeart/2005/8/layout/orgChart1"/>
    <dgm:cxn modelId="{48B28F62-F556-4ECD-B3C9-BBD3A87E2118}" type="presParOf" srcId="{9E0416D8-F8B3-4C14-8850-395045BB8C1B}" destId="{A070F5C1-983D-4647-BAD8-0A259314815D}" srcOrd="1" destOrd="0" presId="urn:microsoft.com/office/officeart/2005/8/layout/orgChart1"/>
    <dgm:cxn modelId="{F06C0ABB-5270-4B15-A91E-BF61442CC48A}" type="presParOf" srcId="{A070F5C1-983D-4647-BAD8-0A259314815D}" destId="{D887E63D-2822-4063-827E-EE0776EA6792}" srcOrd="0" destOrd="0" presId="urn:microsoft.com/office/officeart/2005/8/layout/orgChart1"/>
    <dgm:cxn modelId="{FC538389-9577-4A91-8D0E-24E60F4A0313}" type="presParOf" srcId="{A070F5C1-983D-4647-BAD8-0A259314815D}" destId="{DCD6CFC3-6F06-4C12-A96E-9E1B0BFF566F}" srcOrd="1" destOrd="0" presId="urn:microsoft.com/office/officeart/2005/8/layout/orgChart1"/>
    <dgm:cxn modelId="{B92D6802-B7AF-4D69-8ECB-813ED453A246}" type="presParOf" srcId="{DCD6CFC3-6F06-4C12-A96E-9E1B0BFF566F}" destId="{D4817AA2-E63F-415C-B4DA-D196B3E30DDB}" srcOrd="0" destOrd="0" presId="urn:microsoft.com/office/officeart/2005/8/layout/orgChart1"/>
    <dgm:cxn modelId="{0F0D8E3C-613F-4503-91C5-7BE3A92932EB}" type="presParOf" srcId="{D4817AA2-E63F-415C-B4DA-D196B3E30DDB}" destId="{4D77C1C3-EBE0-4AE9-A481-30109B187BB0}" srcOrd="0" destOrd="0" presId="urn:microsoft.com/office/officeart/2005/8/layout/orgChart1"/>
    <dgm:cxn modelId="{3564B1BC-3C86-49D6-8BA3-E6A7FB7B89C4}" type="presParOf" srcId="{D4817AA2-E63F-415C-B4DA-D196B3E30DDB}" destId="{248BC34B-EE7F-433E-9475-2DC8D78DF7E8}" srcOrd="1" destOrd="0" presId="urn:microsoft.com/office/officeart/2005/8/layout/orgChart1"/>
    <dgm:cxn modelId="{37A2F395-890A-42ED-A9BF-A113F9BCAAAE}" type="presParOf" srcId="{DCD6CFC3-6F06-4C12-A96E-9E1B0BFF566F}" destId="{1425D0F0-8093-4CCF-A912-63104FF9A34A}" srcOrd="1" destOrd="0" presId="urn:microsoft.com/office/officeart/2005/8/layout/orgChart1"/>
    <dgm:cxn modelId="{1F3A9139-C2D8-451B-9FF8-B2794A830C29}" type="presParOf" srcId="{1425D0F0-8093-4CCF-A912-63104FF9A34A}" destId="{9425073D-6A9E-4C89-BF8C-ACA86B6A7D96}" srcOrd="0" destOrd="0" presId="urn:microsoft.com/office/officeart/2005/8/layout/orgChart1"/>
    <dgm:cxn modelId="{15D67601-62D7-426E-9D65-C9C2D70E0451}" type="presParOf" srcId="{1425D0F0-8093-4CCF-A912-63104FF9A34A}" destId="{713AFDA1-CCDF-464E-9C7A-B0233C284D22}" srcOrd="1" destOrd="0" presId="urn:microsoft.com/office/officeart/2005/8/layout/orgChart1"/>
    <dgm:cxn modelId="{1F24524A-9966-49F9-BA98-522C934B384A}" type="presParOf" srcId="{713AFDA1-CCDF-464E-9C7A-B0233C284D22}" destId="{EF2D3D0F-7A46-4F7F-8FD5-7FA943052F21}" srcOrd="0" destOrd="0" presId="urn:microsoft.com/office/officeart/2005/8/layout/orgChart1"/>
    <dgm:cxn modelId="{BC9DE32D-3F40-4570-BF22-2B8FA47C5A7C}" type="presParOf" srcId="{EF2D3D0F-7A46-4F7F-8FD5-7FA943052F21}" destId="{6BDE5E84-24D2-4159-B776-3FBC99261E06}" srcOrd="0" destOrd="0" presId="urn:microsoft.com/office/officeart/2005/8/layout/orgChart1"/>
    <dgm:cxn modelId="{A9C9AC65-32F8-4753-9B32-4EB280D8A903}" type="presParOf" srcId="{EF2D3D0F-7A46-4F7F-8FD5-7FA943052F21}" destId="{C1D08C2F-0A6B-4119-9222-981CECBC4766}" srcOrd="1" destOrd="0" presId="urn:microsoft.com/office/officeart/2005/8/layout/orgChart1"/>
    <dgm:cxn modelId="{4B52346D-89AA-4833-9B43-27B9015AFB23}" type="presParOf" srcId="{713AFDA1-CCDF-464E-9C7A-B0233C284D22}" destId="{CB4CA100-18E1-427F-9E42-863F3228CD7A}" srcOrd="1" destOrd="0" presId="urn:microsoft.com/office/officeart/2005/8/layout/orgChart1"/>
    <dgm:cxn modelId="{639071B0-8DBD-4A1A-9769-AB1A28B29CCA}" type="presParOf" srcId="{CB4CA100-18E1-427F-9E42-863F3228CD7A}" destId="{8220EA55-0D7F-4A60-A181-EEC2505D30C2}" srcOrd="0" destOrd="0" presId="urn:microsoft.com/office/officeart/2005/8/layout/orgChart1"/>
    <dgm:cxn modelId="{84864042-2130-45EC-9F24-6D91E2358E8A}" type="presParOf" srcId="{CB4CA100-18E1-427F-9E42-863F3228CD7A}" destId="{1C2DCF12-3820-49F5-A0A5-099182C5B80C}" srcOrd="1" destOrd="0" presId="urn:microsoft.com/office/officeart/2005/8/layout/orgChart1"/>
    <dgm:cxn modelId="{3CF8F53A-ACA1-4E6E-9D15-7176E169D8FB}" type="presParOf" srcId="{1C2DCF12-3820-49F5-A0A5-099182C5B80C}" destId="{93A86090-E5E1-4BBA-BF84-996063F9B6B9}" srcOrd="0" destOrd="0" presId="urn:microsoft.com/office/officeart/2005/8/layout/orgChart1"/>
    <dgm:cxn modelId="{B242B34B-6B7B-4952-A753-C07B1667C0B6}" type="presParOf" srcId="{93A86090-E5E1-4BBA-BF84-996063F9B6B9}" destId="{22C69F72-47A9-49AF-ACD3-1CFDB41FE9D8}" srcOrd="0" destOrd="0" presId="urn:microsoft.com/office/officeart/2005/8/layout/orgChart1"/>
    <dgm:cxn modelId="{9310392F-5B01-4884-A14D-C6FB5C33E444}" type="presParOf" srcId="{93A86090-E5E1-4BBA-BF84-996063F9B6B9}" destId="{84F2776C-FDCF-4DC6-9003-EE18B539DCB4}" srcOrd="1" destOrd="0" presId="urn:microsoft.com/office/officeart/2005/8/layout/orgChart1"/>
    <dgm:cxn modelId="{7215D3E4-03A4-4388-9566-BC9D880FE5B1}" type="presParOf" srcId="{1C2DCF12-3820-49F5-A0A5-099182C5B80C}" destId="{2B47A8E0-F183-4D77-A9FC-0873B07D9A35}" srcOrd="1" destOrd="0" presId="urn:microsoft.com/office/officeart/2005/8/layout/orgChart1"/>
    <dgm:cxn modelId="{255BA478-7A70-4EED-9D84-52BC26CA2CB6}" type="presParOf" srcId="{2B47A8E0-F183-4D77-A9FC-0873B07D9A35}" destId="{E8723868-3BB5-4FBA-A76C-A455CBB69234}" srcOrd="0" destOrd="0" presId="urn:microsoft.com/office/officeart/2005/8/layout/orgChart1"/>
    <dgm:cxn modelId="{797882CB-970E-41EB-B575-35CB11631440}" type="presParOf" srcId="{2B47A8E0-F183-4D77-A9FC-0873B07D9A35}" destId="{E122EF8E-2DF0-4E69-BCBB-B74455D1A7D2}" srcOrd="1" destOrd="0" presId="urn:microsoft.com/office/officeart/2005/8/layout/orgChart1"/>
    <dgm:cxn modelId="{1E3E1113-8FC5-41A8-BF2F-91C67D7F90A8}" type="presParOf" srcId="{E122EF8E-2DF0-4E69-BCBB-B74455D1A7D2}" destId="{C3ED8491-2AAD-455B-A610-BE0BF1B8DB17}" srcOrd="0" destOrd="0" presId="urn:microsoft.com/office/officeart/2005/8/layout/orgChart1"/>
    <dgm:cxn modelId="{1225A7A0-58BD-4E73-A100-98D5213AE10E}" type="presParOf" srcId="{C3ED8491-2AAD-455B-A610-BE0BF1B8DB17}" destId="{970B3E12-4D2D-4FD3-A2CD-7B1A3422AB16}" srcOrd="0" destOrd="0" presId="urn:microsoft.com/office/officeart/2005/8/layout/orgChart1"/>
    <dgm:cxn modelId="{DD4DE257-251F-4D87-A047-289F3EE6BC3C}" type="presParOf" srcId="{C3ED8491-2AAD-455B-A610-BE0BF1B8DB17}" destId="{7BBEECCA-959A-4262-9862-C594958E9846}" srcOrd="1" destOrd="0" presId="urn:microsoft.com/office/officeart/2005/8/layout/orgChart1"/>
    <dgm:cxn modelId="{ECD3291D-F483-4DC7-AF6A-BF96D3642BBF}" type="presParOf" srcId="{E122EF8E-2DF0-4E69-BCBB-B74455D1A7D2}" destId="{401B2E1A-08FB-4FCB-BB8E-207EEFE7427C}" srcOrd="1" destOrd="0" presId="urn:microsoft.com/office/officeart/2005/8/layout/orgChart1"/>
    <dgm:cxn modelId="{1FCBACEF-2DB7-42D7-85E5-266B0D75E9CD}" type="presParOf" srcId="{401B2E1A-08FB-4FCB-BB8E-207EEFE7427C}" destId="{BB623E6D-EF80-4FCB-969A-ACBCFFC09F0E}" srcOrd="0" destOrd="0" presId="urn:microsoft.com/office/officeart/2005/8/layout/orgChart1"/>
    <dgm:cxn modelId="{9E73B384-DB5F-4C53-9B65-54DC25AED0F7}" type="presParOf" srcId="{401B2E1A-08FB-4FCB-BB8E-207EEFE7427C}" destId="{9A6C5DDB-8C0D-42D0-8898-84E4B8F7A722}" srcOrd="1" destOrd="0" presId="urn:microsoft.com/office/officeart/2005/8/layout/orgChart1"/>
    <dgm:cxn modelId="{DC96E340-CCB9-4671-B3E1-34ACAD8080BC}" type="presParOf" srcId="{9A6C5DDB-8C0D-42D0-8898-84E4B8F7A722}" destId="{16979C25-2C4C-495E-B676-37245D6E970A}" srcOrd="0" destOrd="0" presId="urn:microsoft.com/office/officeart/2005/8/layout/orgChart1"/>
    <dgm:cxn modelId="{4547700E-B478-4BE1-A88D-9EEBA36AF278}" type="presParOf" srcId="{16979C25-2C4C-495E-B676-37245D6E970A}" destId="{99AD2E14-8845-4F74-B760-1915717D88E1}" srcOrd="0" destOrd="0" presId="urn:microsoft.com/office/officeart/2005/8/layout/orgChart1"/>
    <dgm:cxn modelId="{985B2BA8-18D3-4616-A818-CECDB2895C6A}" type="presParOf" srcId="{16979C25-2C4C-495E-B676-37245D6E970A}" destId="{1402FAA8-6CBB-4613-98BF-C8318F33456B}" srcOrd="1" destOrd="0" presId="urn:microsoft.com/office/officeart/2005/8/layout/orgChart1"/>
    <dgm:cxn modelId="{49C6CCDB-CB96-41F1-BFCD-4720CF0D86A5}" type="presParOf" srcId="{9A6C5DDB-8C0D-42D0-8898-84E4B8F7A722}" destId="{0E2E80D3-64C5-4AD1-9D81-1A18DFA0C22B}" srcOrd="1" destOrd="0" presId="urn:microsoft.com/office/officeart/2005/8/layout/orgChart1"/>
    <dgm:cxn modelId="{CD3B1C9E-61CD-4A46-9A07-206751FBC8CD}" type="presParOf" srcId="{0E2E80D3-64C5-4AD1-9D81-1A18DFA0C22B}" destId="{5A61570E-7185-4045-A1C9-6EB57E8273E5}" srcOrd="0" destOrd="0" presId="urn:microsoft.com/office/officeart/2005/8/layout/orgChart1"/>
    <dgm:cxn modelId="{A0FC3B86-444D-4D99-B002-2160BAA74FBE}" type="presParOf" srcId="{0E2E80D3-64C5-4AD1-9D81-1A18DFA0C22B}" destId="{15CCF5D3-0412-49EA-9417-2B602072DA96}" srcOrd="1" destOrd="0" presId="urn:microsoft.com/office/officeart/2005/8/layout/orgChart1"/>
    <dgm:cxn modelId="{00F76350-521A-4B7E-95FF-1C6987FDA9E4}" type="presParOf" srcId="{15CCF5D3-0412-49EA-9417-2B602072DA96}" destId="{107F5AB0-6D39-4ED3-9F98-4A5E10AD4011}" srcOrd="0" destOrd="0" presId="urn:microsoft.com/office/officeart/2005/8/layout/orgChart1"/>
    <dgm:cxn modelId="{29BFC5A1-F66F-4EEE-B6DC-FB85BEF1139F}" type="presParOf" srcId="{107F5AB0-6D39-4ED3-9F98-4A5E10AD4011}" destId="{ADAF2D7D-8CF9-447E-B82A-9DD44D10C846}" srcOrd="0" destOrd="0" presId="urn:microsoft.com/office/officeart/2005/8/layout/orgChart1"/>
    <dgm:cxn modelId="{7CEE8720-0EC3-4A6B-8F20-0DAAB41B8CF6}" type="presParOf" srcId="{107F5AB0-6D39-4ED3-9F98-4A5E10AD4011}" destId="{E441735C-C1C6-4106-9D1B-95D11C22C3D3}" srcOrd="1" destOrd="0" presId="urn:microsoft.com/office/officeart/2005/8/layout/orgChart1"/>
    <dgm:cxn modelId="{4E2AD9C2-E7CE-4718-9097-042D77CE9552}" type="presParOf" srcId="{15CCF5D3-0412-49EA-9417-2B602072DA96}" destId="{90820F87-2269-478A-8CB1-3C94D3E38FC8}" srcOrd="1" destOrd="0" presId="urn:microsoft.com/office/officeart/2005/8/layout/orgChart1"/>
    <dgm:cxn modelId="{22DCF471-159E-4E9C-A003-1D3CA14BD395}" type="presParOf" srcId="{90820F87-2269-478A-8CB1-3C94D3E38FC8}" destId="{0B2CAB1B-AF4A-4A85-A64C-11E0E6FD342E}" srcOrd="0" destOrd="0" presId="urn:microsoft.com/office/officeart/2005/8/layout/orgChart1"/>
    <dgm:cxn modelId="{8255E79B-E5EE-4236-94E4-D7CC78A794A5}" type="presParOf" srcId="{90820F87-2269-478A-8CB1-3C94D3E38FC8}" destId="{101299FD-6CEB-4A85-A86F-FD4277AA7E0F}" srcOrd="1" destOrd="0" presId="urn:microsoft.com/office/officeart/2005/8/layout/orgChart1"/>
    <dgm:cxn modelId="{ED83834B-77D6-4CFB-A1A8-9123B6818E17}" type="presParOf" srcId="{101299FD-6CEB-4A85-A86F-FD4277AA7E0F}" destId="{4D438122-16B5-490A-A214-2CBA16CBA1FC}" srcOrd="0" destOrd="0" presId="urn:microsoft.com/office/officeart/2005/8/layout/orgChart1"/>
    <dgm:cxn modelId="{DF95B1E7-21A2-4FB9-9AD9-9EBCD4108DDC}" type="presParOf" srcId="{4D438122-16B5-490A-A214-2CBA16CBA1FC}" destId="{0E28952D-E7A3-46DA-81AF-278D60CB550C}" srcOrd="0" destOrd="0" presId="urn:microsoft.com/office/officeart/2005/8/layout/orgChart1"/>
    <dgm:cxn modelId="{9D00938D-06EA-4DEB-B6C2-FAA45D86205C}" type="presParOf" srcId="{4D438122-16B5-490A-A214-2CBA16CBA1FC}" destId="{3507B442-F528-4512-907C-9651071EE459}" srcOrd="1" destOrd="0" presId="urn:microsoft.com/office/officeart/2005/8/layout/orgChart1"/>
    <dgm:cxn modelId="{062259FB-C68E-44C7-8E47-62F4E45970D4}" type="presParOf" srcId="{101299FD-6CEB-4A85-A86F-FD4277AA7E0F}" destId="{163DFF71-42A6-47D0-8489-A964C86B09B5}" srcOrd="1" destOrd="0" presId="urn:microsoft.com/office/officeart/2005/8/layout/orgChart1"/>
    <dgm:cxn modelId="{44214038-E847-4064-A9B4-A20DF8716113}" type="presParOf" srcId="{101299FD-6CEB-4A85-A86F-FD4277AA7E0F}" destId="{9EC338B4-1CCA-47B5-99FE-603707452E8E}" srcOrd="2" destOrd="0" presId="urn:microsoft.com/office/officeart/2005/8/layout/orgChart1"/>
    <dgm:cxn modelId="{BED691E5-6B66-40A7-B5D5-CE1BFD21A9CB}" type="presParOf" srcId="{15CCF5D3-0412-49EA-9417-2B602072DA96}" destId="{40C0EC1A-9274-4CDA-BB8B-1A3746CC2C81}" srcOrd="2" destOrd="0" presId="urn:microsoft.com/office/officeart/2005/8/layout/orgChart1"/>
    <dgm:cxn modelId="{817CD089-C7A6-4C32-B36E-B2F3F15F3EB3}" type="presParOf" srcId="{9A6C5DDB-8C0D-42D0-8898-84E4B8F7A722}" destId="{0AA38E0B-7066-4EF6-ABD1-DD2D94617568}" srcOrd="2" destOrd="0" presId="urn:microsoft.com/office/officeart/2005/8/layout/orgChart1"/>
    <dgm:cxn modelId="{C502F06B-B42A-463A-8A4F-DEC3DF4AA20B}" type="presParOf" srcId="{E122EF8E-2DF0-4E69-BCBB-B74455D1A7D2}" destId="{036ABE6A-09F2-44DC-B0B9-8E425295A53B}" srcOrd="2" destOrd="0" presId="urn:microsoft.com/office/officeart/2005/8/layout/orgChart1"/>
    <dgm:cxn modelId="{4ACBADFB-C84B-4A35-9980-CC00858BE72A}" type="presParOf" srcId="{1C2DCF12-3820-49F5-A0A5-099182C5B80C}" destId="{8DA82C14-50B4-4CB8-86B7-AE77E6E0C4BE}" srcOrd="2" destOrd="0" presId="urn:microsoft.com/office/officeart/2005/8/layout/orgChart1"/>
    <dgm:cxn modelId="{08F0D714-4168-400E-B8AF-6D21B4482231}" type="presParOf" srcId="{713AFDA1-CCDF-464E-9C7A-B0233C284D22}" destId="{955943B1-26B3-4007-AFE8-8424EAE116C6}" srcOrd="2" destOrd="0" presId="urn:microsoft.com/office/officeart/2005/8/layout/orgChart1"/>
    <dgm:cxn modelId="{60E2D0D7-80BF-435B-A62F-2750B1E96675}" type="presParOf" srcId="{1425D0F0-8093-4CCF-A912-63104FF9A34A}" destId="{8F1E9EDD-F8BE-4678-BA02-8ABA8743A48C}" srcOrd="2" destOrd="0" presId="urn:microsoft.com/office/officeart/2005/8/layout/orgChart1"/>
    <dgm:cxn modelId="{430AB56F-2025-47E4-8A39-13EF9A37330C}" type="presParOf" srcId="{1425D0F0-8093-4CCF-A912-63104FF9A34A}" destId="{028E18E3-1D75-448B-AA1E-FCF6CA7E3989}" srcOrd="3" destOrd="0" presId="urn:microsoft.com/office/officeart/2005/8/layout/orgChart1"/>
    <dgm:cxn modelId="{77844706-A650-4014-ADE3-4A0B4F242887}" type="presParOf" srcId="{028E18E3-1D75-448B-AA1E-FCF6CA7E3989}" destId="{C0403DC7-E470-4159-8ADF-5B69F7D3BCB5}" srcOrd="0" destOrd="0" presId="urn:microsoft.com/office/officeart/2005/8/layout/orgChart1"/>
    <dgm:cxn modelId="{939F7629-9B46-4D3C-BCD9-670655507992}" type="presParOf" srcId="{C0403DC7-E470-4159-8ADF-5B69F7D3BCB5}" destId="{7ACCF7DD-7AC8-48AB-9C0C-6D7AD456FE05}" srcOrd="0" destOrd="0" presId="urn:microsoft.com/office/officeart/2005/8/layout/orgChart1"/>
    <dgm:cxn modelId="{C799DEF4-F384-426D-AABF-0E5BA48429A0}" type="presParOf" srcId="{C0403DC7-E470-4159-8ADF-5B69F7D3BCB5}" destId="{12D2DFF4-F8D1-4A5D-AA16-EC1DDCE7A292}" srcOrd="1" destOrd="0" presId="urn:microsoft.com/office/officeart/2005/8/layout/orgChart1"/>
    <dgm:cxn modelId="{C7B741FE-F839-4CCE-A40F-4409C3A78545}" type="presParOf" srcId="{028E18E3-1D75-448B-AA1E-FCF6CA7E3989}" destId="{90C34BFF-343E-4B67-AF7C-D635206C0BE3}" srcOrd="1" destOrd="0" presId="urn:microsoft.com/office/officeart/2005/8/layout/orgChart1"/>
    <dgm:cxn modelId="{035B0203-87A0-4DB0-AD22-BE930DA2D2C9}" type="presParOf" srcId="{90C34BFF-343E-4B67-AF7C-D635206C0BE3}" destId="{C80390C4-4DC4-496F-B017-DFCC2B3EEB2A}" srcOrd="0" destOrd="0" presId="urn:microsoft.com/office/officeart/2005/8/layout/orgChart1"/>
    <dgm:cxn modelId="{142876F0-0828-4767-A7D3-AB97E95A2CBC}" type="presParOf" srcId="{90C34BFF-343E-4B67-AF7C-D635206C0BE3}" destId="{C1E3B590-B7E4-4256-AA1D-7609454C7E7E}" srcOrd="1" destOrd="0" presId="urn:microsoft.com/office/officeart/2005/8/layout/orgChart1"/>
    <dgm:cxn modelId="{82F70064-23FD-4949-8263-9DAF1AFAD02E}" type="presParOf" srcId="{C1E3B590-B7E4-4256-AA1D-7609454C7E7E}" destId="{03E6AFCD-71EE-411D-AF34-E79B79CB0366}" srcOrd="0" destOrd="0" presId="urn:microsoft.com/office/officeart/2005/8/layout/orgChart1"/>
    <dgm:cxn modelId="{EA49D945-CF72-4048-86DC-A9D85DE8239C}" type="presParOf" srcId="{03E6AFCD-71EE-411D-AF34-E79B79CB0366}" destId="{AB6B3E38-A852-4B8C-A63E-DCF3FED6EA68}" srcOrd="0" destOrd="0" presId="urn:microsoft.com/office/officeart/2005/8/layout/orgChart1"/>
    <dgm:cxn modelId="{FF0B597B-241E-4449-87A5-AA7F818FDCD0}" type="presParOf" srcId="{03E6AFCD-71EE-411D-AF34-E79B79CB0366}" destId="{9805746C-6338-4125-8F76-7C1B5C7657B5}" srcOrd="1" destOrd="0" presId="urn:microsoft.com/office/officeart/2005/8/layout/orgChart1"/>
    <dgm:cxn modelId="{0191555B-6799-4336-AA7B-4BAF38079137}" type="presParOf" srcId="{C1E3B590-B7E4-4256-AA1D-7609454C7E7E}" destId="{CA0C728A-3E9F-4557-8CBC-95070103FB2D}" srcOrd="1" destOrd="0" presId="urn:microsoft.com/office/officeart/2005/8/layout/orgChart1"/>
    <dgm:cxn modelId="{DE6692EF-9B41-4A5E-8670-32A159F0089E}" type="presParOf" srcId="{CA0C728A-3E9F-4557-8CBC-95070103FB2D}" destId="{5C6AB472-CBCA-41BD-BC0F-DA56161A4FB8}" srcOrd="0" destOrd="0" presId="urn:microsoft.com/office/officeart/2005/8/layout/orgChart1"/>
    <dgm:cxn modelId="{3518F77D-0308-4117-9C30-C800629E4675}" type="presParOf" srcId="{CA0C728A-3E9F-4557-8CBC-95070103FB2D}" destId="{D2991E39-5C73-4A53-8ED5-FD83E2B0A7FB}" srcOrd="1" destOrd="0" presId="urn:microsoft.com/office/officeart/2005/8/layout/orgChart1"/>
    <dgm:cxn modelId="{EB1F2B9B-8B21-45CC-8F23-A25712896B6F}" type="presParOf" srcId="{D2991E39-5C73-4A53-8ED5-FD83E2B0A7FB}" destId="{E5A6D32F-F301-4894-A8FA-6126948DB6A7}" srcOrd="0" destOrd="0" presId="urn:microsoft.com/office/officeart/2005/8/layout/orgChart1"/>
    <dgm:cxn modelId="{EC5D1C10-424F-4EE7-9029-2DBCE6011152}" type="presParOf" srcId="{E5A6D32F-F301-4894-A8FA-6126948DB6A7}" destId="{5BD98836-5BFA-4013-AAF0-4F2FDA6CCC41}" srcOrd="0" destOrd="0" presId="urn:microsoft.com/office/officeart/2005/8/layout/orgChart1"/>
    <dgm:cxn modelId="{E193A633-D2FF-49BC-86C4-6A99A478CA95}" type="presParOf" srcId="{E5A6D32F-F301-4894-A8FA-6126948DB6A7}" destId="{B191AF1F-22CA-4C7B-B7A3-00624B84ADFA}" srcOrd="1" destOrd="0" presId="urn:microsoft.com/office/officeart/2005/8/layout/orgChart1"/>
    <dgm:cxn modelId="{70C260B7-B66D-4AFD-856C-01D9D9CED4C4}" type="presParOf" srcId="{D2991E39-5C73-4A53-8ED5-FD83E2B0A7FB}" destId="{A711601A-F42E-41DB-9D6A-BFB86FC52FF2}" srcOrd="1" destOrd="0" presId="urn:microsoft.com/office/officeart/2005/8/layout/orgChart1"/>
    <dgm:cxn modelId="{ACCB6C61-79CA-4513-9A3C-BD134C062882}" type="presParOf" srcId="{A711601A-F42E-41DB-9D6A-BFB86FC52FF2}" destId="{F06F1762-5C53-4F7C-B952-17ACE55D73AE}" srcOrd="0" destOrd="0" presId="urn:microsoft.com/office/officeart/2005/8/layout/orgChart1"/>
    <dgm:cxn modelId="{BF0A9126-909B-4C99-9D28-E8046EB86DD4}" type="presParOf" srcId="{A711601A-F42E-41DB-9D6A-BFB86FC52FF2}" destId="{A9F8BA43-2C83-4659-8271-625A66E87E83}" srcOrd="1" destOrd="0" presId="urn:microsoft.com/office/officeart/2005/8/layout/orgChart1"/>
    <dgm:cxn modelId="{AB7C6C96-159D-4145-AE1F-19E0E52119E6}" type="presParOf" srcId="{A9F8BA43-2C83-4659-8271-625A66E87E83}" destId="{78CABC4B-34EF-4324-BAAD-8B4D88578252}" srcOrd="0" destOrd="0" presId="urn:microsoft.com/office/officeart/2005/8/layout/orgChart1"/>
    <dgm:cxn modelId="{9DCEF3C2-68EB-4EFB-98ED-9598F616F04C}" type="presParOf" srcId="{78CABC4B-34EF-4324-BAAD-8B4D88578252}" destId="{0052525D-4BF1-450A-B1C2-35F4E7F76CD2}" srcOrd="0" destOrd="0" presId="urn:microsoft.com/office/officeart/2005/8/layout/orgChart1"/>
    <dgm:cxn modelId="{8B21CD67-BD04-4441-A62E-9887D0B80931}" type="presParOf" srcId="{78CABC4B-34EF-4324-BAAD-8B4D88578252}" destId="{FCFF366B-C66B-4D2A-B218-F59F326BD36B}" srcOrd="1" destOrd="0" presId="urn:microsoft.com/office/officeart/2005/8/layout/orgChart1"/>
    <dgm:cxn modelId="{27B8AF67-4AD5-4BCB-841A-E0576A309272}" type="presParOf" srcId="{A9F8BA43-2C83-4659-8271-625A66E87E83}" destId="{4263E213-770E-457B-B4A1-FE8AB125039B}" srcOrd="1" destOrd="0" presId="urn:microsoft.com/office/officeart/2005/8/layout/orgChart1"/>
    <dgm:cxn modelId="{4EDC2A34-2854-460C-8697-A18EA3B01B7E}" type="presParOf" srcId="{4263E213-770E-457B-B4A1-FE8AB125039B}" destId="{68965980-3606-4A03-BA6C-5C17C99E4F50}" srcOrd="0" destOrd="0" presId="urn:microsoft.com/office/officeart/2005/8/layout/orgChart1"/>
    <dgm:cxn modelId="{C87EF90E-98C1-4200-9815-E69481675D18}" type="presParOf" srcId="{4263E213-770E-457B-B4A1-FE8AB125039B}" destId="{D98E66C3-6CDC-4C9D-8B22-3F8698B5DBE3}" srcOrd="1" destOrd="0" presId="urn:microsoft.com/office/officeart/2005/8/layout/orgChart1"/>
    <dgm:cxn modelId="{F3C4BA70-4A5A-4533-A52D-DB494B6E1A41}" type="presParOf" srcId="{D98E66C3-6CDC-4C9D-8B22-3F8698B5DBE3}" destId="{53D5AC23-7C95-45DA-A1E1-BB0CA72CC1B0}" srcOrd="0" destOrd="0" presId="urn:microsoft.com/office/officeart/2005/8/layout/orgChart1"/>
    <dgm:cxn modelId="{7109CBAF-24B7-457E-88CE-6031BACACDF6}" type="presParOf" srcId="{53D5AC23-7C95-45DA-A1E1-BB0CA72CC1B0}" destId="{C6E9B79C-0451-4544-8B60-BBD76CD8E0F0}" srcOrd="0" destOrd="0" presId="urn:microsoft.com/office/officeart/2005/8/layout/orgChart1"/>
    <dgm:cxn modelId="{D1F96291-70E3-4B9E-853E-510D00B30B0C}" type="presParOf" srcId="{53D5AC23-7C95-45DA-A1E1-BB0CA72CC1B0}" destId="{827A291A-F517-4397-BB5A-99305562D27F}" srcOrd="1" destOrd="0" presId="urn:microsoft.com/office/officeart/2005/8/layout/orgChart1"/>
    <dgm:cxn modelId="{A679D4E5-CE72-483C-BBD4-37CCC86D5B20}" type="presParOf" srcId="{D98E66C3-6CDC-4C9D-8B22-3F8698B5DBE3}" destId="{6734C8FE-DE6E-4A5F-A2F9-90B5363734E8}" srcOrd="1" destOrd="0" presId="urn:microsoft.com/office/officeart/2005/8/layout/orgChart1"/>
    <dgm:cxn modelId="{EB203CF9-0A51-4AE5-92B9-F5A89B43B810}" type="presParOf" srcId="{D98E66C3-6CDC-4C9D-8B22-3F8698B5DBE3}" destId="{DF294EC7-964B-46A3-8CA1-636349697844}" srcOrd="2" destOrd="0" presId="urn:microsoft.com/office/officeart/2005/8/layout/orgChart1"/>
    <dgm:cxn modelId="{19FE0070-D581-41BF-AA9C-FD6DA16A25DD}" type="presParOf" srcId="{A9F8BA43-2C83-4659-8271-625A66E87E83}" destId="{0A6CC981-0065-4EFA-8237-760616B7197D}" srcOrd="2" destOrd="0" presId="urn:microsoft.com/office/officeart/2005/8/layout/orgChart1"/>
    <dgm:cxn modelId="{F3B8B607-29A7-4F7F-98A6-F0DCA8931E81}" type="presParOf" srcId="{D2991E39-5C73-4A53-8ED5-FD83E2B0A7FB}" destId="{C61BA8EF-7987-4373-930B-F185C6B81820}" srcOrd="2" destOrd="0" presId="urn:microsoft.com/office/officeart/2005/8/layout/orgChart1"/>
    <dgm:cxn modelId="{C8C95AC0-C318-4009-AC4C-323F10E9640D}" type="presParOf" srcId="{C1E3B590-B7E4-4256-AA1D-7609454C7E7E}" destId="{0E241B00-22F2-430F-8297-59D6B336457B}" srcOrd="2" destOrd="0" presId="urn:microsoft.com/office/officeart/2005/8/layout/orgChart1"/>
    <dgm:cxn modelId="{BC6E5D10-4453-4AEC-A950-B4D6F6E4975A}" type="presParOf" srcId="{028E18E3-1D75-448B-AA1E-FCF6CA7E3989}" destId="{7C29287B-E400-4EA9-A299-D52B1E60AA2D}" srcOrd="2" destOrd="0" presId="urn:microsoft.com/office/officeart/2005/8/layout/orgChart1"/>
    <dgm:cxn modelId="{E3E724DB-FFAC-435B-BE2C-A4312DD66F34}" type="presParOf" srcId="{DCD6CFC3-6F06-4C12-A96E-9E1B0BFF566F}" destId="{70949173-274E-4FD8-BD7A-3C1CCE996C42}" srcOrd="2" destOrd="0" presId="urn:microsoft.com/office/officeart/2005/8/layout/orgChart1"/>
    <dgm:cxn modelId="{26DB822A-24C1-407D-8B44-AB2519FBAC5F}" type="presParOf" srcId="{9E0416D8-F8B3-4C14-8850-395045BB8C1B}" destId="{6D8327FC-1C6F-436B-96DB-F082D293795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626DBE-D7A3-4D2D-9965-EFA485728FF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AE0B91-B9E6-49C5-86FF-F756BD6F10E8}">
      <dgm:prSet phldrT="[Text]"/>
      <dgm:spPr/>
      <dgm:t>
        <a:bodyPr/>
        <a:lstStyle/>
        <a:p>
          <a:r>
            <a:rPr lang="en-US" dirty="0"/>
            <a:t>John Smith </a:t>
          </a:r>
        </a:p>
        <a:p>
          <a:r>
            <a:rPr lang="en-US" dirty="0"/>
            <a:t>1669-1752</a:t>
          </a:r>
        </a:p>
        <a:p>
          <a:r>
            <a:rPr lang="en-US" dirty="0"/>
            <a:t>M Abigail Shaw </a:t>
          </a:r>
        </a:p>
        <a:p>
          <a:r>
            <a:rPr lang="en-US" dirty="0"/>
            <a:t>1672-1741</a:t>
          </a:r>
        </a:p>
      </dgm:t>
    </dgm:pt>
    <dgm:pt modelId="{B463E94A-7018-473C-8296-A33035393C09}" type="parTrans" cxnId="{2F1BF4B0-8FDF-4207-869E-49770058FE28}">
      <dgm:prSet/>
      <dgm:spPr/>
      <dgm:t>
        <a:bodyPr/>
        <a:lstStyle/>
        <a:p>
          <a:endParaRPr lang="en-US"/>
        </a:p>
      </dgm:t>
    </dgm:pt>
    <dgm:pt modelId="{852985E3-35B1-45B8-8CE7-764BD859719E}" type="sibTrans" cxnId="{2F1BF4B0-8FDF-4207-869E-49770058FE28}">
      <dgm:prSet/>
      <dgm:spPr/>
      <dgm:t>
        <a:bodyPr/>
        <a:lstStyle/>
        <a:p>
          <a:endParaRPr lang="en-US"/>
        </a:p>
      </dgm:t>
    </dgm:pt>
    <dgm:pt modelId="{4A2007EF-A687-46F3-9427-E48A03726EDB}">
      <dgm:prSet phldrT="[Text]"/>
      <dgm:spPr/>
      <dgm:t>
        <a:bodyPr/>
        <a:lstStyle/>
        <a:p>
          <a:r>
            <a:rPr lang="en-US" dirty="0"/>
            <a:t>Christopher </a:t>
          </a:r>
        </a:p>
        <a:p>
          <a:r>
            <a:rPr lang="en-US" dirty="0"/>
            <a:t>1736-1814</a:t>
          </a:r>
        </a:p>
        <a:p>
          <a:r>
            <a:rPr lang="en-US" dirty="0"/>
            <a:t>M Mary Page 1736-78</a:t>
          </a:r>
        </a:p>
      </dgm:t>
    </dgm:pt>
    <dgm:pt modelId="{9E7ADB12-610E-4D1C-BB8B-B9BC3AE7A5BD}" type="parTrans" cxnId="{6ACD85DE-C2F5-45FC-BA7B-438DCCA644F8}">
      <dgm:prSet/>
      <dgm:spPr/>
      <dgm:t>
        <a:bodyPr/>
        <a:lstStyle/>
        <a:p>
          <a:endParaRPr lang="en-US"/>
        </a:p>
      </dgm:t>
    </dgm:pt>
    <dgm:pt modelId="{670A390C-1B09-4FC3-A042-4B72B96412C9}" type="sibTrans" cxnId="{6ACD85DE-C2F5-45FC-BA7B-438DCCA644F8}">
      <dgm:prSet/>
      <dgm:spPr/>
      <dgm:t>
        <a:bodyPr/>
        <a:lstStyle/>
        <a:p>
          <a:endParaRPr lang="en-US"/>
        </a:p>
      </dgm:t>
    </dgm:pt>
    <dgm:pt modelId="{D11C70E2-48C5-4B54-BF50-19C1D534716B}">
      <dgm:prSet/>
      <dgm:spPr/>
      <dgm:t>
        <a:bodyPr/>
        <a:lstStyle/>
        <a:p>
          <a:r>
            <a:rPr lang="en-US" dirty="0"/>
            <a:t>John 1760-1842</a:t>
          </a:r>
        </a:p>
        <a:p>
          <a:r>
            <a:rPr lang="en-US" dirty="0"/>
            <a:t>M Martha Drake 1767-1804</a:t>
          </a:r>
        </a:p>
      </dgm:t>
    </dgm:pt>
    <dgm:pt modelId="{1F252F17-0326-4CF9-826C-A8CB4AD68506}" type="parTrans" cxnId="{107262B0-C05F-4FBA-A197-8A6E0C7D27B2}">
      <dgm:prSet/>
      <dgm:spPr/>
      <dgm:t>
        <a:bodyPr/>
        <a:lstStyle/>
        <a:p>
          <a:endParaRPr lang="en-US"/>
        </a:p>
      </dgm:t>
    </dgm:pt>
    <dgm:pt modelId="{2EDF234A-6A04-45DB-A310-A966BEAD2C99}" type="sibTrans" cxnId="{107262B0-C05F-4FBA-A197-8A6E0C7D27B2}">
      <dgm:prSet/>
      <dgm:spPr/>
      <dgm:t>
        <a:bodyPr/>
        <a:lstStyle/>
        <a:p>
          <a:endParaRPr lang="en-US"/>
        </a:p>
      </dgm:t>
    </dgm:pt>
    <dgm:pt modelId="{3FF41B3A-026F-4010-9934-C7ABA504983A}">
      <dgm:prSet/>
      <dgm:spPr/>
      <dgm:t>
        <a:bodyPr/>
        <a:lstStyle/>
        <a:p>
          <a:r>
            <a:rPr lang="en-US" dirty="0"/>
            <a:t>John 1792-1866</a:t>
          </a:r>
        </a:p>
        <a:p>
          <a:r>
            <a:rPr lang="en-US" dirty="0"/>
            <a:t>M Mary </a:t>
          </a:r>
          <a:r>
            <a:rPr lang="en-US" dirty="0" err="1"/>
            <a:t>Mudgett</a:t>
          </a:r>
          <a:r>
            <a:rPr lang="en-US" dirty="0"/>
            <a:t> </a:t>
          </a:r>
        </a:p>
        <a:p>
          <a:r>
            <a:rPr lang="en-US" dirty="0"/>
            <a:t>1798-1869</a:t>
          </a:r>
        </a:p>
      </dgm:t>
    </dgm:pt>
    <dgm:pt modelId="{E0057A8F-43EA-4350-81B5-1BF935AFC51D}" type="parTrans" cxnId="{E0CC9930-B244-446C-82C1-2A9B679DBC31}">
      <dgm:prSet/>
      <dgm:spPr/>
      <dgm:t>
        <a:bodyPr/>
        <a:lstStyle/>
        <a:p>
          <a:endParaRPr lang="en-US"/>
        </a:p>
      </dgm:t>
    </dgm:pt>
    <dgm:pt modelId="{BA335199-E62A-471C-A0F0-8AF3B5895911}" type="sibTrans" cxnId="{E0CC9930-B244-446C-82C1-2A9B679DBC31}">
      <dgm:prSet/>
      <dgm:spPr/>
      <dgm:t>
        <a:bodyPr/>
        <a:lstStyle/>
        <a:p>
          <a:endParaRPr lang="en-US"/>
        </a:p>
      </dgm:t>
    </dgm:pt>
    <dgm:pt modelId="{60A78949-E777-4E6B-A08C-FD105840EEAB}">
      <dgm:prSet/>
      <dgm:spPr/>
      <dgm:t>
        <a:bodyPr/>
        <a:lstStyle/>
        <a:p>
          <a:r>
            <a:rPr lang="en-US" dirty="0"/>
            <a:t>Mary 1823-1908</a:t>
          </a:r>
        </a:p>
        <a:p>
          <a:r>
            <a:rPr lang="en-US" dirty="0"/>
            <a:t>M Jacob Merrill 1818-89</a:t>
          </a:r>
        </a:p>
      </dgm:t>
    </dgm:pt>
    <dgm:pt modelId="{81DFC9D8-B0E9-46D8-AB13-81577F42EBB5}" type="parTrans" cxnId="{4118C4E4-6946-48CA-9876-2840A8E9F8A5}">
      <dgm:prSet/>
      <dgm:spPr/>
      <dgm:t>
        <a:bodyPr/>
        <a:lstStyle/>
        <a:p>
          <a:endParaRPr lang="en-US"/>
        </a:p>
      </dgm:t>
    </dgm:pt>
    <dgm:pt modelId="{D4FA9D5D-FA30-45DB-B088-C161B85A1BA2}" type="sibTrans" cxnId="{4118C4E4-6946-48CA-9876-2840A8E9F8A5}">
      <dgm:prSet/>
      <dgm:spPr/>
      <dgm:t>
        <a:bodyPr/>
        <a:lstStyle/>
        <a:p>
          <a:endParaRPr lang="en-US"/>
        </a:p>
      </dgm:t>
    </dgm:pt>
    <dgm:pt modelId="{4833C438-812C-4DDD-AF87-692ADD209B38}">
      <dgm:prSet/>
      <dgm:spPr/>
      <dgm:t>
        <a:bodyPr/>
        <a:lstStyle/>
        <a:p>
          <a:r>
            <a:rPr lang="en-US" dirty="0"/>
            <a:t>George 1861-1924</a:t>
          </a:r>
        </a:p>
      </dgm:t>
    </dgm:pt>
    <dgm:pt modelId="{BFCF7ACA-1C29-46C9-89A9-5B5D2B655DAB}" type="parTrans" cxnId="{F0DBBC62-0A03-4BE7-AA1D-1209ED1EAD2D}">
      <dgm:prSet/>
      <dgm:spPr/>
      <dgm:t>
        <a:bodyPr/>
        <a:lstStyle/>
        <a:p>
          <a:endParaRPr lang="en-US"/>
        </a:p>
      </dgm:t>
    </dgm:pt>
    <dgm:pt modelId="{C96484E9-C426-4B89-AE6E-48A81EF5790B}" type="sibTrans" cxnId="{F0DBBC62-0A03-4BE7-AA1D-1209ED1EAD2D}">
      <dgm:prSet/>
      <dgm:spPr/>
      <dgm:t>
        <a:bodyPr/>
        <a:lstStyle/>
        <a:p>
          <a:endParaRPr lang="en-US"/>
        </a:p>
      </dgm:t>
    </dgm:pt>
    <dgm:pt modelId="{EADD5401-B443-43EB-8183-71B127D24320}">
      <dgm:prSet/>
      <dgm:spPr/>
      <dgm:t>
        <a:bodyPr/>
        <a:lstStyle/>
        <a:p>
          <a:r>
            <a:rPr lang="en-US" dirty="0"/>
            <a:t>Gertrude </a:t>
          </a:r>
        </a:p>
        <a:p>
          <a:r>
            <a:rPr lang="en-US" dirty="0"/>
            <a:t>1887-1938</a:t>
          </a:r>
        </a:p>
        <a:p>
          <a:r>
            <a:rPr lang="en-US" dirty="0"/>
            <a:t>M Frederick Sanders</a:t>
          </a:r>
        </a:p>
      </dgm:t>
    </dgm:pt>
    <dgm:pt modelId="{99A47799-80BD-4F31-A196-81935CDCBA72}" type="parTrans" cxnId="{8DB2A21C-819E-45C7-9AAE-D3DD5C53504F}">
      <dgm:prSet/>
      <dgm:spPr/>
      <dgm:t>
        <a:bodyPr/>
        <a:lstStyle/>
        <a:p>
          <a:endParaRPr lang="en-US"/>
        </a:p>
      </dgm:t>
    </dgm:pt>
    <dgm:pt modelId="{B7DF582B-56CD-4774-856F-BE44D4F5026F}" type="sibTrans" cxnId="{8DB2A21C-819E-45C7-9AAE-D3DD5C53504F}">
      <dgm:prSet/>
      <dgm:spPr/>
      <dgm:t>
        <a:bodyPr/>
        <a:lstStyle/>
        <a:p>
          <a:endParaRPr lang="en-US"/>
        </a:p>
      </dgm:t>
    </dgm:pt>
    <dgm:pt modelId="{1CD6A7F6-D666-44C6-9CD8-4734D092ECF0}">
      <dgm:prSet/>
      <dgm:spPr/>
      <dgm:t>
        <a:bodyPr/>
        <a:lstStyle/>
        <a:p>
          <a:r>
            <a:rPr lang="en-US" dirty="0"/>
            <a:t>Doris 1921-</a:t>
          </a:r>
        </a:p>
        <a:p>
          <a:r>
            <a:rPr lang="en-US" dirty="0"/>
            <a:t>M Gordon Markle</a:t>
          </a:r>
        </a:p>
      </dgm:t>
    </dgm:pt>
    <dgm:pt modelId="{4D6E71B8-BC30-46AF-A6A0-7365C8A03C11}" type="parTrans" cxnId="{7E033797-8ECE-41B8-889D-FE1A53A94140}">
      <dgm:prSet/>
      <dgm:spPr/>
      <dgm:t>
        <a:bodyPr/>
        <a:lstStyle/>
        <a:p>
          <a:endParaRPr lang="en-US"/>
        </a:p>
      </dgm:t>
    </dgm:pt>
    <dgm:pt modelId="{FED97E76-705B-48B7-BF73-EFBFC9D7E086}" type="sibTrans" cxnId="{7E033797-8ECE-41B8-889D-FE1A53A94140}">
      <dgm:prSet/>
      <dgm:spPr/>
      <dgm:t>
        <a:bodyPr/>
        <a:lstStyle/>
        <a:p>
          <a:endParaRPr lang="en-US"/>
        </a:p>
      </dgm:t>
    </dgm:pt>
    <dgm:pt modelId="{274FC064-EDF0-4E53-B3BC-20665FEE2F2F}">
      <dgm:prSet/>
      <dgm:spPr/>
      <dgm:t>
        <a:bodyPr/>
        <a:lstStyle/>
        <a:p>
          <a:r>
            <a:rPr lang="en-US" dirty="0"/>
            <a:t>Thomas 1944-</a:t>
          </a:r>
        </a:p>
        <a:p>
          <a:r>
            <a:rPr lang="en-US" dirty="0"/>
            <a:t>M </a:t>
          </a:r>
          <a:r>
            <a:rPr lang="en-US" dirty="0" err="1"/>
            <a:t>Doria</a:t>
          </a:r>
          <a:r>
            <a:rPr lang="en-US" dirty="0"/>
            <a:t> Ragland 1956-</a:t>
          </a:r>
        </a:p>
      </dgm:t>
    </dgm:pt>
    <dgm:pt modelId="{7CC55B67-3C73-4330-A934-5A5E8C3CF059}" type="parTrans" cxnId="{3B60ACFF-EDD0-44B4-8445-44559CB0992F}">
      <dgm:prSet/>
      <dgm:spPr/>
      <dgm:t>
        <a:bodyPr/>
        <a:lstStyle/>
        <a:p>
          <a:endParaRPr lang="en-US"/>
        </a:p>
      </dgm:t>
    </dgm:pt>
    <dgm:pt modelId="{59F0FE07-E14A-457A-B8AD-358E8F1C261F}" type="sibTrans" cxnId="{3B60ACFF-EDD0-44B4-8445-44559CB0992F}">
      <dgm:prSet/>
      <dgm:spPr/>
      <dgm:t>
        <a:bodyPr/>
        <a:lstStyle/>
        <a:p>
          <a:endParaRPr lang="en-US"/>
        </a:p>
      </dgm:t>
    </dgm:pt>
    <dgm:pt modelId="{8F4F79B7-7D6B-4040-82CF-3193DA6B51AE}">
      <dgm:prSet/>
      <dgm:spPr/>
      <dgm:t>
        <a:bodyPr/>
        <a:lstStyle/>
        <a:p>
          <a:r>
            <a:rPr lang="en-US" dirty="0"/>
            <a:t>Meghan 1981-</a:t>
          </a:r>
        </a:p>
      </dgm:t>
    </dgm:pt>
    <dgm:pt modelId="{FA71793B-8FD3-4E47-AC61-A68C1999BB11}" type="parTrans" cxnId="{7F8D534C-15BB-4D5C-A051-BA9F7314A040}">
      <dgm:prSet/>
      <dgm:spPr/>
      <dgm:t>
        <a:bodyPr/>
        <a:lstStyle/>
        <a:p>
          <a:endParaRPr lang="en-US"/>
        </a:p>
      </dgm:t>
    </dgm:pt>
    <dgm:pt modelId="{5B8147DB-2D84-468C-945A-B62EB22E5416}" type="sibTrans" cxnId="{7F8D534C-15BB-4D5C-A051-BA9F7314A040}">
      <dgm:prSet/>
      <dgm:spPr/>
      <dgm:t>
        <a:bodyPr/>
        <a:lstStyle/>
        <a:p>
          <a:endParaRPr lang="en-US"/>
        </a:p>
      </dgm:t>
    </dgm:pt>
    <dgm:pt modelId="{E47DB187-2E6F-4F81-A8A1-E219137A7349}">
      <dgm:prSet/>
      <dgm:spPr/>
      <dgm:t>
        <a:bodyPr/>
        <a:lstStyle/>
        <a:p>
          <a:r>
            <a:rPr lang="en-US" dirty="0"/>
            <a:t>Benjamin 1700-58</a:t>
          </a:r>
        </a:p>
        <a:p>
          <a:r>
            <a:rPr lang="en-US" dirty="0"/>
            <a:t>M Mary Hobbs </a:t>
          </a:r>
        </a:p>
        <a:p>
          <a:r>
            <a:rPr lang="en-US" dirty="0"/>
            <a:t>1709-47</a:t>
          </a:r>
        </a:p>
      </dgm:t>
    </dgm:pt>
    <dgm:pt modelId="{32668CBC-AF85-4073-B533-6522E4E61546}" type="parTrans" cxnId="{2C946D4C-6D28-488C-8900-7DC75CF55162}">
      <dgm:prSet/>
      <dgm:spPr/>
      <dgm:t>
        <a:bodyPr/>
        <a:lstStyle/>
        <a:p>
          <a:endParaRPr lang="en-US"/>
        </a:p>
      </dgm:t>
    </dgm:pt>
    <dgm:pt modelId="{13B636AD-3085-4BED-B11A-431F8DDF88E4}" type="sibTrans" cxnId="{2C946D4C-6D28-488C-8900-7DC75CF55162}">
      <dgm:prSet/>
      <dgm:spPr/>
      <dgm:t>
        <a:bodyPr/>
        <a:lstStyle/>
        <a:p>
          <a:endParaRPr lang="en-US"/>
        </a:p>
      </dgm:t>
    </dgm:pt>
    <dgm:pt modelId="{9881CBFF-5474-4529-9F40-5E4AB9EACE5B}" type="pres">
      <dgm:prSet presAssocID="{41626DBE-D7A3-4D2D-9965-EFA485728FF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8B3C9E5-9F38-4918-AEAC-EEBFC11CB6ED}" type="pres">
      <dgm:prSet presAssocID="{12AE0B91-B9E6-49C5-86FF-F756BD6F10E8}" presName="hierRoot1" presStyleCnt="0">
        <dgm:presLayoutVars>
          <dgm:hierBranch val="init"/>
        </dgm:presLayoutVars>
      </dgm:prSet>
      <dgm:spPr/>
    </dgm:pt>
    <dgm:pt modelId="{211FA734-611B-46D9-9587-E66872B4A554}" type="pres">
      <dgm:prSet presAssocID="{12AE0B91-B9E6-49C5-86FF-F756BD6F10E8}" presName="rootComposite1" presStyleCnt="0"/>
      <dgm:spPr/>
    </dgm:pt>
    <dgm:pt modelId="{742A7F2C-25B5-493E-87FC-63DA2CEE8815}" type="pres">
      <dgm:prSet presAssocID="{12AE0B91-B9E6-49C5-86FF-F756BD6F10E8}" presName="rootText1" presStyleLbl="node0" presStyleIdx="0" presStyleCnt="1">
        <dgm:presLayoutVars>
          <dgm:chPref val="3"/>
        </dgm:presLayoutVars>
      </dgm:prSet>
      <dgm:spPr/>
    </dgm:pt>
    <dgm:pt modelId="{E9DF5061-BC72-4E0C-B3EE-56DBBE8B3148}" type="pres">
      <dgm:prSet presAssocID="{12AE0B91-B9E6-49C5-86FF-F756BD6F10E8}" presName="rootConnector1" presStyleLbl="node1" presStyleIdx="0" presStyleCnt="0"/>
      <dgm:spPr/>
    </dgm:pt>
    <dgm:pt modelId="{789D45B1-2FAC-4D77-B5E5-5B59EF14FCA8}" type="pres">
      <dgm:prSet presAssocID="{12AE0B91-B9E6-49C5-86FF-F756BD6F10E8}" presName="hierChild2" presStyleCnt="0"/>
      <dgm:spPr/>
    </dgm:pt>
    <dgm:pt modelId="{274DAFBA-2F02-4ACE-B026-F446334DF811}" type="pres">
      <dgm:prSet presAssocID="{32668CBC-AF85-4073-B533-6522E4E61546}" presName="Name37" presStyleLbl="parChTrans1D2" presStyleIdx="0" presStyleCnt="1"/>
      <dgm:spPr/>
    </dgm:pt>
    <dgm:pt modelId="{BCB8C5B1-1690-44BF-8E01-F542973962B7}" type="pres">
      <dgm:prSet presAssocID="{E47DB187-2E6F-4F81-A8A1-E219137A7349}" presName="hierRoot2" presStyleCnt="0">
        <dgm:presLayoutVars>
          <dgm:hierBranch val="init"/>
        </dgm:presLayoutVars>
      </dgm:prSet>
      <dgm:spPr/>
    </dgm:pt>
    <dgm:pt modelId="{9D106A65-5912-48D2-B682-A453E2FF6CF1}" type="pres">
      <dgm:prSet presAssocID="{E47DB187-2E6F-4F81-A8A1-E219137A7349}" presName="rootComposite" presStyleCnt="0"/>
      <dgm:spPr/>
    </dgm:pt>
    <dgm:pt modelId="{452485EE-4E0A-4FED-AC71-F5FAD79146B0}" type="pres">
      <dgm:prSet presAssocID="{E47DB187-2E6F-4F81-A8A1-E219137A7349}" presName="rootText" presStyleLbl="node2" presStyleIdx="0" presStyleCnt="1">
        <dgm:presLayoutVars>
          <dgm:chPref val="3"/>
        </dgm:presLayoutVars>
      </dgm:prSet>
      <dgm:spPr/>
    </dgm:pt>
    <dgm:pt modelId="{C99764E6-DED8-4099-8E33-622CE5A45C52}" type="pres">
      <dgm:prSet presAssocID="{E47DB187-2E6F-4F81-A8A1-E219137A7349}" presName="rootConnector" presStyleLbl="node2" presStyleIdx="0" presStyleCnt="1"/>
      <dgm:spPr/>
    </dgm:pt>
    <dgm:pt modelId="{EE13EB8B-A645-47ED-A72D-9416D7F41185}" type="pres">
      <dgm:prSet presAssocID="{E47DB187-2E6F-4F81-A8A1-E219137A7349}" presName="hierChild4" presStyleCnt="0"/>
      <dgm:spPr/>
    </dgm:pt>
    <dgm:pt modelId="{E49356EE-3461-4ADC-9343-DA40EF354297}" type="pres">
      <dgm:prSet presAssocID="{9E7ADB12-610E-4D1C-BB8B-B9BC3AE7A5BD}" presName="Name37" presStyleLbl="parChTrans1D3" presStyleIdx="0" presStyleCnt="1"/>
      <dgm:spPr/>
    </dgm:pt>
    <dgm:pt modelId="{007E0285-39CF-465F-9D09-52F6624FE22B}" type="pres">
      <dgm:prSet presAssocID="{4A2007EF-A687-46F3-9427-E48A03726EDB}" presName="hierRoot2" presStyleCnt="0">
        <dgm:presLayoutVars>
          <dgm:hierBranch val="init"/>
        </dgm:presLayoutVars>
      </dgm:prSet>
      <dgm:spPr/>
    </dgm:pt>
    <dgm:pt modelId="{742650CC-5D5C-469E-84E9-CD42148B3284}" type="pres">
      <dgm:prSet presAssocID="{4A2007EF-A687-46F3-9427-E48A03726EDB}" presName="rootComposite" presStyleCnt="0"/>
      <dgm:spPr/>
    </dgm:pt>
    <dgm:pt modelId="{E0585678-41F5-4A7E-8021-4A14ADDF3AD6}" type="pres">
      <dgm:prSet presAssocID="{4A2007EF-A687-46F3-9427-E48A03726EDB}" presName="rootText" presStyleLbl="node3" presStyleIdx="0" presStyleCnt="1">
        <dgm:presLayoutVars>
          <dgm:chPref val="3"/>
        </dgm:presLayoutVars>
      </dgm:prSet>
      <dgm:spPr/>
    </dgm:pt>
    <dgm:pt modelId="{9185D577-D95D-4CE7-A715-508329227D76}" type="pres">
      <dgm:prSet presAssocID="{4A2007EF-A687-46F3-9427-E48A03726EDB}" presName="rootConnector" presStyleLbl="node3" presStyleIdx="0" presStyleCnt="1"/>
      <dgm:spPr/>
    </dgm:pt>
    <dgm:pt modelId="{8798951C-9427-466E-B9DC-41B517AC3386}" type="pres">
      <dgm:prSet presAssocID="{4A2007EF-A687-46F3-9427-E48A03726EDB}" presName="hierChild4" presStyleCnt="0"/>
      <dgm:spPr/>
    </dgm:pt>
    <dgm:pt modelId="{D3CCFE15-46C4-412B-B82E-6439ABF39777}" type="pres">
      <dgm:prSet presAssocID="{1F252F17-0326-4CF9-826C-A8CB4AD68506}" presName="Name37" presStyleLbl="parChTrans1D4" presStyleIdx="0" presStyleCnt="8"/>
      <dgm:spPr/>
    </dgm:pt>
    <dgm:pt modelId="{92A26734-463E-473F-9632-7F46E51C4A17}" type="pres">
      <dgm:prSet presAssocID="{D11C70E2-48C5-4B54-BF50-19C1D534716B}" presName="hierRoot2" presStyleCnt="0">
        <dgm:presLayoutVars>
          <dgm:hierBranch val="init"/>
        </dgm:presLayoutVars>
      </dgm:prSet>
      <dgm:spPr/>
    </dgm:pt>
    <dgm:pt modelId="{AA36A5EB-B6A2-4988-83FF-D0E1BA25E6B9}" type="pres">
      <dgm:prSet presAssocID="{D11C70E2-48C5-4B54-BF50-19C1D534716B}" presName="rootComposite" presStyleCnt="0"/>
      <dgm:spPr/>
    </dgm:pt>
    <dgm:pt modelId="{769AA8F0-9605-4ADC-85A9-3C5F8F67477D}" type="pres">
      <dgm:prSet presAssocID="{D11C70E2-48C5-4B54-BF50-19C1D534716B}" presName="rootText" presStyleLbl="node4" presStyleIdx="0" presStyleCnt="8">
        <dgm:presLayoutVars>
          <dgm:chPref val="3"/>
        </dgm:presLayoutVars>
      </dgm:prSet>
      <dgm:spPr/>
    </dgm:pt>
    <dgm:pt modelId="{1258DEA3-9C1C-40BF-99C7-0D53A26D9D94}" type="pres">
      <dgm:prSet presAssocID="{D11C70E2-48C5-4B54-BF50-19C1D534716B}" presName="rootConnector" presStyleLbl="node4" presStyleIdx="0" presStyleCnt="8"/>
      <dgm:spPr/>
    </dgm:pt>
    <dgm:pt modelId="{6878D043-644B-4365-AD65-95085130CE79}" type="pres">
      <dgm:prSet presAssocID="{D11C70E2-48C5-4B54-BF50-19C1D534716B}" presName="hierChild4" presStyleCnt="0"/>
      <dgm:spPr/>
    </dgm:pt>
    <dgm:pt modelId="{5B301B31-5FA8-4168-AA12-6C01178C3AFA}" type="pres">
      <dgm:prSet presAssocID="{E0057A8F-43EA-4350-81B5-1BF935AFC51D}" presName="Name37" presStyleLbl="parChTrans1D4" presStyleIdx="1" presStyleCnt="8"/>
      <dgm:spPr/>
    </dgm:pt>
    <dgm:pt modelId="{2DFFD7B7-2C63-48B4-928D-4398C361D465}" type="pres">
      <dgm:prSet presAssocID="{3FF41B3A-026F-4010-9934-C7ABA504983A}" presName="hierRoot2" presStyleCnt="0">
        <dgm:presLayoutVars>
          <dgm:hierBranch val="init"/>
        </dgm:presLayoutVars>
      </dgm:prSet>
      <dgm:spPr/>
    </dgm:pt>
    <dgm:pt modelId="{4C049707-331F-4297-9FB7-E02A2FF62CD2}" type="pres">
      <dgm:prSet presAssocID="{3FF41B3A-026F-4010-9934-C7ABA504983A}" presName="rootComposite" presStyleCnt="0"/>
      <dgm:spPr/>
    </dgm:pt>
    <dgm:pt modelId="{464EADFC-FCB5-4791-9C16-82D69E4F520A}" type="pres">
      <dgm:prSet presAssocID="{3FF41B3A-026F-4010-9934-C7ABA504983A}" presName="rootText" presStyleLbl="node4" presStyleIdx="1" presStyleCnt="8">
        <dgm:presLayoutVars>
          <dgm:chPref val="3"/>
        </dgm:presLayoutVars>
      </dgm:prSet>
      <dgm:spPr/>
    </dgm:pt>
    <dgm:pt modelId="{0B649CA8-BE9A-4C81-8775-64AB0A1CE729}" type="pres">
      <dgm:prSet presAssocID="{3FF41B3A-026F-4010-9934-C7ABA504983A}" presName="rootConnector" presStyleLbl="node4" presStyleIdx="1" presStyleCnt="8"/>
      <dgm:spPr/>
    </dgm:pt>
    <dgm:pt modelId="{440E9781-1FF3-427A-B311-DE74A689C79F}" type="pres">
      <dgm:prSet presAssocID="{3FF41B3A-026F-4010-9934-C7ABA504983A}" presName="hierChild4" presStyleCnt="0"/>
      <dgm:spPr/>
    </dgm:pt>
    <dgm:pt modelId="{82675045-A904-4009-96EA-5DBB095306EE}" type="pres">
      <dgm:prSet presAssocID="{81DFC9D8-B0E9-46D8-AB13-81577F42EBB5}" presName="Name37" presStyleLbl="parChTrans1D4" presStyleIdx="2" presStyleCnt="8"/>
      <dgm:spPr/>
    </dgm:pt>
    <dgm:pt modelId="{737A0BE3-7E6B-421B-B315-4BDD860D94A6}" type="pres">
      <dgm:prSet presAssocID="{60A78949-E777-4E6B-A08C-FD105840EEAB}" presName="hierRoot2" presStyleCnt="0">
        <dgm:presLayoutVars>
          <dgm:hierBranch val="init"/>
        </dgm:presLayoutVars>
      </dgm:prSet>
      <dgm:spPr/>
    </dgm:pt>
    <dgm:pt modelId="{5BE28FA8-1826-4B48-AF17-5E5C7EA6F1C0}" type="pres">
      <dgm:prSet presAssocID="{60A78949-E777-4E6B-A08C-FD105840EEAB}" presName="rootComposite" presStyleCnt="0"/>
      <dgm:spPr/>
    </dgm:pt>
    <dgm:pt modelId="{A986642A-285B-4CF7-B142-CE21C6628FC9}" type="pres">
      <dgm:prSet presAssocID="{60A78949-E777-4E6B-A08C-FD105840EEAB}" presName="rootText" presStyleLbl="node4" presStyleIdx="2" presStyleCnt="8">
        <dgm:presLayoutVars>
          <dgm:chPref val="3"/>
        </dgm:presLayoutVars>
      </dgm:prSet>
      <dgm:spPr/>
    </dgm:pt>
    <dgm:pt modelId="{DD0FB8A1-FAA2-4EF7-BA6D-4273B14B2CC9}" type="pres">
      <dgm:prSet presAssocID="{60A78949-E777-4E6B-A08C-FD105840EEAB}" presName="rootConnector" presStyleLbl="node4" presStyleIdx="2" presStyleCnt="8"/>
      <dgm:spPr/>
    </dgm:pt>
    <dgm:pt modelId="{0D7107BE-4733-4B9C-B000-1118DB8E2E5E}" type="pres">
      <dgm:prSet presAssocID="{60A78949-E777-4E6B-A08C-FD105840EEAB}" presName="hierChild4" presStyleCnt="0"/>
      <dgm:spPr/>
    </dgm:pt>
    <dgm:pt modelId="{256E7146-26AD-484F-9A17-717A7B7F4868}" type="pres">
      <dgm:prSet presAssocID="{BFCF7ACA-1C29-46C9-89A9-5B5D2B655DAB}" presName="Name37" presStyleLbl="parChTrans1D4" presStyleIdx="3" presStyleCnt="8"/>
      <dgm:spPr/>
    </dgm:pt>
    <dgm:pt modelId="{46960376-76E6-4D43-898B-4A23D86BF991}" type="pres">
      <dgm:prSet presAssocID="{4833C438-812C-4DDD-AF87-692ADD209B38}" presName="hierRoot2" presStyleCnt="0">
        <dgm:presLayoutVars>
          <dgm:hierBranch val="init"/>
        </dgm:presLayoutVars>
      </dgm:prSet>
      <dgm:spPr/>
    </dgm:pt>
    <dgm:pt modelId="{507A330B-0ABC-45D0-B974-C0B405605785}" type="pres">
      <dgm:prSet presAssocID="{4833C438-812C-4DDD-AF87-692ADD209B38}" presName="rootComposite" presStyleCnt="0"/>
      <dgm:spPr/>
    </dgm:pt>
    <dgm:pt modelId="{D1CCD5FA-9432-40E3-A09D-8F1904ADE867}" type="pres">
      <dgm:prSet presAssocID="{4833C438-812C-4DDD-AF87-692ADD209B38}" presName="rootText" presStyleLbl="node4" presStyleIdx="3" presStyleCnt="8">
        <dgm:presLayoutVars>
          <dgm:chPref val="3"/>
        </dgm:presLayoutVars>
      </dgm:prSet>
      <dgm:spPr/>
    </dgm:pt>
    <dgm:pt modelId="{83152359-4590-4F96-B7BD-DAEFE9BF71CD}" type="pres">
      <dgm:prSet presAssocID="{4833C438-812C-4DDD-AF87-692ADD209B38}" presName="rootConnector" presStyleLbl="node4" presStyleIdx="3" presStyleCnt="8"/>
      <dgm:spPr/>
    </dgm:pt>
    <dgm:pt modelId="{166B4D63-0106-4F92-83BD-B495F43575C5}" type="pres">
      <dgm:prSet presAssocID="{4833C438-812C-4DDD-AF87-692ADD209B38}" presName="hierChild4" presStyleCnt="0"/>
      <dgm:spPr/>
    </dgm:pt>
    <dgm:pt modelId="{70A8056C-316F-47C9-B95A-0F0056B35BFB}" type="pres">
      <dgm:prSet presAssocID="{99A47799-80BD-4F31-A196-81935CDCBA72}" presName="Name37" presStyleLbl="parChTrans1D4" presStyleIdx="4" presStyleCnt="8"/>
      <dgm:spPr/>
    </dgm:pt>
    <dgm:pt modelId="{0F0837A8-6553-4FBB-BB3F-6B0508A5F0BE}" type="pres">
      <dgm:prSet presAssocID="{EADD5401-B443-43EB-8183-71B127D24320}" presName="hierRoot2" presStyleCnt="0">
        <dgm:presLayoutVars>
          <dgm:hierBranch val="init"/>
        </dgm:presLayoutVars>
      </dgm:prSet>
      <dgm:spPr/>
    </dgm:pt>
    <dgm:pt modelId="{E0114E46-5A59-47B2-AEAA-38037CD447EA}" type="pres">
      <dgm:prSet presAssocID="{EADD5401-B443-43EB-8183-71B127D24320}" presName="rootComposite" presStyleCnt="0"/>
      <dgm:spPr/>
    </dgm:pt>
    <dgm:pt modelId="{33E9F610-A5DB-4306-A2F3-EDE35BF351D7}" type="pres">
      <dgm:prSet presAssocID="{EADD5401-B443-43EB-8183-71B127D24320}" presName="rootText" presStyleLbl="node4" presStyleIdx="4" presStyleCnt="8">
        <dgm:presLayoutVars>
          <dgm:chPref val="3"/>
        </dgm:presLayoutVars>
      </dgm:prSet>
      <dgm:spPr/>
    </dgm:pt>
    <dgm:pt modelId="{9C638EDA-3E05-440E-9BDB-C36CC385CC1A}" type="pres">
      <dgm:prSet presAssocID="{EADD5401-B443-43EB-8183-71B127D24320}" presName="rootConnector" presStyleLbl="node4" presStyleIdx="4" presStyleCnt="8"/>
      <dgm:spPr/>
    </dgm:pt>
    <dgm:pt modelId="{157C486E-7324-4648-9B77-8611D0462B52}" type="pres">
      <dgm:prSet presAssocID="{EADD5401-B443-43EB-8183-71B127D24320}" presName="hierChild4" presStyleCnt="0"/>
      <dgm:spPr/>
    </dgm:pt>
    <dgm:pt modelId="{D54CCE21-2995-41D8-A899-8632C94127F6}" type="pres">
      <dgm:prSet presAssocID="{4D6E71B8-BC30-46AF-A6A0-7365C8A03C11}" presName="Name37" presStyleLbl="parChTrans1D4" presStyleIdx="5" presStyleCnt="8"/>
      <dgm:spPr/>
    </dgm:pt>
    <dgm:pt modelId="{6DE005D7-82C8-4113-BA4D-4662CCE85251}" type="pres">
      <dgm:prSet presAssocID="{1CD6A7F6-D666-44C6-9CD8-4734D092ECF0}" presName="hierRoot2" presStyleCnt="0">
        <dgm:presLayoutVars>
          <dgm:hierBranch val="init"/>
        </dgm:presLayoutVars>
      </dgm:prSet>
      <dgm:spPr/>
    </dgm:pt>
    <dgm:pt modelId="{0622826E-D6CA-4636-9280-418464807873}" type="pres">
      <dgm:prSet presAssocID="{1CD6A7F6-D666-44C6-9CD8-4734D092ECF0}" presName="rootComposite" presStyleCnt="0"/>
      <dgm:spPr/>
    </dgm:pt>
    <dgm:pt modelId="{B7821C90-B564-4CFA-80E2-51F539BBECD2}" type="pres">
      <dgm:prSet presAssocID="{1CD6A7F6-D666-44C6-9CD8-4734D092ECF0}" presName="rootText" presStyleLbl="node4" presStyleIdx="5" presStyleCnt="8">
        <dgm:presLayoutVars>
          <dgm:chPref val="3"/>
        </dgm:presLayoutVars>
      </dgm:prSet>
      <dgm:spPr/>
    </dgm:pt>
    <dgm:pt modelId="{E829661C-F5F7-47DF-B3B6-3CF07E7C1661}" type="pres">
      <dgm:prSet presAssocID="{1CD6A7F6-D666-44C6-9CD8-4734D092ECF0}" presName="rootConnector" presStyleLbl="node4" presStyleIdx="5" presStyleCnt="8"/>
      <dgm:spPr/>
    </dgm:pt>
    <dgm:pt modelId="{637CC742-0582-423F-8ABD-19A28D69A8A8}" type="pres">
      <dgm:prSet presAssocID="{1CD6A7F6-D666-44C6-9CD8-4734D092ECF0}" presName="hierChild4" presStyleCnt="0"/>
      <dgm:spPr/>
    </dgm:pt>
    <dgm:pt modelId="{74354D1B-2016-400C-9F5A-347744BBABA0}" type="pres">
      <dgm:prSet presAssocID="{7CC55B67-3C73-4330-A934-5A5E8C3CF059}" presName="Name37" presStyleLbl="parChTrans1D4" presStyleIdx="6" presStyleCnt="8"/>
      <dgm:spPr/>
    </dgm:pt>
    <dgm:pt modelId="{0C1E7322-BAAB-4C80-B097-634B79FA272E}" type="pres">
      <dgm:prSet presAssocID="{274FC064-EDF0-4E53-B3BC-20665FEE2F2F}" presName="hierRoot2" presStyleCnt="0">
        <dgm:presLayoutVars>
          <dgm:hierBranch val="init"/>
        </dgm:presLayoutVars>
      </dgm:prSet>
      <dgm:spPr/>
    </dgm:pt>
    <dgm:pt modelId="{D305C0C9-F36D-4E5D-A1D7-B22F239653DD}" type="pres">
      <dgm:prSet presAssocID="{274FC064-EDF0-4E53-B3BC-20665FEE2F2F}" presName="rootComposite" presStyleCnt="0"/>
      <dgm:spPr/>
    </dgm:pt>
    <dgm:pt modelId="{1F4FB125-80E5-4E0B-8223-36419D22F730}" type="pres">
      <dgm:prSet presAssocID="{274FC064-EDF0-4E53-B3BC-20665FEE2F2F}" presName="rootText" presStyleLbl="node4" presStyleIdx="6" presStyleCnt="8">
        <dgm:presLayoutVars>
          <dgm:chPref val="3"/>
        </dgm:presLayoutVars>
      </dgm:prSet>
      <dgm:spPr/>
    </dgm:pt>
    <dgm:pt modelId="{01FF993B-F0B3-464F-B3F7-F7AB4C6702EF}" type="pres">
      <dgm:prSet presAssocID="{274FC064-EDF0-4E53-B3BC-20665FEE2F2F}" presName="rootConnector" presStyleLbl="node4" presStyleIdx="6" presStyleCnt="8"/>
      <dgm:spPr/>
    </dgm:pt>
    <dgm:pt modelId="{FCD9CABA-8071-48AC-9AE7-6130E6B9494E}" type="pres">
      <dgm:prSet presAssocID="{274FC064-EDF0-4E53-B3BC-20665FEE2F2F}" presName="hierChild4" presStyleCnt="0"/>
      <dgm:spPr/>
    </dgm:pt>
    <dgm:pt modelId="{91195688-9F9C-4E1C-B38D-89D799EA5C8E}" type="pres">
      <dgm:prSet presAssocID="{FA71793B-8FD3-4E47-AC61-A68C1999BB11}" presName="Name37" presStyleLbl="parChTrans1D4" presStyleIdx="7" presStyleCnt="8"/>
      <dgm:spPr/>
    </dgm:pt>
    <dgm:pt modelId="{8C31061D-5BD2-4358-B4C5-C9A297D4495A}" type="pres">
      <dgm:prSet presAssocID="{8F4F79B7-7D6B-4040-82CF-3193DA6B51AE}" presName="hierRoot2" presStyleCnt="0">
        <dgm:presLayoutVars>
          <dgm:hierBranch val="init"/>
        </dgm:presLayoutVars>
      </dgm:prSet>
      <dgm:spPr/>
    </dgm:pt>
    <dgm:pt modelId="{374BA740-C2BD-441E-9D1E-15341FF5E144}" type="pres">
      <dgm:prSet presAssocID="{8F4F79B7-7D6B-4040-82CF-3193DA6B51AE}" presName="rootComposite" presStyleCnt="0"/>
      <dgm:spPr/>
    </dgm:pt>
    <dgm:pt modelId="{3F8F0393-D228-4418-BB52-F405D37E506B}" type="pres">
      <dgm:prSet presAssocID="{8F4F79B7-7D6B-4040-82CF-3193DA6B51AE}" presName="rootText" presStyleLbl="node4" presStyleIdx="7" presStyleCnt="8">
        <dgm:presLayoutVars>
          <dgm:chPref val="3"/>
        </dgm:presLayoutVars>
      </dgm:prSet>
      <dgm:spPr/>
    </dgm:pt>
    <dgm:pt modelId="{12A67173-F49A-4337-BC97-F8FA7A1C4A98}" type="pres">
      <dgm:prSet presAssocID="{8F4F79B7-7D6B-4040-82CF-3193DA6B51AE}" presName="rootConnector" presStyleLbl="node4" presStyleIdx="7" presStyleCnt="8"/>
      <dgm:spPr/>
    </dgm:pt>
    <dgm:pt modelId="{AB43E138-E939-438A-B064-643860623BAE}" type="pres">
      <dgm:prSet presAssocID="{8F4F79B7-7D6B-4040-82CF-3193DA6B51AE}" presName="hierChild4" presStyleCnt="0"/>
      <dgm:spPr/>
    </dgm:pt>
    <dgm:pt modelId="{F9285041-2E18-41F0-8A2D-38D530AB386E}" type="pres">
      <dgm:prSet presAssocID="{8F4F79B7-7D6B-4040-82CF-3193DA6B51AE}" presName="hierChild5" presStyleCnt="0"/>
      <dgm:spPr/>
    </dgm:pt>
    <dgm:pt modelId="{FB806644-CFA3-4BC3-8FDB-25CC18881FAF}" type="pres">
      <dgm:prSet presAssocID="{274FC064-EDF0-4E53-B3BC-20665FEE2F2F}" presName="hierChild5" presStyleCnt="0"/>
      <dgm:spPr/>
    </dgm:pt>
    <dgm:pt modelId="{60BBF4E9-B176-4D2E-BB52-2D253CC0ACD7}" type="pres">
      <dgm:prSet presAssocID="{1CD6A7F6-D666-44C6-9CD8-4734D092ECF0}" presName="hierChild5" presStyleCnt="0"/>
      <dgm:spPr/>
    </dgm:pt>
    <dgm:pt modelId="{1D30B977-D4D7-459A-BAA9-07FE2572CAFC}" type="pres">
      <dgm:prSet presAssocID="{EADD5401-B443-43EB-8183-71B127D24320}" presName="hierChild5" presStyleCnt="0"/>
      <dgm:spPr/>
    </dgm:pt>
    <dgm:pt modelId="{7CC1A4C6-FB6F-4C70-9FDF-0C612AE6E86B}" type="pres">
      <dgm:prSet presAssocID="{4833C438-812C-4DDD-AF87-692ADD209B38}" presName="hierChild5" presStyleCnt="0"/>
      <dgm:spPr/>
    </dgm:pt>
    <dgm:pt modelId="{99691E38-4922-4698-B532-472840B2D4B3}" type="pres">
      <dgm:prSet presAssocID="{60A78949-E777-4E6B-A08C-FD105840EEAB}" presName="hierChild5" presStyleCnt="0"/>
      <dgm:spPr/>
    </dgm:pt>
    <dgm:pt modelId="{D857CB0A-F0F1-4882-9C9B-467C6DAFFFD5}" type="pres">
      <dgm:prSet presAssocID="{3FF41B3A-026F-4010-9934-C7ABA504983A}" presName="hierChild5" presStyleCnt="0"/>
      <dgm:spPr/>
    </dgm:pt>
    <dgm:pt modelId="{0C9262B6-43DE-4DBC-89D6-9815CB6F21FA}" type="pres">
      <dgm:prSet presAssocID="{D11C70E2-48C5-4B54-BF50-19C1D534716B}" presName="hierChild5" presStyleCnt="0"/>
      <dgm:spPr/>
    </dgm:pt>
    <dgm:pt modelId="{A5B93977-4DCD-40E8-B874-A37EA23082AB}" type="pres">
      <dgm:prSet presAssocID="{4A2007EF-A687-46F3-9427-E48A03726EDB}" presName="hierChild5" presStyleCnt="0"/>
      <dgm:spPr/>
    </dgm:pt>
    <dgm:pt modelId="{8B145827-3A8F-40B4-BA5F-0A774E52D823}" type="pres">
      <dgm:prSet presAssocID="{E47DB187-2E6F-4F81-A8A1-E219137A7349}" presName="hierChild5" presStyleCnt="0"/>
      <dgm:spPr/>
    </dgm:pt>
    <dgm:pt modelId="{E9C0468F-CB48-4A07-8CC6-8900CE78E2C9}" type="pres">
      <dgm:prSet presAssocID="{12AE0B91-B9E6-49C5-86FF-F756BD6F10E8}" presName="hierChild3" presStyleCnt="0"/>
      <dgm:spPr/>
    </dgm:pt>
  </dgm:ptLst>
  <dgm:cxnLst>
    <dgm:cxn modelId="{1B765D07-5AE6-44E7-894D-CCC1B298F10F}" type="presOf" srcId="{4A2007EF-A687-46F3-9427-E48A03726EDB}" destId="{9185D577-D95D-4CE7-A715-508329227D76}" srcOrd="1" destOrd="0" presId="urn:microsoft.com/office/officeart/2005/8/layout/orgChart1"/>
    <dgm:cxn modelId="{38783B16-1013-49B9-8B07-88F2C4247515}" type="presOf" srcId="{1CD6A7F6-D666-44C6-9CD8-4734D092ECF0}" destId="{E829661C-F5F7-47DF-B3B6-3CF07E7C1661}" srcOrd="1" destOrd="0" presId="urn:microsoft.com/office/officeart/2005/8/layout/orgChart1"/>
    <dgm:cxn modelId="{8DB2A21C-819E-45C7-9AAE-D3DD5C53504F}" srcId="{4833C438-812C-4DDD-AF87-692ADD209B38}" destId="{EADD5401-B443-43EB-8183-71B127D24320}" srcOrd="0" destOrd="0" parTransId="{99A47799-80BD-4F31-A196-81935CDCBA72}" sibTransId="{B7DF582B-56CD-4774-856F-BE44D4F5026F}"/>
    <dgm:cxn modelId="{0E924428-CB01-40AC-980C-B6EBCD2BA4D3}" type="presOf" srcId="{8F4F79B7-7D6B-4040-82CF-3193DA6B51AE}" destId="{12A67173-F49A-4337-BC97-F8FA7A1C4A98}" srcOrd="1" destOrd="0" presId="urn:microsoft.com/office/officeart/2005/8/layout/orgChart1"/>
    <dgm:cxn modelId="{B616912D-07F8-4D60-A891-7872DF6A9D20}" type="presOf" srcId="{1F252F17-0326-4CF9-826C-A8CB4AD68506}" destId="{D3CCFE15-46C4-412B-B82E-6439ABF39777}" srcOrd="0" destOrd="0" presId="urn:microsoft.com/office/officeart/2005/8/layout/orgChart1"/>
    <dgm:cxn modelId="{E0CC9930-B244-446C-82C1-2A9B679DBC31}" srcId="{D11C70E2-48C5-4B54-BF50-19C1D534716B}" destId="{3FF41B3A-026F-4010-9934-C7ABA504983A}" srcOrd="0" destOrd="0" parTransId="{E0057A8F-43EA-4350-81B5-1BF935AFC51D}" sibTransId="{BA335199-E62A-471C-A0F0-8AF3B5895911}"/>
    <dgm:cxn modelId="{96777632-6972-4B01-ACA6-EC8D1A6C3A94}" type="presOf" srcId="{4833C438-812C-4DDD-AF87-692ADD209B38}" destId="{D1CCD5FA-9432-40E3-A09D-8F1904ADE867}" srcOrd="0" destOrd="0" presId="urn:microsoft.com/office/officeart/2005/8/layout/orgChart1"/>
    <dgm:cxn modelId="{F0DBBC62-0A03-4BE7-AA1D-1209ED1EAD2D}" srcId="{60A78949-E777-4E6B-A08C-FD105840EEAB}" destId="{4833C438-812C-4DDD-AF87-692ADD209B38}" srcOrd="0" destOrd="0" parTransId="{BFCF7ACA-1C29-46C9-89A9-5B5D2B655DAB}" sibTransId="{C96484E9-C426-4B89-AE6E-48A81EF5790B}"/>
    <dgm:cxn modelId="{79CBC063-5BE4-47FF-97E6-1D6ECAD7B398}" type="presOf" srcId="{1CD6A7F6-D666-44C6-9CD8-4734D092ECF0}" destId="{B7821C90-B564-4CFA-80E2-51F539BBECD2}" srcOrd="0" destOrd="0" presId="urn:microsoft.com/office/officeart/2005/8/layout/orgChart1"/>
    <dgm:cxn modelId="{522FE547-22DC-4479-8ED9-6E62047C134E}" type="presOf" srcId="{4A2007EF-A687-46F3-9427-E48A03726EDB}" destId="{E0585678-41F5-4A7E-8021-4A14ADDF3AD6}" srcOrd="0" destOrd="0" presId="urn:microsoft.com/office/officeart/2005/8/layout/orgChart1"/>
    <dgm:cxn modelId="{53D0C64B-FC94-4E17-9809-9073DA49BAA5}" type="presOf" srcId="{12AE0B91-B9E6-49C5-86FF-F756BD6F10E8}" destId="{E9DF5061-BC72-4E0C-B3EE-56DBBE8B3148}" srcOrd="1" destOrd="0" presId="urn:microsoft.com/office/officeart/2005/8/layout/orgChart1"/>
    <dgm:cxn modelId="{2C946D4C-6D28-488C-8900-7DC75CF55162}" srcId="{12AE0B91-B9E6-49C5-86FF-F756BD6F10E8}" destId="{E47DB187-2E6F-4F81-A8A1-E219137A7349}" srcOrd="0" destOrd="0" parTransId="{32668CBC-AF85-4073-B533-6522E4E61546}" sibTransId="{13B636AD-3085-4BED-B11A-431F8DDF88E4}"/>
    <dgm:cxn modelId="{7F8D534C-15BB-4D5C-A051-BA9F7314A040}" srcId="{274FC064-EDF0-4E53-B3BC-20665FEE2F2F}" destId="{8F4F79B7-7D6B-4040-82CF-3193DA6B51AE}" srcOrd="0" destOrd="0" parTransId="{FA71793B-8FD3-4E47-AC61-A68C1999BB11}" sibTransId="{5B8147DB-2D84-468C-945A-B62EB22E5416}"/>
    <dgm:cxn modelId="{4D5B956D-28A1-40C1-AFE4-8E5D32835503}" type="presOf" srcId="{4833C438-812C-4DDD-AF87-692ADD209B38}" destId="{83152359-4590-4F96-B7BD-DAEFE9BF71CD}" srcOrd="1" destOrd="0" presId="urn:microsoft.com/office/officeart/2005/8/layout/orgChart1"/>
    <dgm:cxn modelId="{DBE06F56-B40B-47F7-A806-4E6AAA9A9F78}" type="presOf" srcId="{60A78949-E777-4E6B-A08C-FD105840EEAB}" destId="{A986642A-285B-4CF7-B142-CE21C6628FC9}" srcOrd="0" destOrd="0" presId="urn:microsoft.com/office/officeart/2005/8/layout/orgChart1"/>
    <dgm:cxn modelId="{CCB5087B-174F-4575-B1C7-209E4BD04BC1}" type="presOf" srcId="{D11C70E2-48C5-4B54-BF50-19C1D534716B}" destId="{769AA8F0-9605-4ADC-85A9-3C5F8F67477D}" srcOrd="0" destOrd="0" presId="urn:microsoft.com/office/officeart/2005/8/layout/orgChart1"/>
    <dgm:cxn modelId="{0C1A6880-76DA-4BB7-B602-F7E5E0C76544}" type="presOf" srcId="{32668CBC-AF85-4073-B533-6522E4E61546}" destId="{274DAFBA-2F02-4ACE-B026-F446334DF811}" srcOrd="0" destOrd="0" presId="urn:microsoft.com/office/officeart/2005/8/layout/orgChart1"/>
    <dgm:cxn modelId="{51D81F87-8715-4E60-84D0-63A5203A40C8}" type="presOf" srcId="{9E7ADB12-610E-4D1C-BB8B-B9BC3AE7A5BD}" destId="{E49356EE-3461-4ADC-9343-DA40EF354297}" srcOrd="0" destOrd="0" presId="urn:microsoft.com/office/officeart/2005/8/layout/orgChart1"/>
    <dgm:cxn modelId="{BCBE8A8B-4D95-4EB3-9267-4FB1F7F03C25}" type="presOf" srcId="{8F4F79B7-7D6B-4040-82CF-3193DA6B51AE}" destId="{3F8F0393-D228-4418-BB52-F405D37E506B}" srcOrd="0" destOrd="0" presId="urn:microsoft.com/office/officeart/2005/8/layout/orgChart1"/>
    <dgm:cxn modelId="{092D848C-EF27-4A0F-BBAA-D74E7F393478}" type="presOf" srcId="{D11C70E2-48C5-4B54-BF50-19C1D534716B}" destId="{1258DEA3-9C1C-40BF-99C7-0D53A26D9D94}" srcOrd="1" destOrd="0" presId="urn:microsoft.com/office/officeart/2005/8/layout/orgChart1"/>
    <dgm:cxn modelId="{3738508E-22D1-486B-8507-9C2DB2197E2A}" type="presOf" srcId="{81DFC9D8-B0E9-46D8-AB13-81577F42EBB5}" destId="{82675045-A904-4009-96EA-5DBB095306EE}" srcOrd="0" destOrd="0" presId="urn:microsoft.com/office/officeart/2005/8/layout/orgChart1"/>
    <dgm:cxn modelId="{78708692-3756-48BC-BC10-D4BB53499C1E}" type="presOf" srcId="{E47DB187-2E6F-4F81-A8A1-E219137A7349}" destId="{452485EE-4E0A-4FED-AC71-F5FAD79146B0}" srcOrd="0" destOrd="0" presId="urn:microsoft.com/office/officeart/2005/8/layout/orgChart1"/>
    <dgm:cxn modelId="{7E033797-8ECE-41B8-889D-FE1A53A94140}" srcId="{EADD5401-B443-43EB-8183-71B127D24320}" destId="{1CD6A7F6-D666-44C6-9CD8-4734D092ECF0}" srcOrd="0" destOrd="0" parTransId="{4D6E71B8-BC30-46AF-A6A0-7365C8A03C11}" sibTransId="{FED97E76-705B-48B7-BF73-EFBFC9D7E086}"/>
    <dgm:cxn modelId="{1FD59297-F558-456F-901A-31BF272C7A22}" type="presOf" srcId="{E47DB187-2E6F-4F81-A8A1-E219137A7349}" destId="{C99764E6-DED8-4099-8E33-622CE5A45C52}" srcOrd="1" destOrd="0" presId="urn:microsoft.com/office/officeart/2005/8/layout/orgChart1"/>
    <dgm:cxn modelId="{2789CDA7-F403-4E69-BD2E-722635DC2B3D}" type="presOf" srcId="{60A78949-E777-4E6B-A08C-FD105840EEAB}" destId="{DD0FB8A1-FAA2-4EF7-BA6D-4273B14B2CC9}" srcOrd="1" destOrd="0" presId="urn:microsoft.com/office/officeart/2005/8/layout/orgChart1"/>
    <dgm:cxn modelId="{1947EDAA-1B68-4753-852B-3B6DBD51B572}" type="presOf" srcId="{41626DBE-D7A3-4D2D-9965-EFA485728FFA}" destId="{9881CBFF-5474-4529-9F40-5E4AB9EACE5B}" srcOrd="0" destOrd="0" presId="urn:microsoft.com/office/officeart/2005/8/layout/orgChart1"/>
    <dgm:cxn modelId="{107262B0-C05F-4FBA-A197-8A6E0C7D27B2}" srcId="{4A2007EF-A687-46F3-9427-E48A03726EDB}" destId="{D11C70E2-48C5-4B54-BF50-19C1D534716B}" srcOrd="0" destOrd="0" parTransId="{1F252F17-0326-4CF9-826C-A8CB4AD68506}" sibTransId="{2EDF234A-6A04-45DB-A310-A966BEAD2C99}"/>
    <dgm:cxn modelId="{2F1BF4B0-8FDF-4207-869E-49770058FE28}" srcId="{41626DBE-D7A3-4D2D-9965-EFA485728FFA}" destId="{12AE0B91-B9E6-49C5-86FF-F756BD6F10E8}" srcOrd="0" destOrd="0" parTransId="{B463E94A-7018-473C-8296-A33035393C09}" sibTransId="{852985E3-35B1-45B8-8CE7-764BD859719E}"/>
    <dgm:cxn modelId="{DFF1D1B2-B934-4787-B931-B725A9459B02}" type="presOf" srcId="{4D6E71B8-BC30-46AF-A6A0-7365C8A03C11}" destId="{D54CCE21-2995-41D8-A899-8632C94127F6}" srcOrd="0" destOrd="0" presId="urn:microsoft.com/office/officeart/2005/8/layout/orgChart1"/>
    <dgm:cxn modelId="{D3D387CD-7B78-4E66-B063-F55B575127B9}" type="presOf" srcId="{BFCF7ACA-1C29-46C9-89A9-5B5D2B655DAB}" destId="{256E7146-26AD-484F-9A17-717A7B7F4868}" srcOrd="0" destOrd="0" presId="urn:microsoft.com/office/officeart/2005/8/layout/orgChart1"/>
    <dgm:cxn modelId="{2BDA4ED4-0CFB-40D2-B6CA-8E7A3EA4ED62}" type="presOf" srcId="{E0057A8F-43EA-4350-81B5-1BF935AFC51D}" destId="{5B301B31-5FA8-4168-AA12-6C01178C3AFA}" srcOrd="0" destOrd="0" presId="urn:microsoft.com/office/officeart/2005/8/layout/orgChart1"/>
    <dgm:cxn modelId="{5FA675D5-63D2-46FC-B760-6F4293E34B48}" type="presOf" srcId="{3FF41B3A-026F-4010-9934-C7ABA504983A}" destId="{0B649CA8-BE9A-4C81-8775-64AB0A1CE729}" srcOrd="1" destOrd="0" presId="urn:microsoft.com/office/officeart/2005/8/layout/orgChart1"/>
    <dgm:cxn modelId="{457CA5DA-B3EB-4C0C-8FF1-1BFA78518D67}" type="presOf" srcId="{12AE0B91-B9E6-49C5-86FF-F756BD6F10E8}" destId="{742A7F2C-25B5-493E-87FC-63DA2CEE8815}" srcOrd="0" destOrd="0" presId="urn:microsoft.com/office/officeart/2005/8/layout/orgChart1"/>
    <dgm:cxn modelId="{E193AFDC-E398-4F50-8456-568AA9FD3A37}" type="presOf" srcId="{99A47799-80BD-4F31-A196-81935CDCBA72}" destId="{70A8056C-316F-47C9-B95A-0F0056B35BFB}" srcOrd="0" destOrd="0" presId="urn:microsoft.com/office/officeart/2005/8/layout/orgChart1"/>
    <dgm:cxn modelId="{6ACD85DE-C2F5-45FC-BA7B-438DCCA644F8}" srcId="{E47DB187-2E6F-4F81-A8A1-E219137A7349}" destId="{4A2007EF-A687-46F3-9427-E48A03726EDB}" srcOrd="0" destOrd="0" parTransId="{9E7ADB12-610E-4D1C-BB8B-B9BC3AE7A5BD}" sibTransId="{670A390C-1B09-4FC3-A042-4B72B96412C9}"/>
    <dgm:cxn modelId="{B117FFE2-38CC-4107-8BEF-FC7978651AE4}" type="presOf" srcId="{EADD5401-B443-43EB-8183-71B127D24320}" destId="{9C638EDA-3E05-440E-9BDB-C36CC385CC1A}" srcOrd="1" destOrd="0" presId="urn:microsoft.com/office/officeart/2005/8/layout/orgChart1"/>
    <dgm:cxn modelId="{40F3F5E3-E0E6-42A9-8857-E7E6EE21C292}" type="presOf" srcId="{EADD5401-B443-43EB-8183-71B127D24320}" destId="{33E9F610-A5DB-4306-A2F3-EDE35BF351D7}" srcOrd="0" destOrd="0" presId="urn:microsoft.com/office/officeart/2005/8/layout/orgChart1"/>
    <dgm:cxn modelId="{0EC277E4-C162-4B67-BD93-B602E3837B1C}" type="presOf" srcId="{FA71793B-8FD3-4E47-AC61-A68C1999BB11}" destId="{91195688-9F9C-4E1C-B38D-89D799EA5C8E}" srcOrd="0" destOrd="0" presId="urn:microsoft.com/office/officeart/2005/8/layout/orgChart1"/>
    <dgm:cxn modelId="{4118C4E4-6946-48CA-9876-2840A8E9F8A5}" srcId="{3FF41B3A-026F-4010-9934-C7ABA504983A}" destId="{60A78949-E777-4E6B-A08C-FD105840EEAB}" srcOrd="0" destOrd="0" parTransId="{81DFC9D8-B0E9-46D8-AB13-81577F42EBB5}" sibTransId="{D4FA9D5D-FA30-45DB-B088-C161B85A1BA2}"/>
    <dgm:cxn modelId="{DCFF87E6-7625-41A0-8F78-DD1DA70F49EE}" type="presOf" srcId="{274FC064-EDF0-4E53-B3BC-20665FEE2F2F}" destId="{1F4FB125-80E5-4E0B-8223-36419D22F730}" srcOrd="0" destOrd="0" presId="urn:microsoft.com/office/officeart/2005/8/layout/orgChart1"/>
    <dgm:cxn modelId="{773559EC-2427-4BDE-90B4-27C89BFF7A1C}" type="presOf" srcId="{3FF41B3A-026F-4010-9934-C7ABA504983A}" destId="{464EADFC-FCB5-4791-9C16-82D69E4F520A}" srcOrd="0" destOrd="0" presId="urn:microsoft.com/office/officeart/2005/8/layout/orgChart1"/>
    <dgm:cxn modelId="{C15A82FA-F30E-482D-B409-791C37C0BC06}" type="presOf" srcId="{7CC55B67-3C73-4330-A934-5A5E8C3CF059}" destId="{74354D1B-2016-400C-9F5A-347744BBABA0}" srcOrd="0" destOrd="0" presId="urn:microsoft.com/office/officeart/2005/8/layout/orgChart1"/>
    <dgm:cxn modelId="{02CD41FF-1845-42EE-B5D7-954463DA5113}" type="presOf" srcId="{274FC064-EDF0-4E53-B3BC-20665FEE2F2F}" destId="{01FF993B-F0B3-464F-B3F7-F7AB4C6702EF}" srcOrd="1" destOrd="0" presId="urn:microsoft.com/office/officeart/2005/8/layout/orgChart1"/>
    <dgm:cxn modelId="{3B60ACFF-EDD0-44B4-8445-44559CB0992F}" srcId="{1CD6A7F6-D666-44C6-9CD8-4734D092ECF0}" destId="{274FC064-EDF0-4E53-B3BC-20665FEE2F2F}" srcOrd="0" destOrd="0" parTransId="{7CC55B67-3C73-4330-A934-5A5E8C3CF059}" sibTransId="{59F0FE07-E14A-457A-B8AD-358E8F1C261F}"/>
    <dgm:cxn modelId="{1ABD92BF-31E0-4C0E-B56F-BF2D0C225187}" type="presParOf" srcId="{9881CBFF-5474-4529-9F40-5E4AB9EACE5B}" destId="{28B3C9E5-9F38-4918-AEAC-EEBFC11CB6ED}" srcOrd="0" destOrd="0" presId="urn:microsoft.com/office/officeart/2005/8/layout/orgChart1"/>
    <dgm:cxn modelId="{A80753D9-2144-4DB4-B870-BB5DB4DB1968}" type="presParOf" srcId="{28B3C9E5-9F38-4918-AEAC-EEBFC11CB6ED}" destId="{211FA734-611B-46D9-9587-E66872B4A554}" srcOrd="0" destOrd="0" presId="urn:microsoft.com/office/officeart/2005/8/layout/orgChart1"/>
    <dgm:cxn modelId="{13C6C74C-C123-4C48-9F31-6716ACCEB9E1}" type="presParOf" srcId="{211FA734-611B-46D9-9587-E66872B4A554}" destId="{742A7F2C-25B5-493E-87FC-63DA2CEE8815}" srcOrd="0" destOrd="0" presId="urn:microsoft.com/office/officeart/2005/8/layout/orgChart1"/>
    <dgm:cxn modelId="{AFD4E2D1-D019-4E0F-ACF5-BF2E844BAE29}" type="presParOf" srcId="{211FA734-611B-46D9-9587-E66872B4A554}" destId="{E9DF5061-BC72-4E0C-B3EE-56DBBE8B3148}" srcOrd="1" destOrd="0" presId="urn:microsoft.com/office/officeart/2005/8/layout/orgChart1"/>
    <dgm:cxn modelId="{06A8B69C-43E2-4187-8A99-CBDF5761CEFE}" type="presParOf" srcId="{28B3C9E5-9F38-4918-AEAC-EEBFC11CB6ED}" destId="{789D45B1-2FAC-4D77-B5E5-5B59EF14FCA8}" srcOrd="1" destOrd="0" presId="urn:microsoft.com/office/officeart/2005/8/layout/orgChart1"/>
    <dgm:cxn modelId="{F2A42146-5115-4D48-9514-35BE28E2DF07}" type="presParOf" srcId="{789D45B1-2FAC-4D77-B5E5-5B59EF14FCA8}" destId="{274DAFBA-2F02-4ACE-B026-F446334DF811}" srcOrd="0" destOrd="0" presId="urn:microsoft.com/office/officeart/2005/8/layout/orgChart1"/>
    <dgm:cxn modelId="{E5DA11E6-210E-488A-A464-EDB8C7A75305}" type="presParOf" srcId="{789D45B1-2FAC-4D77-B5E5-5B59EF14FCA8}" destId="{BCB8C5B1-1690-44BF-8E01-F542973962B7}" srcOrd="1" destOrd="0" presId="urn:microsoft.com/office/officeart/2005/8/layout/orgChart1"/>
    <dgm:cxn modelId="{57CE701B-ACDC-4B2B-B761-7F3200646076}" type="presParOf" srcId="{BCB8C5B1-1690-44BF-8E01-F542973962B7}" destId="{9D106A65-5912-48D2-B682-A453E2FF6CF1}" srcOrd="0" destOrd="0" presId="urn:microsoft.com/office/officeart/2005/8/layout/orgChart1"/>
    <dgm:cxn modelId="{61A5B8E8-4790-4AEE-B3EF-FAAA95A055A7}" type="presParOf" srcId="{9D106A65-5912-48D2-B682-A453E2FF6CF1}" destId="{452485EE-4E0A-4FED-AC71-F5FAD79146B0}" srcOrd="0" destOrd="0" presId="urn:microsoft.com/office/officeart/2005/8/layout/orgChart1"/>
    <dgm:cxn modelId="{50A002F6-20DB-4D6E-AB2C-A5C9E0E00E57}" type="presParOf" srcId="{9D106A65-5912-48D2-B682-A453E2FF6CF1}" destId="{C99764E6-DED8-4099-8E33-622CE5A45C52}" srcOrd="1" destOrd="0" presId="urn:microsoft.com/office/officeart/2005/8/layout/orgChart1"/>
    <dgm:cxn modelId="{ECEB560A-177B-4E56-B70C-13985D056E7C}" type="presParOf" srcId="{BCB8C5B1-1690-44BF-8E01-F542973962B7}" destId="{EE13EB8B-A645-47ED-A72D-9416D7F41185}" srcOrd="1" destOrd="0" presId="urn:microsoft.com/office/officeart/2005/8/layout/orgChart1"/>
    <dgm:cxn modelId="{DB33B9E4-C87A-46D6-9D61-48B4943AD7B0}" type="presParOf" srcId="{EE13EB8B-A645-47ED-A72D-9416D7F41185}" destId="{E49356EE-3461-4ADC-9343-DA40EF354297}" srcOrd="0" destOrd="0" presId="urn:microsoft.com/office/officeart/2005/8/layout/orgChart1"/>
    <dgm:cxn modelId="{AA29E07E-1FAE-4364-BB95-38C7AA91955B}" type="presParOf" srcId="{EE13EB8B-A645-47ED-A72D-9416D7F41185}" destId="{007E0285-39CF-465F-9D09-52F6624FE22B}" srcOrd="1" destOrd="0" presId="urn:microsoft.com/office/officeart/2005/8/layout/orgChart1"/>
    <dgm:cxn modelId="{34DC5AE7-76A5-4EA4-8868-4A47C0AE4386}" type="presParOf" srcId="{007E0285-39CF-465F-9D09-52F6624FE22B}" destId="{742650CC-5D5C-469E-84E9-CD42148B3284}" srcOrd="0" destOrd="0" presId="urn:microsoft.com/office/officeart/2005/8/layout/orgChart1"/>
    <dgm:cxn modelId="{2E48EB69-601E-416C-BCA2-A3AD7B387BFE}" type="presParOf" srcId="{742650CC-5D5C-469E-84E9-CD42148B3284}" destId="{E0585678-41F5-4A7E-8021-4A14ADDF3AD6}" srcOrd="0" destOrd="0" presId="urn:microsoft.com/office/officeart/2005/8/layout/orgChart1"/>
    <dgm:cxn modelId="{30F04020-52EE-4EF5-A7DB-ECF445F7EB5E}" type="presParOf" srcId="{742650CC-5D5C-469E-84E9-CD42148B3284}" destId="{9185D577-D95D-4CE7-A715-508329227D76}" srcOrd="1" destOrd="0" presId="urn:microsoft.com/office/officeart/2005/8/layout/orgChart1"/>
    <dgm:cxn modelId="{1167F2D9-A532-45F3-A10E-A907394E000C}" type="presParOf" srcId="{007E0285-39CF-465F-9D09-52F6624FE22B}" destId="{8798951C-9427-466E-B9DC-41B517AC3386}" srcOrd="1" destOrd="0" presId="urn:microsoft.com/office/officeart/2005/8/layout/orgChart1"/>
    <dgm:cxn modelId="{E2C3F846-29FB-4772-A10F-2FA86BD6C481}" type="presParOf" srcId="{8798951C-9427-466E-B9DC-41B517AC3386}" destId="{D3CCFE15-46C4-412B-B82E-6439ABF39777}" srcOrd="0" destOrd="0" presId="urn:microsoft.com/office/officeart/2005/8/layout/orgChart1"/>
    <dgm:cxn modelId="{1937D3DC-0317-4480-95BE-4EC1C2BE3129}" type="presParOf" srcId="{8798951C-9427-466E-B9DC-41B517AC3386}" destId="{92A26734-463E-473F-9632-7F46E51C4A17}" srcOrd="1" destOrd="0" presId="urn:microsoft.com/office/officeart/2005/8/layout/orgChart1"/>
    <dgm:cxn modelId="{B61C5F75-2598-4579-AC03-7DF0B606CD93}" type="presParOf" srcId="{92A26734-463E-473F-9632-7F46E51C4A17}" destId="{AA36A5EB-B6A2-4988-83FF-D0E1BA25E6B9}" srcOrd="0" destOrd="0" presId="urn:microsoft.com/office/officeart/2005/8/layout/orgChart1"/>
    <dgm:cxn modelId="{1C1F4476-F001-4149-802C-0570C150E510}" type="presParOf" srcId="{AA36A5EB-B6A2-4988-83FF-D0E1BA25E6B9}" destId="{769AA8F0-9605-4ADC-85A9-3C5F8F67477D}" srcOrd="0" destOrd="0" presId="urn:microsoft.com/office/officeart/2005/8/layout/orgChart1"/>
    <dgm:cxn modelId="{DF146969-B3B6-421F-B980-245A52776BFD}" type="presParOf" srcId="{AA36A5EB-B6A2-4988-83FF-D0E1BA25E6B9}" destId="{1258DEA3-9C1C-40BF-99C7-0D53A26D9D94}" srcOrd="1" destOrd="0" presId="urn:microsoft.com/office/officeart/2005/8/layout/orgChart1"/>
    <dgm:cxn modelId="{A0F9995F-3FE5-4B24-ADB0-F31737072208}" type="presParOf" srcId="{92A26734-463E-473F-9632-7F46E51C4A17}" destId="{6878D043-644B-4365-AD65-95085130CE79}" srcOrd="1" destOrd="0" presId="urn:microsoft.com/office/officeart/2005/8/layout/orgChart1"/>
    <dgm:cxn modelId="{1E37700A-F4B8-4438-BB9C-05B9F1D61728}" type="presParOf" srcId="{6878D043-644B-4365-AD65-95085130CE79}" destId="{5B301B31-5FA8-4168-AA12-6C01178C3AFA}" srcOrd="0" destOrd="0" presId="urn:microsoft.com/office/officeart/2005/8/layout/orgChart1"/>
    <dgm:cxn modelId="{A24AD3E4-12EC-4DF4-A91F-D934AA626676}" type="presParOf" srcId="{6878D043-644B-4365-AD65-95085130CE79}" destId="{2DFFD7B7-2C63-48B4-928D-4398C361D465}" srcOrd="1" destOrd="0" presId="urn:microsoft.com/office/officeart/2005/8/layout/orgChart1"/>
    <dgm:cxn modelId="{681D7528-CB15-4F39-8A29-6679540A5917}" type="presParOf" srcId="{2DFFD7B7-2C63-48B4-928D-4398C361D465}" destId="{4C049707-331F-4297-9FB7-E02A2FF62CD2}" srcOrd="0" destOrd="0" presId="urn:microsoft.com/office/officeart/2005/8/layout/orgChart1"/>
    <dgm:cxn modelId="{96103C9D-A279-449B-B647-006C210908C2}" type="presParOf" srcId="{4C049707-331F-4297-9FB7-E02A2FF62CD2}" destId="{464EADFC-FCB5-4791-9C16-82D69E4F520A}" srcOrd="0" destOrd="0" presId="urn:microsoft.com/office/officeart/2005/8/layout/orgChart1"/>
    <dgm:cxn modelId="{86C765E7-E60E-47A6-9610-68B849FB4810}" type="presParOf" srcId="{4C049707-331F-4297-9FB7-E02A2FF62CD2}" destId="{0B649CA8-BE9A-4C81-8775-64AB0A1CE729}" srcOrd="1" destOrd="0" presId="urn:microsoft.com/office/officeart/2005/8/layout/orgChart1"/>
    <dgm:cxn modelId="{08AE37F1-3EE4-41B8-8557-C6836B62E819}" type="presParOf" srcId="{2DFFD7B7-2C63-48B4-928D-4398C361D465}" destId="{440E9781-1FF3-427A-B311-DE74A689C79F}" srcOrd="1" destOrd="0" presId="urn:microsoft.com/office/officeart/2005/8/layout/orgChart1"/>
    <dgm:cxn modelId="{C05E0630-9AFF-46D3-B793-62AE810051B0}" type="presParOf" srcId="{440E9781-1FF3-427A-B311-DE74A689C79F}" destId="{82675045-A904-4009-96EA-5DBB095306EE}" srcOrd="0" destOrd="0" presId="urn:microsoft.com/office/officeart/2005/8/layout/orgChart1"/>
    <dgm:cxn modelId="{C9FE4BA9-77A1-4402-B5D6-DC8B87DA296C}" type="presParOf" srcId="{440E9781-1FF3-427A-B311-DE74A689C79F}" destId="{737A0BE3-7E6B-421B-B315-4BDD860D94A6}" srcOrd="1" destOrd="0" presId="urn:microsoft.com/office/officeart/2005/8/layout/orgChart1"/>
    <dgm:cxn modelId="{89778E07-532B-44ED-8C19-73C4486FC07F}" type="presParOf" srcId="{737A0BE3-7E6B-421B-B315-4BDD860D94A6}" destId="{5BE28FA8-1826-4B48-AF17-5E5C7EA6F1C0}" srcOrd="0" destOrd="0" presId="urn:microsoft.com/office/officeart/2005/8/layout/orgChart1"/>
    <dgm:cxn modelId="{1D597C27-EA3E-445C-8A2C-938A8274D19C}" type="presParOf" srcId="{5BE28FA8-1826-4B48-AF17-5E5C7EA6F1C0}" destId="{A986642A-285B-4CF7-B142-CE21C6628FC9}" srcOrd="0" destOrd="0" presId="urn:microsoft.com/office/officeart/2005/8/layout/orgChart1"/>
    <dgm:cxn modelId="{E8653BCB-EEC4-44CB-A31E-5C4F6CD38863}" type="presParOf" srcId="{5BE28FA8-1826-4B48-AF17-5E5C7EA6F1C0}" destId="{DD0FB8A1-FAA2-4EF7-BA6D-4273B14B2CC9}" srcOrd="1" destOrd="0" presId="urn:microsoft.com/office/officeart/2005/8/layout/orgChart1"/>
    <dgm:cxn modelId="{74913400-D156-425A-A927-D16B70BF7453}" type="presParOf" srcId="{737A0BE3-7E6B-421B-B315-4BDD860D94A6}" destId="{0D7107BE-4733-4B9C-B000-1118DB8E2E5E}" srcOrd="1" destOrd="0" presId="urn:microsoft.com/office/officeart/2005/8/layout/orgChart1"/>
    <dgm:cxn modelId="{AF0141B6-1389-4FA0-87F3-C881315047EF}" type="presParOf" srcId="{0D7107BE-4733-4B9C-B000-1118DB8E2E5E}" destId="{256E7146-26AD-484F-9A17-717A7B7F4868}" srcOrd="0" destOrd="0" presId="urn:microsoft.com/office/officeart/2005/8/layout/orgChart1"/>
    <dgm:cxn modelId="{DF52AF9D-0945-4130-B646-FBEC1FF74B55}" type="presParOf" srcId="{0D7107BE-4733-4B9C-B000-1118DB8E2E5E}" destId="{46960376-76E6-4D43-898B-4A23D86BF991}" srcOrd="1" destOrd="0" presId="urn:microsoft.com/office/officeart/2005/8/layout/orgChart1"/>
    <dgm:cxn modelId="{DBD81BF2-1341-4252-99CA-B0CAB2D49B4E}" type="presParOf" srcId="{46960376-76E6-4D43-898B-4A23D86BF991}" destId="{507A330B-0ABC-45D0-B974-C0B405605785}" srcOrd="0" destOrd="0" presId="urn:microsoft.com/office/officeart/2005/8/layout/orgChart1"/>
    <dgm:cxn modelId="{8C6CB469-7B7E-4492-A2F9-6D6292AA6297}" type="presParOf" srcId="{507A330B-0ABC-45D0-B974-C0B405605785}" destId="{D1CCD5FA-9432-40E3-A09D-8F1904ADE867}" srcOrd="0" destOrd="0" presId="urn:microsoft.com/office/officeart/2005/8/layout/orgChart1"/>
    <dgm:cxn modelId="{B976ACBC-4E47-4EBF-A795-CBBC0BA4D0B8}" type="presParOf" srcId="{507A330B-0ABC-45D0-B974-C0B405605785}" destId="{83152359-4590-4F96-B7BD-DAEFE9BF71CD}" srcOrd="1" destOrd="0" presId="urn:microsoft.com/office/officeart/2005/8/layout/orgChart1"/>
    <dgm:cxn modelId="{B571DF05-5AFC-4D4A-A971-7313B213ED1E}" type="presParOf" srcId="{46960376-76E6-4D43-898B-4A23D86BF991}" destId="{166B4D63-0106-4F92-83BD-B495F43575C5}" srcOrd="1" destOrd="0" presId="urn:microsoft.com/office/officeart/2005/8/layout/orgChart1"/>
    <dgm:cxn modelId="{DAAFEAF5-A354-4954-9667-37B3771EB363}" type="presParOf" srcId="{166B4D63-0106-4F92-83BD-B495F43575C5}" destId="{70A8056C-316F-47C9-B95A-0F0056B35BFB}" srcOrd="0" destOrd="0" presId="urn:microsoft.com/office/officeart/2005/8/layout/orgChart1"/>
    <dgm:cxn modelId="{51ACDEE0-48B8-4EF9-9F97-95DBF6301AEA}" type="presParOf" srcId="{166B4D63-0106-4F92-83BD-B495F43575C5}" destId="{0F0837A8-6553-4FBB-BB3F-6B0508A5F0BE}" srcOrd="1" destOrd="0" presId="urn:microsoft.com/office/officeart/2005/8/layout/orgChart1"/>
    <dgm:cxn modelId="{FE8454B1-9DA4-47EC-99E6-8ACCEA686B6D}" type="presParOf" srcId="{0F0837A8-6553-4FBB-BB3F-6B0508A5F0BE}" destId="{E0114E46-5A59-47B2-AEAA-38037CD447EA}" srcOrd="0" destOrd="0" presId="urn:microsoft.com/office/officeart/2005/8/layout/orgChart1"/>
    <dgm:cxn modelId="{45027778-F6FF-4393-B5F5-EFDEA4B277B4}" type="presParOf" srcId="{E0114E46-5A59-47B2-AEAA-38037CD447EA}" destId="{33E9F610-A5DB-4306-A2F3-EDE35BF351D7}" srcOrd="0" destOrd="0" presId="urn:microsoft.com/office/officeart/2005/8/layout/orgChart1"/>
    <dgm:cxn modelId="{B7A9CFC5-7D53-4361-96CC-5FD29EB75A65}" type="presParOf" srcId="{E0114E46-5A59-47B2-AEAA-38037CD447EA}" destId="{9C638EDA-3E05-440E-9BDB-C36CC385CC1A}" srcOrd="1" destOrd="0" presId="urn:microsoft.com/office/officeart/2005/8/layout/orgChart1"/>
    <dgm:cxn modelId="{574E350D-DFB5-4661-B424-2E5FC9720592}" type="presParOf" srcId="{0F0837A8-6553-4FBB-BB3F-6B0508A5F0BE}" destId="{157C486E-7324-4648-9B77-8611D0462B52}" srcOrd="1" destOrd="0" presId="urn:microsoft.com/office/officeart/2005/8/layout/orgChart1"/>
    <dgm:cxn modelId="{E6EEBB72-BE37-4BF2-AB36-6BD481488284}" type="presParOf" srcId="{157C486E-7324-4648-9B77-8611D0462B52}" destId="{D54CCE21-2995-41D8-A899-8632C94127F6}" srcOrd="0" destOrd="0" presId="urn:microsoft.com/office/officeart/2005/8/layout/orgChart1"/>
    <dgm:cxn modelId="{10FB12EF-3298-4EB4-8D05-36071BA3639E}" type="presParOf" srcId="{157C486E-7324-4648-9B77-8611D0462B52}" destId="{6DE005D7-82C8-4113-BA4D-4662CCE85251}" srcOrd="1" destOrd="0" presId="urn:microsoft.com/office/officeart/2005/8/layout/orgChart1"/>
    <dgm:cxn modelId="{3F7F9215-4E4B-4020-9D44-9280105DB777}" type="presParOf" srcId="{6DE005D7-82C8-4113-BA4D-4662CCE85251}" destId="{0622826E-D6CA-4636-9280-418464807873}" srcOrd="0" destOrd="0" presId="urn:microsoft.com/office/officeart/2005/8/layout/orgChart1"/>
    <dgm:cxn modelId="{DC114342-B0F2-458E-8CD7-7630F47BABE9}" type="presParOf" srcId="{0622826E-D6CA-4636-9280-418464807873}" destId="{B7821C90-B564-4CFA-80E2-51F539BBECD2}" srcOrd="0" destOrd="0" presId="urn:microsoft.com/office/officeart/2005/8/layout/orgChart1"/>
    <dgm:cxn modelId="{97436AD3-97AA-43D0-8740-5D8C4B0093DF}" type="presParOf" srcId="{0622826E-D6CA-4636-9280-418464807873}" destId="{E829661C-F5F7-47DF-B3B6-3CF07E7C1661}" srcOrd="1" destOrd="0" presId="urn:microsoft.com/office/officeart/2005/8/layout/orgChart1"/>
    <dgm:cxn modelId="{A291CCDD-FFF9-4DCE-B96C-827914AAC84D}" type="presParOf" srcId="{6DE005D7-82C8-4113-BA4D-4662CCE85251}" destId="{637CC742-0582-423F-8ABD-19A28D69A8A8}" srcOrd="1" destOrd="0" presId="urn:microsoft.com/office/officeart/2005/8/layout/orgChart1"/>
    <dgm:cxn modelId="{5FB93081-7A44-4CBF-B81B-335C9EB8C64C}" type="presParOf" srcId="{637CC742-0582-423F-8ABD-19A28D69A8A8}" destId="{74354D1B-2016-400C-9F5A-347744BBABA0}" srcOrd="0" destOrd="0" presId="urn:microsoft.com/office/officeart/2005/8/layout/orgChart1"/>
    <dgm:cxn modelId="{F41AD3CD-BEE1-43C7-B4DB-E34AE4FED06C}" type="presParOf" srcId="{637CC742-0582-423F-8ABD-19A28D69A8A8}" destId="{0C1E7322-BAAB-4C80-B097-634B79FA272E}" srcOrd="1" destOrd="0" presId="urn:microsoft.com/office/officeart/2005/8/layout/orgChart1"/>
    <dgm:cxn modelId="{375F0912-372E-4910-B3DF-0473B8E4BDB1}" type="presParOf" srcId="{0C1E7322-BAAB-4C80-B097-634B79FA272E}" destId="{D305C0C9-F36D-4E5D-A1D7-B22F239653DD}" srcOrd="0" destOrd="0" presId="urn:microsoft.com/office/officeart/2005/8/layout/orgChart1"/>
    <dgm:cxn modelId="{F8CBAFB6-153E-449B-A704-0B86B22A48DC}" type="presParOf" srcId="{D305C0C9-F36D-4E5D-A1D7-B22F239653DD}" destId="{1F4FB125-80E5-4E0B-8223-36419D22F730}" srcOrd="0" destOrd="0" presId="urn:microsoft.com/office/officeart/2005/8/layout/orgChart1"/>
    <dgm:cxn modelId="{4E65473B-BE96-47AD-AF29-3232E90D6126}" type="presParOf" srcId="{D305C0C9-F36D-4E5D-A1D7-B22F239653DD}" destId="{01FF993B-F0B3-464F-B3F7-F7AB4C6702EF}" srcOrd="1" destOrd="0" presId="urn:microsoft.com/office/officeart/2005/8/layout/orgChart1"/>
    <dgm:cxn modelId="{BCCA898A-2246-4980-941A-18458D97FDE8}" type="presParOf" srcId="{0C1E7322-BAAB-4C80-B097-634B79FA272E}" destId="{FCD9CABA-8071-48AC-9AE7-6130E6B9494E}" srcOrd="1" destOrd="0" presId="urn:microsoft.com/office/officeart/2005/8/layout/orgChart1"/>
    <dgm:cxn modelId="{F4CDD146-7BC2-477C-8771-D8A4BF771604}" type="presParOf" srcId="{FCD9CABA-8071-48AC-9AE7-6130E6B9494E}" destId="{91195688-9F9C-4E1C-B38D-89D799EA5C8E}" srcOrd="0" destOrd="0" presId="urn:microsoft.com/office/officeart/2005/8/layout/orgChart1"/>
    <dgm:cxn modelId="{70DFF550-CE4D-43C7-BBBD-9D7596E53AE1}" type="presParOf" srcId="{FCD9CABA-8071-48AC-9AE7-6130E6B9494E}" destId="{8C31061D-5BD2-4358-B4C5-C9A297D4495A}" srcOrd="1" destOrd="0" presId="urn:microsoft.com/office/officeart/2005/8/layout/orgChart1"/>
    <dgm:cxn modelId="{26903071-39C2-478C-BE9B-D126C55C2663}" type="presParOf" srcId="{8C31061D-5BD2-4358-B4C5-C9A297D4495A}" destId="{374BA740-C2BD-441E-9D1E-15341FF5E144}" srcOrd="0" destOrd="0" presId="urn:microsoft.com/office/officeart/2005/8/layout/orgChart1"/>
    <dgm:cxn modelId="{5312FAF7-46CB-49DE-A078-5E4215A6F70E}" type="presParOf" srcId="{374BA740-C2BD-441E-9D1E-15341FF5E144}" destId="{3F8F0393-D228-4418-BB52-F405D37E506B}" srcOrd="0" destOrd="0" presId="urn:microsoft.com/office/officeart/2005/8/layout/orgChart1"/>
    <dgm:cxn modelId="{22C67531-7FCB-4D5D-B59A-E01E8BA36ECA}" type="presParOf" srcId="{374BA740-C2BD-441E-9D1E-15341FF5E144}" destId="{12A67173-F49A-4337-BC97-F8FA7A1C4A98}" srcOrd="1" destOrd="0" presId="urn:microsoft.com/office/officeart/2005/8/layout/orgChart1"/>
    <dgm:cxn modelId="{F74C25CB-2568-420E-B0FA-F0C44F1220B0}" type="presParOf" srcId="{8C31061D-5BD2-4358-B4C5-C9A297D4495A}" destId="{AB43E138-E939-438A-B064-643860623BAE}" srcOrd="1" destOrd="0" presId="urn:microsoft.com/office/officeart/2005/8/layout/orgChart1"/>
    <dgm:cxn modelId="{ADA57734-F9A2-41C4-80A1-19C9234B7264}" type="presParOf" srcId="{8C31061D-5BD2-4358-B4C5-C9A297D4495A}" destId="{F9285041-2E18-41F0-8A2D-38D530AB386E}" srcOrd="2" destOrd="0" presId="urn:microsoft.com/office/officeart/2005/8/layout/orgChart1"/>
    <dgm:cxn modelId="{0B7BA459-DF81-4DF7-BE36-796EC122FF58}" type="presParOf" srcId="{0C1E7322-BAAB-4C80-B097-634B79FA272E}" destId="{FB806644-CFA3-4BC3-8FDB-25CC18881FAF}" srcOrd="2" destOrd="0" presId="urn:microsoft.com/office/officeart/2005/8/layout/orgChart1"/>
    <dgm:cxn modelId="{0051183E-3957-4169-B0AF-8CD63F7A324F}" type="presParOf" srcId="{6DE005D7-82C8-4113-BA4D-4662CCE85251}" destId="{60BBF4E9-B176-4D2E-BB52-2D253CC0ACD7}" srcOrd="2" destOrd="0" presId="urn:microsoft.com/office/officeart/2005/8/layout/orgChart1"/>
    <dgm:cxn modelId="{0D9A7850-64CB-4824-83B9-D58917AF6A6F}" type="presParOf" srcId="{0F0837A8-6553-4FBB-BB3F-6B0508A5F0BE}" destId="{1D30B977-D4D7-459A-BAA9-07FE2572CAFC}" srcOrd="2" destOrd="0" presId="urn:microsoft.com/office/officeart/2005/8/layout/orgChart1"/>
    <dgm:cxn modelId="{59B36359-668E-4324-BD1F-7B3E150AA050}" type="presParOf" srcId="{46960376-76E6-4D43-898B-4A23D86BF991}" destId="{7CC1A4C6-FB6F-4C70-9FDF-0C612AE6E86B}" srcOrd="2" destOrd="0" presId="urn:microsoft.com/office/officeart/2005/8/layout/orgChart1"/>
    <dgm:cxn modelId="{9153AD08-52A8-465F-B678-3CE09A441D38}" type="presParOf" srcId="{737A0BE3-7E6B-421B-B315-4BDD860D94A6}" destId="{99691E38-4922-4698-B532-472840B2D4B3}" srcOrd="2" destOrd="0" presId="urn:microsoft.com/office/officeart/2005/8/layout/orgChart1"/>
    <dgm:cxn modelId="{87A78F39-574D-4C6F-9483-6F8167710668}" type="presParOf" srcId="{2DFFD7B7-2C63-48B4-928D-4398C361D465}" destId="{D857CB0A-F0F1-4882-9C9B-467C6DAFFFD5}" srcOrd="2" destOrd="0" presId="urn:microsoft.com/office/officeart/2005/8/layout/orgChart1"/>
    <dgm:cxn modelId="{4F38B1F8-3223-4F20-B267-72A7F51F6D0F}" type="presParOf" srcId="{92A26734-463E-473F-9632-7F46E51C4A17}" destId="{0C9262B6-43DE-4DBC-89D6-9815CB6F21FA}" srcOrd="2" destOrd="0" presId="urn:microsoft.com/office/officeart/2005/8/layout/orgChart1"/>
    <dgm:cxn modelId="{8747C2B4-877F-4B13-96F4-56BAA8958DC6}" type="presParOf" srcId="{007E0285-39CF-465F-9D09-52F6624FE22B}" destId="{A5B93977-4DCD-40E8-B874-A37EA23082AB}" srcOrd="2" destOrd="0" presId="urn:microsoft.com/office/officeart/2005/8/layout/orgChart1"/>
    <dgm:cxn modelId="{6B177AC3-A327-461E-B3BF-436302AB533C}" type="presParOf" srcId="{BCB8C5B1-1690-44BF-8E01-F542973962B7}" destId="{8B145827-3A8F-40B4-BA5F-0A774E52D823}" srcOrd="2" destOrd="0" presId="urn:microsoft.com/office/officeart/2005/8/layout/orgChart1"/>
    <dgm:cxn modelId="{B8C97130-21C3-4A13-93D5-9EBA28C31D7A}" type="presParOf" srcId="{28B3C9E5-9F38-4918-AEAC-EEBFC11CB6ED}" destId="{E9C0468F-CB48-4A07-8CC6-8900CE78E2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F4BD87-B773-49D3-98FA-BA3A670705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06B091-3A63-4061-98BC-97E46BD5DA9D}">
      <dgm:prSet phldrT="[Text]"/>
      <dgm:spPr/>
      <dgm:t>
        <a:bodyPr/>
        <a:lstStyle/>
        <a:p>
          <a:r>
            <a:rPr lang="en-US" dirty="0"/>
            <a:t>John, 9</a:t>
          </a:r>
          <a:r>
            <a:rPr lang="en-US" baseline="30000" dirty="0"/>
            <a:t>th</a:t>
          </a:r>
          <a:r>
            <a:rPr lang="en-US" dirty="0"/>
            <a:t> Earl 1737-76</a:t>
          </a:r>
        </a:p>
        <a:p>
          <a:r>
            <a:rPr lang="en-US" dirty="0"/>
            <a:t>M Mary Bowes 1749-1800</a:t>
          </a:r>
        </a:p>
      </dgm:t>
    </dgm:pt>
    <dgm:pt modelId="{D3E95A18-81C6-4AA6-A082-8578DD4CF8A8}" type="parTrans" cxnId="{8836A941-F551-4C07-AF86-15E56519BA4F}">
      <dgm:prSet/>
      <dgm:spPr/>
      <dgm:t>
        <a:bodyPr/>
        <a:lstStyle/>
        <a:p>
          <a:endParaRPr lang="en-US"/>
        </a:p>
      </dgm:t>
    </dgm:pt>
    <dgm:pt modelId="{DD1674FD-6812-44B3-A848-D48935C9C781}" type="sibTrans" cxnId="{8836A941-F551-4C07-AF86-15E56519BA4F}">
      <dgm:prSet/>
      <dgm:spPr/>
      <dgm:t>
        <a:bodyPr/>
        <a:lstStyle/>
        <a:p>
          <a:endParaRPr lang="en-US"/>
        </a:p>
      </dgm:t>
    </dgm:pt>
    <dgm:pt modelId="{FF66BF36-BBCF-4A02-9CE4-9E8E9D6CF5E3}">
      <dgm:prSet phldrT="[Text]"/>
      <dgm:spPr/>
      <dgm:t>
        <a:bodyPr/>
        <a:lstStyle/>
        <a:p>
          <a:r>
            <a:rPr lang="en-US" dirty="0"/>
            <a:t>John Lyon-Bowes, 10</a:t>
          </a:r>
          <a:r>
            <a:rPr lang="en-US" baseline="30000" dirty="0"/>
            <a:t>th</a:t>
          </a:r>
          <a:r>
            <a:rPr lang="en-US" dirty="0"/>
            <a:t> Earl 1769-1820</a:t>
          </a:r>
        </a:p>
      </dgm:t>
    </dgm:pt>
    <dgm:pt modelId="{10BAEBBE-F068-40C7-9272-BF8886B9606A}" type="parTrans" cxnId="{41BBA184-5AD2-4549-A926-E1A5B50E18DF}">
      <dgm:prSet/>
      <dgm:spPr/>
      <dgm:t>
        <a:bodyPr/>
        <a:lstStyle/>
        <a:p>
          <a:endParaRPr lang="en-US"/>
        </a:p>
      </dgm:t>
    </dgm:pt>
    <dgm:pt modelId="{C272559B-9C22-4F15-9549-0D89F11A5E0D}" type="sibTrans" cxnId="{41BBA184-5AD2-4549-A926-E1A5B50E18DF}">
      <dgm:prSet/>
      <dgm:spPr/>
      <dgm:t>
        <a:bodyPr/>
        <a:lstStyle/>
        <a:p>
          <a:endParaRPr lang="en-US"/>
        </a:p>
      </dgm:t>
    </dgm:pt>
    <dgm:pt modelId="{71633F75-D661-47B4-9671-E405A23DFBD9}">
      <dgm:prSet phldrT="[Text]"/>
      <dgm:spPr/>
      <dgm:t>
        <a:bodyPr/>
        <a:lstStyle/>
        <a:p>
          <a:r>
            <a:rPr lang="en-US" dirty="0"/>
            <a:t>Thomas Lyon-Bowes,</a:t>
          </a:r>
        </a:p>
        <a:p>
          <a:r>
            <a:rPr lang="en-US" dirty="0"/>
            <a:t>11</a:t>
          </a:r>
          <a:r>
            <a:rPr lang="en-US" baseline="30000" dirty="0"/>
            <a:t>th</a:t>
          </a:r>
          <a:r>
            <a:rPr lang="en-US" dirty="0"/>
            <a:t> Earl 1773-1846</a:t>
          </a:r>
        </a:p>
        <a:p>
          <a:r>
            <a:rPr lang="en-US" dirty="0"/>
            <a:t>M Mary Carpenter</a:t>
          </a:r>
        </a:p>
        <a:p>
          <a:r>
            <a:rPr lang="en-US" dirty="0"/>
            <a:t> 1783-1811</a:t>
          </a:r>
        </a:p>
      </dgm:t>
    </dgm:pt>
    <dgm:pt modelId="{A569F819-E6E4-4354-A83A-86632FD457EF}" type="parTrans" cxnId="{38754090-284B-4261-9A92-D473AE6F0A22}">
      <dgm:prSet/>
      <dgm:spPr/>
      <dgm:t>
        <a:bodyPr/>
        <a:lstStyle/>
        <a:p>
          <a:endParaRPr lang="en-US"/>
        </a:p>
      </dgm:t>
    </dgm:pt>
    <dgm:pt modelId="{A512FD9C-308B-418A-9885-BAAB9679FF34}" type="sibTrans" cxnId="{38754090-284B-4261-9A92-D473AE6F0A22}">
      <dgm:prSet/>
      <dgm:spPr/>
      <dgm:t>
        <a:bodyPr/>
        <a:lstStyle/>
        <a:p>
          <a:endParaRPr lang="en-US"/>
        </a:p>
      </dgm:t>
    </dgm:pt>
    <dgm:pt modelId="{8253A534-B1CC-408F-B327-60588696BF05}">
      <dgm:prSet/>
      <dgm:spPr/>
      <dgm:t>
        <a:bodyPr/>
        <a:lstStyle/>
        <a:p>
          <a:r>
            <a:rPr lang="en-US" dirty="0"/>
            <a:t>George Lyon-Bowes 1771-1806</a:t>
          </a:r>
        </a:p>
      </dgm:t>
    </dgm:pt>
    <dgm:pt modelId="{B78FEF46-C39D-46EC-8143-0C6F218BAA81}" type="parTrans" cxnId="{3E4523E4-10B6-40EA-8921-E567B2B3B722}">
      <dgm:prSet/>
      <dgm:spPr/>
      <dgm:t>
        <a:bodyPr/>
        <a:lstStyle/>
        <a:p>
          <a:endParaRPr lang="en-US"/>
        </a:p>
      </dgm:t>
    </dgm:pt>
    <dgm:pt modelId="{32BD9BF0-62AF-4611-984E-F0E0A9D8999D}" type="sibTrans" cxnId="{3E4523E4-10B6-40EA-8921-E567B2B3B722}">
      <dgm:prSet/>
      <dgm:spPr/>
      <dgm:t>
        <a:bodyPr/>
        <a:lstStyle/>
        <a:p>
          <a:endParaRPr lang="en-US"/>
        </a:p>
      </dgm:t>
    </dgm:pt>
    <dgm:pt modelId="{06AF35C3-DB7E-4A97-AFDA-44AE4E975106}">
      <dgm:prSet/>
      <dgm:spPr/>
      <dgm:t>
        <a:bodyPr/>
        <a:lstStyle/>
        <a:p>
          <a:r>
            <a:rPr lang="en-US" dirty="0"/>
            <a:t>Thomas, Lord </a:t>
          </a:r>
          <a:r>
            <a:rPr lang="en-US" dirty="0" err="1"/>
            <a:t>Glamis</a:t>
          </a:r>
          <a:r>
            <a:rPr lang="en-US" dirty="0"/>
            <a:t> </a:t>
          </a:r>
        </a:p>
        <a:p>
          <a:r>
            <a:rPr lang="en-US" dirty="0"/>
            <a:t>1801-34</a:t>
          </a:r>
        </a:p>
        <a:p>
          <a:r>
            <a:rPr lang="en-US" dirty="0"/>
            <a:t>M Charlotte </a:t>
          </a:r>
          <a:r>
            <a:rPr lang="en-US" dirty="0" err="1"/>
            <a:t>Grimstead</a:t>
          </a:r>
          <a:r>
            <a:rPr lang="en-US" dirty="0"/>
            <a:t> 1797-1881</a:t>
          </a:r>
        </a:p>
      </dgm:t>
    </dgm:pt>
    <dgm:pt modelId="{744EF002-6C21-4A30-AF29-E481AD52CB95}" type="parTrans" cxnId="{65A715D7-5D7B-4190-9E8A-42277FB04702}">
      <dgm:prSet/>
      <dgm:spPr/>
      <dgm:t>
        <a:bodyPr/>
        <a:lstStyle/>
        <a:p>
          <a:endParaRPr lang="en-US"/>
        </a:p>
      </dgm:t>
    </dgm:pt>
    <dgm:pt modelId="{1C2BE347-3FB3-4D99-8B29-005AF5A8DBDE}" type="sibTrans" cxnId="{65A715D7-5D7B-4190-9E8A-42277FB04702}">
      <dgm:prSet/>
      <dgm:spPr/>
      <dgm:t>
        <a:bodyPr/>
        <a:lstStyle/>
        <a:p>
          <a:endParaRPr lang="en-US"/>
        </a:p>
      </dgm:t>
    </dgm:pt>
    <dgm:pt modelId="{725FA76D-6C8C-44D8-999C-B1D5378C7211}">
      <dgm:prSet/>
      <dgm:spPr/>
      <dgm:t>
        <a:bodyPr/>
        <a:lstStyle/>
        <a:p>
          <a:r>
            <a:rPr lang="en-US" dirty="0"/>
            <a:t>Thomas, 12</a:t>
          </a:r>
          <a:r>
            <a:rPr lang="en-US" baseline="30000" dirty="0"/>
            <a:t>th</a:t>
          </a:r>
          <a:r>
            <a:rPr lang="en-US" dirty="0"/>
            <a:t> Earl 1822-65</a:t>
          </a:r>
        </a:p>
      </dgm:t>
    </dgm:pt>
    <dgm:pt modelId="{74B8C586-44C0-49A1-8DAC-EBD99C46226B}" type="parTrans" cxnId="{30AA3E3C-D013-43AB-8926-CB3CACACE9D5}">
      <dgm:prSet/>
      <dgm:spPr/>
      <dgm:t>
        <a:bodyPr/>
        <a:lstStyle/>
        <a:p>
          <a:endParaRPr lang="en-US"/>
        </a:p>
      </dgm:t>
    </dgm:pt>
    <dgm:pt modelId="{3C30F0A1-59E9-41CF-9E35-8F46F5A5AA48}" type="sibTrans" cxnId="{30AA3E3C-D013-43AB-8926-CB3CACACE9D5}">
      <dgm:prSet/>
      <dgm:spPr/>
      <dgm:t>
        <a:bodyPr/>
        <a:lstStyle/>
        <a:p>
          <a:endParaRPr lang="en-US"/>
        </a:p>
      </dgm:t>
    </dgm:pt>
    <dgm:pt modelId="{10805345-BC6E-4C82-9183-295012719159}">
      <dgm:prSet/>
      <dgm:spPr/>
      <dgm:t>
        <a:bodyPr/>
        <a:lstStyle/>
        <a:p>
          <a:r>
            <a:rPr lang="en-US" dirty="0"/>
            <a:t>Claude Bowes-Lyon, </a:t>
          </a:r>
        </a:p>
        <a:p>
          <a:r>
            <a:rPr lang="en-US" dirty="0"/>
            <a:t>13</a:t>
          </a:r>
          <a:r>
            <a:rPr lang="en-US" baseline="30000" dirty="0"/>
            <a:t>th</a:t>
          </a:r>
          <a:r>
            <a:rPr lang="en-US" dirty="0"/>
            <a:t> Earl 1824-1904</a:t>
          </a:r>
        </a:p>
        <a:p>
          <a:r>
            <a:rPr lang="en-US" dirty="0"/>
            <a:t>M Frances Smith 1832-1922</a:t>
          </a:r>
        </a:p>
      </dgm:t>
    </dgm:pt>
    <dgm:pt modelId="{3DF21A79-F208-403D-9B6A-4E6A98466475}" type="parTrans" cxnId="{33AFB289-FB8A-4F13-B4A2-E235301FA175}">
      <dgm:prSet/>
      <dgm:spPr/>
      <dgm:t>
        <a:bodyPr/>
        <a:lstStyle/>
        <a:p>
          <a:endParaRPr lang="en-US"/>
        </a:p>
      </dgm:t>
    </dgm:pt>
    <dgm:pt modelId="{E2FE98EC-409C-4822-B494-709799F82FC7}" type="sibTrans" cxnId="{33AFB289-FB8A-4F13-B4A2-E235301FA175}">
      <dgm:prSet/>
      <dgm:spPr/>
      <dgm:t>
        <a:bodyPr/>
        <a:lstStyle/>
        <a:p>
          <a:endParaRPr lang="en-US"/>
        </a:p>
      </dgm:t>
    </dgm:pt>
    <dgm:pt modelId="{21507634-D78E-4ED5-A3E7-D5C785334C92}">
      <dgm:prSet/>
      <dgm:spPr/>
      <dgm:t>
        <a:bodyPr/>
        <a:lstStyle/>
        <a:p>
          <a:r>
            <a:rPr lang="en-US" dirty="0"/>
            <a:t>Claude, 14</a:t>
          </a:r>
          <a:r>
            <a:rPr lang="en-US" baseline="30000" dirty="0"/>
            <a:t>th</a:t>
          </a:r>
          <a:r>
            <a:rPr lang="en-US" dirty="0"/>
            <a:t> Earl 1855-1944</a:t>
          </a:r>
        </a:p>
        <a:p>
          <a:r>
            <a:rPr lang="en-US" dirty="0"/>
            <a:t>M Nina Cavendish-Bentinck 1862-1938</a:t>
          </a:r>
        </a:p>
      </dgm:t>
    </dgm:pt>
    <dgm:pt modelId="{B048081E-D66B-4B34-BFEB-077EF9EC8072}" type="parTrans" cxnId="{ED6C008B-FFF2-4483-86B2-F46BBB520288}">
      <dgm:prSet/>
      <dgm:spPr/>
      <dgm:t>
        <a:bodyPr/>
        <a:lstStyle/>
        <a:p>
          <a:endParaRPr lang="en-US"/>
        </a:p>
      </dgm:t>
    </dgm:pt>
    <dgm:pt modelId="{7875A45B-57A9-4652-9DBC-764318CA6F64}" type="sibTrans" cxnId="{ED6C008B-FFF2-4483-86B2-F46BBB520288}">
      <dgm:prSet/>
      <dgm:spPr/>
      <dgm:t>
        <a:bodyPr/>
        <a:lstStyle/>
        <a:p>
          <a:endParaRPr lang="en-US"/>
        </a:p>
      </dgm:t>
    </dgm:pt>
    <dgm:pt modelId="{2E91A814-002D-4817-B156-98CC68202583}">
      <dgm:prSet/>
      <dgm:spPr/>
      <dgm:t>
        <a:bodyPr/>
        <a:lstStyle/>
        <a:p>
          <a:r>
            <a:rPr lang="en-US" dirty="0"/>
            <a:t>Lady Elizabeth 1900-2002</a:t>
          </a:r>
        </a:p>
        <a:p>
          <a:r>
            <a:rPr lang="en-US" dirty="0"/>
            <a:t>M GEORGE VI 1895 </a:t>
          </a:r>
        </a:p>
        <a:p>
          <a:r>
            <a:rPr lang="en-US" dirty="0"/>
            <a:t>r1936-52</a:t>
          </a:r>
        </a:p>
      </dgm:t>
    </dgm:pt>
    <dgm:pt modelId="{18C9C3FB-E2E9-43F9-8851-3504B181818B}" type="parTrans" cxnId="{EEB09199-B9DB-4A2D-9847-1BA8EDE79F55}">
      <dgm:prSet/>
      <dgm:spPr/>
      <dgm:t>
        <a:bodyPr/>
        <a:lstStyle/>
        <a:p>
          <a:endParaRPr lang="en-US"/>
        </a:p>
      </dgm:t>
    </dgm:pt>
    <dgm:pt modelId="{40299B8B-2892-4470-A9C3-F20070D5A19B}" type="sibTrans" cxnId="{EEB09199-B9DB-4A2D-9847-1BA8EDE79F55}">
      <dgm:prSet/>
      <dgm:spPr/>
      <dgm:t>
        <a:bodyPr/>
        <a:lstStyle/>
        <a:p>
          <a:endParaRPr lang="en-US"/>
        </a:p>
      </dgm:t>
    </dgm:pt>
    <dgm:pt modelId="{0363933D-5ABF-4712-9F2E-14F82381E9E4}">
      <dgm:prSet/>
      <dgm:spPr/>
      <dgm:t>
        <a:bodyPr/>
        <a:lstStyle/>
        <a:p>
          <a:r>
            <a:rPr lang="en-US" dirty="0"/>
            <a:t>ELIZABETH II 1926 r.1952-</a:t>
          </a:r>
        </a:p>
        <a:p>
          <a:r>
            <a:rPr lang="en-US" dirty="0"/>
            <a:t>M Phillip of Greece 1921-</a:t>
          </a:r>
        </a:p>
      </dgm:t>
    </dgm:pt>
    <dgm:pt modelId="{5590C795-DD76-416B-82DB-93685FF0E648}" type="parTrans" cxnId="{24A62328-CB4B-4A6D-8C85-362BA142FAA8}">
      <dgm:prSet/>
      <dgm:spPr/>
      <dgm:t>
        <a:bodyPr/>
        <a:lstStyle/>
        <a:p>
          <a:endParaRPr lang="en-US"/>
        </a:p>
      </dgm:t>
    </dgm:pt>
    <dgm:pt modelId="{876C8C05-8CAF-4CC5-9109-2941A465F889}" type="sibTrans" cxnId="{24A62328-CB4B-4A6D-8C85-362BA142FAA8}">
      <dgm:prSet/>
      <dgm:spPr/>
      <dgm:t>
        <a:bodyPr/>
        <a:lstStyle/>
        <a:p>
          <a:endParaRPr lang="en-US"/>
        </a:p>
      </dgm:t>
    </dgm:pt>
    <dgm:pt modelId="{53E78528-C8A0-4BDA-8AD4-15DB51DD947E}">
      <dgm:prSet/>
      <dgm:spPr/>
      <dgm:t>
        <a:bodyPr/>
        <a:lstStyle/>
        <a:p>
          <a:r>
            <a:rPr lang="en-US" dirty="0"/>
            <a:t>Charles, Prince of Wales 1948-</a:t>
          </a:r>
        </a:p>
        <a:p>
          <a:r>
            <a:rPr lang="en-US" dirty="0"/>
            <a:t>M Lady Diana Spencer 1961-97</a:t>
          </a:r>
        </a:p>
      </dgm:t>
    </dgm:pt>
    <dgm:pt modelId="{FF7B3832-1DB9-46E9-986D-1ECD3E2922B2}" type="parTrans" cxnId="{D26B23DF-BBBB-4E30-B086-272E6DE4267E}">
      <dgm:prSet/>
      <dgm:spPr/>
      <dgm:t>
        <a:bodyPr/>
        <a:lstStyle/>
        <a:p>
          <a:endParaRPr lang="en-US"/>
        </a:p>
      </dgm:t>
    </dgm:pt>
    <dgm:pt modelId="{BC2F8862-099C-4DDC-AF07-1F7AAC7D0951}" type="sibTrans" cxnId="{D26B23DF-BBBB-4E30-B086-272E6DE4267E}">
      <dgm:prSet/>
      <dgm:spPr/>
      <dgm:t>
        <a:bodyPr/>
        <a:lstStyle/>
        <a:p>
          <a:endParaRPr lang="en-US"/>
        </a:p>
      </dgm:t>
    </dgm:pt>
    <dgm:pt modelId="{1400DF63-C9E0-4527-865E-A9ADBEAB201F}">
      <dgm:prSet/>
      <dgm:spPr/>
      <dgm:t>
        <a:bodyPr/>
        <a:lstStyle/>
        <a:p>
          <a:r>
            <a:rPr lang="en-US" dirty="0"/>
            <a:t>Prince Henry 1984-</a:t>
          </a:r>
        </a:p>
      </dgm:t>
    </dgm:pt>
    <dgm:pt modelId="{720B1392-BE88-43AA-B562-993C5CC58FF1}" type="parTrans" cxnId="{23C7C469-0EA6-4099-8EEA-3CE204936F1B}">
      <dgm:prSet/>
      <dgm:spPr/>
      <dgm:t>
        <a:bodyPr/>
        <a:lstStyle/>
        <a:p>
          <a:endParaRPr lang="en-US"/>
        </a:p>
      </dgm:t>
    </dgm:pt>
    <dgm:pt modelId="{3CAA9970-F943-4B91-96EA-2260F7A3329F}" type="sibTrans" cxnId="{23C7C469-0EA6-4099-8EEA-3CE204936F1B}">
      <dgm:prSet/>
      <dgm:spPr/>
      <dgm:t>
        <a:bodyPr/>
        <a:lstStyle/>
        <a:p>
          <a:endParaRPr lang="en-US"/>
        </a:p>
      </dgm:t>
    </dgm:pt>
    <dgm:pt modelId="{0AAFB25E-E70D-4C64-9B1E-9879032744EA}" type="pres">
      <dgm:prSet presAssocID="{5FF4BD87-B773-49D3-98FA-BA3A670705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AA0CB3F-8E90-452D-9237-99E3E1677EF9}" type="pres">
      <dgm:prSet presAssocID="{1C06B091-3A63-4061-98BC-97E46BD5DA9D}" presName="hierRoot1" presStyleCnt="0">
        <dgm:presLayoutVars>
          <dgm:hierBranch val="init"/>
        </dgm:presLayoutVars>
      </dgm:prSet>
      <dgm:spPr/>
    </dgm:pt>
    <dgm:pt modelId="{C052C632-7283-40D7-90E6-E85D846968CA}" type="pres">
      <dgm:prSet presAssocID="{1C06B091-3A63-4061-98BC-97E46BD5DA9D}" presName="rootComposite1" presStyleCnt="0"/>
      <dgm:spPr/>
    </dgm:pt>
    <dgm:pt modelId="{72D00C1C-0946-4413-A24D-AAD3D02224FD}" type="pres">
      <dgm:prSet presAssocID="{1C06B091-3A63-4061-98BC-97E46BD5DA9D}" presName="rootText1" presStyleLbl="node0" presStyleIdx="0" presStyleCnt="1">
        <dgm:presLayoutVars>
          <dgm:chPref val="3"/>
        </dgm:presLayoutVars>
      </dgm:prSet>
      <dgm:spPr/>
    </dgm:pt>
    <dgm:pt modelId="{18F30C76-BADE-4585-AD24-D7653607B8DD}" type="pres">
      <dgm:prSet presAssocID="{1C06B091-3A63-4061-98BC-97E46BD5DA9D}" presName="rootConnector1" presStyleLbl="node1" presStyleIdx="0" presStyleCnt="0"/>
      <dgm:spPr/>
    </dgm:pt>
    <dgm:pt modelId="{5162FD25-8CE2-46F0-80BD-D6D7654C2425}" type="pres">
      <dgm:prSet presAssocID="{1C06B091-3A63-4061-98BC-97E46BD5DA9D}" presName="hierChild2" presStyleCnt="0"/>
      <dgm:spPr/>
    </dgm:pt>
    <dgm:pt modelId="{97C287DB-6BFE-457A-BD9E-1C67272AC775}" type="pres">
      <dgm:prSet presAssocID="{10BAEBBE-F068-40C7-9272-BF8886B9606A}" presName="Name37" presStyleLbl="parChTrans1D2" presStyleIdx="0" presStyleCnt="3"/>
      <dgm:spPr/>
    </dgm:pt>
    <dgm:pt modelId="{A354AB51-2A45-43FB-928E-09C026855008}" type="pres">
      <dgm:prSet presAssocID="{FF66BF36-BBCF-4A02-9CE4-9E8E9D6CF5E3}" presName="hierRoot2" presStyleCnt="0">
        <dgm:presLayoutVars>
          <dgm:hierBranch val="init"/>
        </dgm:presLayoutVars>
      </dgm:prSet>
      <dgm:spPr/>
    </dgm:pt>
    <dgm:pt modelId="{CAA3CA61-2D41-474B-B6B3-AFD28E3C0F72}" type="pres">
      <dgm:prSet presAssocID="{FF66BF36-BBCF-4A02-9CE4-9E8E9D6CF5E3}" presName="rootComposite" presStyleCnt="0"/>
      <dgm:spPr/>
    </dgm:pt>
    <dgm:pt modelId="{94E352A9-0D59-477B-8A7B-A784EFB70BB5}" type="pres">
      <dgm:prSet presAssocID="{FF66BF36-BBCF-4A02-9CE4-9E8E9D6CF5E3}" presName="rootText" presStyleLbl="node2" presStyleIdx="0" presStyleCnt="3">
        <dgm:presLayoutVars>
          <dgm:chPref val="3"/>
        </dgm:presLayoutVars>
      </dgm:prSet>
      <dgm:spPr/>
    </dgm:pt>
    <dgm:pt modelId="{F0EC96CD-844A-42AB-AAA1-D21A05364DCB}" type="pres">
      <dgm:prSet presAssocID="{FF66BF36-BBCF-4A02-9CE4-9E8E9D6CF5E3}" presName="rootConnector" presStyleLbl="node2" presStyleIdx="0" presStyleCnt="3"/>
      <dgm:spPr/>
    </dgm:pt>
    <dgm:pt modelId="{5A98F5F3-DDEE-47E6-B6A3-93B37361415C}" type="pres">
      <dgm:prSet presAssocID="{FF66BF36-BBCF-4A02-9CE4-9E8E9D6CF5E3}" presName="hierChild4" presStyleCnt="0"/>
      <dgm:spPr/>
    </dgm:pt>
    <dgm:pt modelId="{E6142C90-86D7-4A0C-BED0-9C8EA2A8A1A7}" type="pres">
      <dgm:prSet presAssocID="{FF66BF36-BBCF-4A02-9CE4-9E8E9D6CF5E3}" presName="hierChild5" presStyleCnt="0"/>
      <dgm:spPr/>
    </dgm:pt>
    <dgm:pt modelId="{A9F49CFF-E141-4EA5-A96A-8FC7051AC70A}" type="pres">
      <dgm:prSet presAssocID="{B78FEF46-C39D-46EC-8143-0C6F218BAA81}" presName="Name37" presStyleLbl="parChTrans1D2" presStyleIdx="1" presStyleCnt="3"/>
      <dgm:spPr/>
    </dgm:pt>
    <dgm:pt modelId="{DA711D1C-FD74-42F3-81E0-2426A6685E79}" type="pres">
      <dgm:prSet presAssocID="{8253A534-B1CC-408F-B327-60588696BF05}" presName="hierRoot2" presStyleCnt="0">
        <dgm:presLayoutVars>
          <dgm:hierBranch val="init"/>
        </dgm:presLayoutVars>
      </dgm:prSet>
      <dgm:spPr/>
    </dgm:pt>
    <dgm:pt modelId="{5D3B7E64-CFFE-4D6F-8962-76E4113EE05A}" type="pres">
      <dgm:prSet presAssocID="{8253A534-B1CC-408F-B327-60588696BF05}" presName="rootComposite" presStyleCnt="0"/>
      <dgm:spPr/>
    </dgm:pt>
    <dgm:pt modelId="{F5A42A7A-2B5A-4221-BCCE-89ADC371895B}" type="pres">
      <dgm:prSet presAssocID="{8253A534-B1CC-408F-B327-60588696BF05}" presName="rootText" presStyleLbl="node2" presStyleIdx="1" presStyleCnt="3">
        <dgm:presLayoutVars>
          <dgm:chPref val="3"/>
        </dgm:presLayoutVars>
      </dgm:prSet>
      <dgm:spPr/>
    </dgm:pt>
    <dgm:pt modelId="{826033F4-1FEF-4C60-9C7D-BFC768C4C56D}" type="pres">
      <dgm:prSet presAssocID="{8253A534-B1CC-408F-B327-60588696BF05}" presName="rootConnector" presStyleLbl="node2" presStyleIdx="1" presStyleCnt="3"/>
      <dgm:spPr/>
    </dgm:pt>
    <dgm:pt modelId="{8F6159EE-A9BC-4E66-8C98-D5C76078E39D}" type="pres">
      <dgm:prSet presAssocID="{8253A534-B1CC-408F-B327-60588696BF05}" presName="hierChild4" presStyleCnt="0"/>
      <dgm:spPr/>
    </dgm:pt>
    <dgm:pt modelId="{5BD32A0A-AB6C-4C21-8C11-F6D878547D95}" type="pres">
      <dgm:prSet presAssocID="{8253A534-B1CC-408F-B327-60588696BF05}" presName="hierChild5" presStyleCnt="0"/>
      <dgm:spPr/>
    </dgm:pt>
    <dgm:pt modelId="{E08481C9-8596-4D69-B462-158C34577987}" type="pres">
      <dgm:prSet presAssocID="{A569F819-E6E4-4354-A83A-86632FD457EF}" presName="Name37" presStyleLbl="parChTrans1D2" presStyleIdx="2" presStyleCnt="3"/>
      <dgm:spPr/>
    </dgm:pt>
    <dgm:pt modelId="{F2C0A218-B3B7-4DF8-BDAB-38D5AD94890D}" type="pres">
      <dgm:prSet presAssocID="{71633F75-D661-47B4-9671-E405A23DFBD9}" presName="hierRoot2" presStyleCnt="0">
        <dgm:presLayoutVars>
          <dgm:hierBranch val="init"/>
        </dgm:presLayoutVars>
      </dgm:prSet>
      <dgm:spPr/>
    </dgm:pt>
    <dgm:pt modelId="{8466FD8F-5AA7-4F63-B438-AD9FE57414D6}" type="pres">
      <dgm:prSet presAssocID="{71633F75-D661-47B4-9671-E405A23DFBD9}" presName="rootComposite" presStyleCnt="0"/>
      <dgm:spPr/>
    </dgm:pt>
    <dgm:pt modelId="{E3749731-0BC4-47ED-A5AB-FE1D39BF067B}" type="pres">
      <dgm:prSet presAssocID="{71633F75-D661-47B4-9671-E405A23DFBD9}" presName="rootText" presStyleLbl="node2" presStyleIdx="2" presStyleCnt="3">
        <dgm:presLayoutVars>
          <dgm:chPref val="3"/>
        </dgm:presLayoutVars>
      </dgm:prSet>
      <dgm:spPr/>
    </dgm:pt>
    <dgm:pt modelId="{65A744AD-DB4B-41B6-8916-9F1B12605B55}" type="pres">
      <dgm:prSet presAssocID="{71633F75-D661-47B4-9671-E405A23DFBD9}" presName="rootConnector" presStyleLbl="node2" presStyleIdx="2" presStyleCnt="3"/>
      <dgm:spPr/>
    </dgm:pt>
    <dgm:pt modelId="{0E285B7D-E910-4991-AB69-D262DF30BA36}" type="pres">
      <dgm:prSet presAssocID="{71633F75-D661-47B4-9671-E405A23DFBD9}" presName="hierChild4" presStyleCnt="0"/>
      <dgm:spPr/>
    </dgm:pt>
    <dgm:pt modelId="{72A5A519-6BC9-4279-A6F7-F3DD4E5BB4EE}" type="pres">
      <dgm:prSet presAssocID="{744EF002-6C21-4A30-AF29-E481AD52CB95}" presName="Name37" presStyleLbl="parChTrans1D3" presStyleIdx="0" presStyleCnt="1"/>
      <dgm:spPr/>
    </dgm:pt>
    <dgm:pt modelId="{375992D8-00EE-4121-B3C9-A138A4DC1B6F}" type="pres">
      <dgm:prSet presAssocID="{06AF35C3-DB7E-4A97-AFDA-44AE4E975106}" presName="hierRoot2" presStyleCnt="0">
        <dgm:presLayoutVars>
          <dgm:hierBranch val="init"/>
        </dgm:presLayoutVars>
      </dgm:prSet>
      <dgm:spPr/>
    </dgm:pt>
    <dgm:pt modelId="{79C5D625-D9FA-4F02-9609-3AC9A66A265F}" type="pres">
      <dgm:prSet presAssocID="{06AF35C3-DB7E-4A97-AFDA-44AE4E975106}" presName="rootComposite" presStyleCnt="0"/>
      <dgm:spPr/>
    </dgm:pt>
    <dgm:pt modelId="{D7120066-D346-4DA3-BD60-2F878C6AEC2A}" type="pres">
      <dgm:prSet presAssocID="{06AF35C3-DB7E-4A97-AFDA-44AE4E975106}" presName="rootText" presStyleLbl="node3" presStyleIdx="0" presStyleCnt="1" custLinFactNeighborY="-1416">
        <dgm:presLayoutVars>
          <dgm:chPref val="3"/>
        </dgm:presLayoutVars>
      </dgm:prSet>
      <dgm:spPr/>
    </dgm:pt>
    <dgm:pt modelId="{FAFED87B-45B4-4E10-82E8-894482AFACDF}" type="pres">
      <dgm:prSet presAssocID="{06AF35C3-DB7E-4A97-AFDA-44AE4E975106}" presName="rootConnector" presStyleLbl="node3" presStyleIdx="0" presStyleCnt="1"/>
      <dgm:spPr/>
    </dgm:pt>
    <dgm:pt modelId="{C1427601-B8E8-406B-AD24-0F36C3731042}" type="pres">
      <dgm:prSet presAssocID="{06AF35C3-DB7E-4A97-AFDA-44AE4E975106}" presName="hierChild4" presStyleCnt="0"/>
      <dgm:spPr/>
    </dgm:pt>
    <dgm:pt modelId="{38794E74-BDD7-4FF9-A84E-E97FFD1A1A7C}" type="pres">
      <dgm:prSet presAssocID="{74B8C586-44C0-49A1-8DAC-EBD99C46226B}" presName="Name37" presStyleLbl="parChTrans1D4" presStyleIdx="0" presStyleCnt="7"/>
      <dgm:spPr/>
    </dgm:pt>
    <dgm:pt modelId="{45BE350C-DFC9-4B27-89BD-4341EFF174A0}" type="pres">
      <dgm:prSet presAssocID="{725FA76D-6C8C-44D8-999C-B1D5378C7211}" presName="hierRoot2" presStyleCnt="0">
        <dgm:presLayoutVars>
          <dgm:hierBranch val="init"/>
        </dgm:presLayoutVars>
      </dgm:prSet>
      <dgm:spPr/>
    </dgm:pt>
    <dgm:pt modelId="{4909442F-B364-426C-BE13-ACC5797810AC}" type="pres">
      <dgm:prSet presAssocID="{725FA76D-6C8C-44D8-999C-B1D5378C7211}" presName="rootComposite" presStyleCnt="0"/>
      <dgm:spPr/>
    </dgm:pt>
    <dgm:pt modelId="{E2C8692B-899D-4D1C-BE75-1B590922E657}" type="pres">
      <dgm:prSet presAssocID="{725FA76D-6C8C-44D8-999C-B1D5378C7211}" presName="rootText" presStyleLbl="node4" presStyleIdx="0" presStyleCnt="7">
        <dgm:presLayoutVars>
          <dgm:chPref val="3"/>
        </dgm:presLayoutVars>
      </dgm:prSet>
      <dgm:spPr/>
    </dgm:pt>
    <dgm:pt modelId="{CBE2CC45-5B5F-49BD-A5CF-4B94455BAA69}" type="pres">
      <dgm:prSet presAssocID="{725FA76D-6C8C-44D8-999C-B1D5378C7211}" presName="rootConnector" presStyleLbl="node4" presStyleIdx="0" presStyleCnt="7"/>
      <dgm:spPr/>
    </dgm:pt>
    <dgm:pt modelId="{58C96383-A997-4739-8A64-DF3BA77F454D}" type="pres">
      <dgm:prSet presAssocID="{725FA76D-6C8C-44D8-999C-B1D5378C7211}" presName="hierChild4" presStyleCnt="0"/>
      <dgm:spPr/>
    </dgm:pt>
    <dgm:pt modelId="{7C39F4DA-2DC1-4DE8-874D-44F0C3DDD8A3}" type="pres">
      <dgm:prSet presAssocID="{725FA76D-6C8C-44D8-999C-B1D5378C7211}" presName="hierChild5" presStyleCnt="0"/>
      <dgm:spPr/>
    </dgm:pt>
    <dgm:pt modelId="{2E285816-4627-4130-9CBA-85AC3913E516}" type="pres">
      <dgm:prSet presAssocID="{3DF21A79-F208-403D-9B6A-4E6A98466475}" presName="Name37" presStyleLbl="parChTrans1D4" presStyleIdx="1" presStyleCnt="7"/>
      <dgm:spPr/>
    </dgm:pt>
    <dgm:pt modelId="{D2DE6951-1E62-4DED-8872-3FE9276EC53F}" type="pres">
      <dgm:prSet presAssocID="{10805345-BC6E-4C82-9183-295012719159}" presName="hierRoot2" presStyleCnt="0">
        <dgm:presLayoutVars>
          <dgm:hierBranch val="init"/>
        </dgm:presLayoutVars>
      </dgm:prSet>
      <dgm:spPr/>
    </dgm:pt>
    <dgm:pt modelId="{499ED4CE-02DF-4150-BBED-F629BE8A32A7}" type="pres">
      <dgm:prSet presAssocID="{10805345-BC6E-4C82-9183-295012719159}" presName="rootComposite" presStyleCnt="0"/>
      <dgm:spPr/>
    </dgm:pt>
    <dgm:pt modelId="{B51C63D4-2A99-44C4-86F9-EB92FCD92D8C}" type="pres">
      <dgm:prSet presAssocID="{10805345-BC6E-4C82-9183-295012719159}" presName="rootText" presStyleLbl="node4" presStyleIdx="1" presStyleCnt="7">
        <dgm:presLayoutVars>
          <dgm:chPref val="3"/>
        </dgm:presLayoutVars>
      </dgm:prSet>
      <dgm:spPr/>
    </dgm:pt>
    <dgm:pt modelId="{D2EB5CC7-EBF8-4806-AFBD-DF97BEE5CC06}" type="pres">
      <dgm:prSet presAssocID="{10805345-BC6E-4C82-9183-295012719159}" presName="rootConnector" presStyleLbl="node4" presStyleIdx="1" presStyleCnt="7"/>
      <dgm:spPr/>
    </dgm:pt>
    <dgm:pt modelId="{C9A21EB1-5327-49B2-98FA-9A38588F06EB}" type="pres">
      <dgm:prSet presAssocID="{10805345-BC6E-4C82-9183-295012719159}" presName="hierChild4" presStyleCnt="0"/>
      <dgm:spPr/>
    </dgm:pt>
    <dgm:pt modelId="{B863B391-FF1E-4D0C-890D-D98C0AC1651B}" type="pres">
      <dgm:prSet presAssocID="{B048081E-D66B-4B34-BFEB-077EF9EC8072}" presName="Name37" presStyleLbl="parChTrans1D4" presStyleIdx="2" presStyleCnt="7"/>
      <dgm:spPr/>
    </dgm:pt>
    <dgm:pt modelId="{EA6B44B9-D6A9-4601-9B66-C523BEFC1F05}" type="pres">
      <dgm:prSet presAssocID="{21507634-D78E-4ED5-A3E7-D5C785334C92}" presName="hierRoot2" presStyleCnt="0">
        <dgm:presLayoutVars>
          <dgm:hierBranch val="init"/>
        </dgm:presLayoutVars>
      </dgm:prSet>
      <dgm:spPr/>
    </dgm:pt>
    <dgm:pt modelId="{2454B513-EECF-4D8A-A1F5-E2F7F84660AC}" type="pres">
      <dgm:prSet presAssocID="{21507634-D78E-4ED5-A3E7-D5C785334C92}" presName="rootComposite" presStyleCnt="0"/>
      <dgm:spPr/>
    </dgm:pt>
    <dgm:pt modelId="{028F8EAF-2525-43F5-89D9-5ECA27728F6D}" type="pres">
      <dgm:prSet presAssocID="{21507634-D78E-4ED5-A3E7-D5C785334C92}" presName="rootText" presStyleLbl="node4" presStyleIdx="2" presStyleCnt="7">
        <dgm:presLayoutVars>
          <dgm:chPref val="3"/>
        </dgm:presLayoutVars>
      </dgm:prSet>
      <dgm:spPr/>
    </dgm:pt>
    <dgm:pt modelId="{D517F472-583A-4418-9208-31D6F40E21E3}" type="pres">
      <dgm:prSet presAssocID="{21507634-D78E-4ED5-A3E7-D5C785334C92}" presName="rootConnector" presStyleLbl="node4" presStyleIdx="2" presStyleCnt="7"/>
      <dgm:spPr/>
    </dgm:pt>
    <dgm:pt modelId="{11D0DA60-3335-48E3-8F42-03EEADC2F2BE}" type="pres">
      <dgm:prSet presAssocID="{21507634-D78E-4ED5-A3E7-D5C785334C92}" presName="hierChild4" presStyleCnt="0"/>
      <dgm:spPr/>
    </dgm:pt>
    <dgm:pt modelId="{DAEC7292-7663-4169-AD6F-B3E34F4F68AB}" type="pres">
      <dgm:prSet presAssocID="{18C9C3FB-E2E9-43F9-8851-3504B181818B}" presName="Name37" presStyleLbl="parChTrans1D4" presStyleIdx="3" presStyleCnt="7"/>
      <dgm:spPr/>
    </dgm:pt>
    <dgm:pt modelId="{4362F243-6979-44A2-8782-02D77DFFD748}" type="pres">
      <dgm:prSet presAssocID="{2E91A814-002D-4817-B156-98CC68202583}" presName="hierRoot2" presStyleCnt="0">
        <dgm:presLayoutVars>
          <dgm:hierBranch val="init"/>
        </dgm:presLayoutVars>
      </dgm:prSet>
      <dgm:spPr/>
    </dgm:pt>
    <dgm:pt modelId="{2485977C-18D1-42FE-8335-A6B5DF2113C9}" type="pres">
      <dgm:prSet presAssocID="{2E91A814-002D-4817-B156-98CC68202583}" presName="rootComposite" presStyleCnt="0"/>
      <dgm:spPr/>
    </dgm:pt>
    <dgm:pt modelId="{1C78171D-6713-4FB5-9B51-90E9283BA051}" type="pres">
      <dgm:prSet presAssocID="{2E91A814-002D-4817-B156-98CC68202583}" presName="rootText" presStyleLbl="node4" presStyleIdx="3" presStyleCnt="7">
        <dgm:presLayoutVars>
          <dgm:chPref val="3"/>
        </dgm:presLayoutVars>
      </dgm:prSet>
      <dgm:spPr/>
    </dgm:pt>
    <dgm:pt modelId="{323EA498-1CB2-4837-9E7E-A345EDB0247F}" type="pres">
      <dgm:prSet presAssocID="{2E91A814-002D-4817-B156-98CC68202583}" presName="rootConnector" presStyleLbl="node4" presStyleIdx="3" presStyleCnt="7"/>
      <dgm:spPr/>
    </dgm:pt>
    <dgm:pt modelId="{56ACF7B3-ACF6-45F1-A47D-E03992DA7C09}" type="pres">
      <dgm:prSet presAssocID="{2E91A814-002D-4817-B156-98CC68202583}" presName="hierChild4" presStyleCnt="0"/>
      <dgm:spPr/>
    </dgm:pt>
    <dgm:pt modelId="{8C1BDF2D-56D1-4DC6-8A48-1E1A290CDAF0}" type="pres">
      <dgm:prSet presAssocID="{5590C795-DD76-416B-82DB-93685FF0E648}" presName="Name37" presStyleLbl="parChTrans1D4" presStyleIdx="4" presStyleCnt="7"/>
      <dgm:spPr/>
    </dgm:pt>
    <dgm:pt modelId="{6CCCABD3-6D84-4D85-8BA5-B97AD4B63AD2}" type="pres">
      <dgm:prSet presAssocID="{0363933D-5ABF-4712-9F2E-14F82381E9E4}" presName="hierRoot2" presStyleCnt="0">
        <dgm:presLayoutVars>
          <dgm:hierBranch val="init"/>
        </dgm:presLayoutVars>
      </dgm:prSet>
      <dgm:spPr/>
    </dgm:pt>
    <dgm:pt modelId="{2F814AB4-D3DC-4793-97C2-F94D0AC4B0AA}" type="pres">
      <dgm:prSet presAssocID="{0363933D-5ABF-4712-9F2E-14F82381E9E4}" presName="rootComposite" presStyleCnt="0"/>
      <dgm:spPr/>
    </dgm:pt>
    <dgm:pt modelId="{CBC15402-4E53-49B3-8030-0A69F08DDBCA}" type="pres">
      <dgm:prSet presAssocID="{0363933D-5ABF-4712-9F2E-14F82381E9E4}" presName="rootText" presStyleLbl="node4" presStyleIdx="4" presStyleCnt="7">
        <dgm:presLayoutVars>
          <dgm:chPref val="3"/>
        </dgm:presLayoutVars>
      </dgm:prSet>
      <dgm:spPr/>
    </dgm:pt>
    <dgm:pt modelId="{92792392-C698-45B4-A0F4-F912AFA711C9}" type="pres">
      <dgm:prSet presAssocID="{0363933D-5ABF-4712-9F2E-14F82381E9E4}" presName="rootConnector" presStyleLbl="node4" presStyleIdx="4" presStyleCnt="7"/>
      <dgm:spPr/>
    </dgm:pt>
    <dgm:pt modelId="{36335460-D389-4FB4-9CE4-5B60F75F0531}" type="pres">
      <dgm:prSet presAssocID="{0363933D-5ABF-4712-9F2E-14F82381E9E4}" presName="hierChild4" presStyleCnt="0"/>
      <dgm:spPr/>
    </dgm:pt>
    <dgm:pt modelId="{36EDF198-875C-4506-88F6-38C5A310A939}" type="pres">
      <dgm:prSet presAssocID="{FF7B3832-1DB9-46E9-986D-1ECD3E2922B2}" presName="Name37" presStyleLbl="parChTrans1D4" presStyleIdx="5" presStyleCnt="7"/>
      <dgm:spPr/>
    </dgm:pt>
    <dgm:pt modelId="{9A76E66D-2432-4D40-83B0-03324519E74F}" type="pres">
      <dgm:prSet presAssocID="{53E78528-C8A0-4BDA-8AD4-15DB51DD947E}" presName="hierRoot2" presStyleCnt="0">
        <dgm:presLayoutVars>
          <dgm:hierBranch val="init"/>
        </dgm:presLayoutVars>
      </dgm:prSet>
      <dgm:spPr/>
    </dgm:pt>
    <dgm:pt modelId="{0366ECB7-6AB5-41B5-86F5-BEC39DA322D9}" type="pres">
      <dgm:prSet presAssocID="{53E78528-C8A0-4BDA-8AD4-15DB51DD947E}" presName="rootComposite" presStyleCnt="0"/>
      <dgm:spPr/>
    </dgm:pt>
    <dgm:pt modelId="{FDB58317-5B74-4C95-8030-8C9A767AD246}" type="pres">
      <dgm:prSet presAssocID="{53E78528-C8A0-4BDA-8AD4-15DB51DD947E}" presName="rootText" presStyleLbl="node4" presStyleIdx="5" presStyleCnt="7">
        <dgm:presLayoutVars>
          <dgm:chPref val="3"/>
        </dgm:presLayoutVars>
      </dgm:prSet>
      <dgm:spPr/>
    </dgm:pt>
    <dgm:pt modelId="{FBAE2391-0CF3-44CD-956D-3B3473AE96D1}" type="pres">
      <dgm:prSet presAssocID="{53E78528-C8A0-4BDA-8AD4-15DB51DD947E}" presName="rootConnector" presStyleLbl="node4" presStyleIdx="5" presStyleCnt="7"/>
      <dgm:spPr/>
    </dgm:pt>
    <dgm:pt modelId="{17FAC1A1-FCF7-47EC-8833-8D9D77373C78}" type="pres">
      <dgm:prSet presAssocID="{53E78528-C8A0-4BDA-8AD4-15DB51DD947E}" presName="hierChild4" presStyleCnt="0"/>
      <dgm:spPr/>
    </dgm:pt>
    <dgm:pt modelId="{9E436F01-E1EF-46BF-8B8F-D0A167146523}" type="pres">
      <dgm:prSet presAssocID="{720B1392-BE88-43AA-B562-993C5CC58FF1}" presName="Name37" presStyleLbl="parChTrans1D4" presStyleIdx="6" presStyleCnt="7"/>
      <dgm:spPr/>
    </dgm:pt>
    <dgm:pt modelId="{56C230A8-32E0-4DDD-8162-6F8C4BA4E40F}" type="pres">
      <dgm:prSet presAssocID="{1400DF63-C9E0-4527-865E-A9ADBEAB201F}" presName="hierRoot2" presStyleCnt="0">
        <dgm:presLayoutVars>
          <dgm:hierBranch val="init"/>
        </dgm:presLayoutVars>
      </dgm:prSet>
      <dgm:spPr/>
    </dgm:pt>
    <dgm:pt modelId="{22DF5221-B712-47EA-B863-4F37FBF53CC3}" type="pres">
      <dgm:prSet presAssocID="{1400DF63-C9E0-4527-865E-A9ADBEAB201F}" presName="rootComposite" presStyleCnt="0"/>
      <dgm:spPr/>
    </dgm:pt>
    <dgm:pt modelId="{495E9589-6E9A-43F3-B57C-FFD587BF63AC}" type="pres">
      <dgm:prSet presAssocID="{1400DF63-C9E0-4527-865E-A9ADBEAB201F}" presName="rootText" presStyleLbl="node4" presStyleIdx="6" presStyleCnt="7">
        <dgm:presLayoutVars>
          <dgm:chPref val="3"/>
        </dgm:presLayoutVars>
      </dgm:prSet>
      <dgm:spPr/>
    </dgm:pt>
    <dgm:pt modelId="{7B9B19A1-DE66-4A08-9B8C-8990E145B718}" type="pres">
      <dgm:prSet presAssocID="{1400DF63-C9E0-4527-865E-A9ADBEAB201F}" presName="rootConnector" presStyleLbl="node4" presStyleIdx="6" presStyleCnt="7"/>
      <dgm:spPr/>
    </dgm:pt>
    <dgm:pt modelId="{0B9D84FE-45E9-4FF5-B1F7-EDA797180468}" type="pres">
      <dgm:prSet presAssocID="{1400DF63-C9E0-4527-865E-A9ADBEAB201F}" presName="hierChild4" presStyleCnt="0"/>
      <dgm:spPr/>
    </dgm:pt>
    <dgm:pt modelId="{E86A74A0-7164-4A8B-A74B-9F7A01E84F85}" type="pres">
      <dgm:prSet presAssocID="{1400DF63-C9E0-4527-865E-A9ADBEAB201F}" presName="hierChild5" presStyleCnt="0"/>
      <dgm:spPr/>
    </dgm:pt>
    <dgm:pt modelId="{AE5B8781-95C0-4594-9347-52800898DE25}" type="pres">
      <dgm:prSet presAssocID="{53E78528-C8A0-4BDA-8AD4-15DB51DD947E}" presName="hierChild5" presStyleCnt="0"/>
      <dgm:spPr/>
    </dgm:pt>
    <dgm:pt modelId="{11575B49-A670-44BA-9794-92F1D22217B4}" type="pres">
      <dgm:prSet presAssocID="{0363933D-5ABF-4712-9F2E-14F82381E9E4}" presName="hierChild5" presStyleCnt="0"/>
      <dgm:spPr/>
    </dgm:pt>
    <dgm:pt modelId="{27759A0E-57A0-447D-9B90-29D38C492B71}" type="pres">
      <dgm:prSet presAssocID="{2E91A814-002D-4817-B156-98CC68202583}" presName="hierChild5" presStyleCnt="0"/>
      <dgm:spPr/>
    </dgm:pt>
    <dgm:pt modelId="{CF97CFCF-CB3D-4C0D-AE28-6DB28A850E90}" type="pres">
      <dgm:prSet presAssocID="{21507634-D78E-4ED5-A3E7-D5C785334C92}" presName="hierChild5" presStyleCnt="0"/>
      <dgm:spPr/>
    </dgm:pt>
    <dgm:pt modelId="{C03B14AD-5F50-4C69-BE7F-69FCC897425D}" type="pres">
      <dgm:prSet presAssocID="{10805345-BC6E-4C82-9183-295012719159}" presName="hierChild5" presStyleCnt="0"/>
      <dgm:spPr/>
    </dgm:pt>
    <dgm:pt modelId="{A5972A31-9170-4DBD-8E1E-2514919A5A1F}" type="pres">
      <dgm:prSet presAssocID="{06AF35C3-DB7E-4A97-AFDA-44AE4E975106}" presName="hierChild5" presStyleCnt="0"/>
      <dgm:spPr/>
    </dgm:pt>
    <dgm:pt modelId="{31BF96B2-EBCE-4840-BCD9-32347650E8BC}" type="pres">
      <dgm:prSet presAssocID="{71633F75-D661-47B4-9671-E405A23DFBD9}" presName="hierChild5" presStyleCnt="0"/>
      <dgm:spPr/>
    </dgm:pt>
    <dgm:pt modelId="{678377CB-F15E-4462-9A4D-CA6304DD9D2C}" type="pres">
      <dgm:prSet presAssocID="{1C06B091-3A63-4061-98BC-97E46BD5DA9D}" presName="hierChild3" presStyleCnt="0"/>
      <dgm:spPr/>
    </dgm:pt>
  </dgm:ptLst>
  <dgm:cxnLst>
    <dgm:cxn modelId="{E492F502-F8A6-4BB9-BDCC-4CD8E944B44C}" type="presOf" srcId="{3DF21A79-F208-403D-9B6A-4E6A98466475}" destId="{2E285816-4627-4130-9CBA-85AC3913E516}" srcOrd="0" destOrd="0" presId="urn:microsoft.com/office/officeart/2005/8/layout/orgChart1"/>
    <dgm:cxn modelId="{5FDD8B03-6946-414B-98FB-1A9781982C05}" type="presOf" srcId="{2E91A814-002D-4817-B156-98CC68202583}" destId="{323EA498-1CB2-4837-9E7E-A345EDB0247F}" srcOrd="1" destOrd="0" presId="urn:microsoft.com/office/officeart/2005/8/layout/orgChart1"/>
    <dgm:cxn modelId="{A743E604-C250-4816-8BC3-1B7835F546C1}" type="presOf" srcId="{744EF002-6C21-4A30-AF29-E481AD52CB95}" destId="{72A5A519-6BC9-4279-A6F7-F3DD4E5BB4EE}" srcOrd="0" destOrd="0" presId="urn:microsoft.com/office/officeart/2005/8/layout/orgChart1"/>
    <dgm:cxn modelId="{B8D74A10-6704-4082-8F99-84E8D1962DA0}" type="presOf" srcId="{10805345-BC6E-4C82-9183-295012719159}" destId="{B51C63D4-2A99-44C4-86F9-EB92FCD92D8C}" srcOrd="0" destOrd="0" presId="urn:microsoft.com/office/officeart/2005/8/layout/orgChart1"/>
    <dgm:cxn modelId="{371CE514-0524-4E1E-ABA9-46DDFD97992C}" type="presOf" srcId="{10BAEBBE-F068-40C7-9272-BF8886B9606A}" destId="{97C287DB-6BFE-457A-BD9E-1C67272AC775}" srcOrd="0" destOrd="0" presId="urn:microsoft.com/office/officeart/2005/8/layout/orgChart1"/>
    <dgm:cxn modelId="{57DCFB14-5594-4FD0-ACA2-4F5AD4F53ECF}" type="presOf" srcId="{18C9C3FB-E2E9-43F9-8851-3504B181818B}" destId="{DAEC7292-7663-4169-AD6F-B3E34F4F68AB}" srcOrd="0" destOrd="0" presId="urn:microsoft.com/office/officeart/2005/8/layout/orgChart1"/>
    <dgm:cxn modelId="{12F4AC16-FD49-49EE-9E83-78A17769A379}" type="presOf" srcId="{2E91A814-002D-4817-B156-98CC68202583}" destId="{1C78171D-6713-4FB5-9B51-90E9283BA051}" srcOrd="0" destOrd="0" presId="urn:microsoft.com/office/officeart/2005/8/layout/orgChart1"/>
    <dgm:cxn modelId="{24C5FD19-9212-42E3-9679-614E1BC74418}" type="presOf" srcId="{725FA76D-6C8C-44D8-999C-B1D5378C7211}" destId="{E2C8692B-899D-4D1C-BE75-1B590922E657}" srcOrd="0" destOrd="0" presId="urn:microsoft.com/office/officeart/2005/8/layout/orgChart1"/>
    <dgm:cxn modelId="{97EF981A-DBE9-4CA0-BA75-13636EBE287E}" type="presOf" srcId="{1C06B091-3A63-4061-98BC-97E46BD5DA9D}" destId="{72D00C1C-0946-4413-A24D-AAD3D02224FD}" srcOrd="0" destOrd="0" presId="urn:microsoft.com/office/officeart/2005/8/layout/orgChart1"/>
    <dgm:cxn modelId="{CF7B2320-49CB-435A-BE17-F9EB23D4186D}" type="presOf" srcId="{21507634-D78E-4ED5-A3E7-D5C785334C92}" destId="{D517F472-583A-4418-9208-31D6F40E21E3}" srcOrd="1" destOrd="0" presId="urn:microsoft.com/office/officeart/2005/8/layout/orgChart1"/>
    <dgm:cxn modelId="{107B4B25-EAA0-4CBF-A8AB-D588D58645A8}" type="presOf" srcId="{1C06B091-3A63-4061-98BC-97E46BD5DA9D}" destId="{18F30C76-BADE-4585-AD24-D7653607B8DD}" srcOrd="1" destOrd="0" presId="urn:microsoft.com/office/officeart/2005/8/layout/orgChart1"/>
    <dgm:cxn modelId="{C9871B26-3C6C-41FC-9EBA-DA6B8F023B83}" type="presOf" srcId="{06AF35C3-DB7E-4A97-AFDA-44AE4E975106}" destId="{D7120066-D346-4DA3-BD60-2F878C6AEC2A}" srcOrd="0" destOrd="0" presId="urn:microsoft.com/office/officeart/2005/8/layout/orgChart1"/>
    <dgm:cxn modelId="{24A62328-CB4B-4A6D-8C85-362BA142FAA8}" srcId="{2E91A814-002D-4817-B156-98CC68202583}" destId="{0363933D-5ABF-4712-9F2E-14F82381E9E4}" srcOrd="0" destOrd="0" parTransId="{5590C795-DD76-416B-82DB-93685FF0E648}" sibTransId="{876C8C05-8CAF-4CC5-9109-2941A465F889}"/>
    <dgm:cxn modelId="{5D6AD428-0541-4F9F-8876-9F1A3D9B2B75}" type="presOf" srcId="{FF7B3832-1DB9-46E9-986D-1ECD3E2922B2}" destId="{36EDF198-875C-4506-88F6-38C5A310A939}" srcOrd="0" destOrd="0" presId="urn:microsoft.com/office/officeart/2005/8/layout/orgChart1"/>
    <dgm:cxn modelId="{F9DA6829-E6C0-49F6-A036-7391803C4A33}" type="presOf" srcId="{06AF35C3-DB7E-4A97-AFDA-44AE4E975106}" destId="{FAFED87B-45B4-4E10-82E8-894482AFACDF}" srcOrd="1" destOrd="0" presId="urn:microsoft.com/office/officeart/2005/8/layout/orgChart1"/>
    <dgm:cxn modelId="{30AA3E3C-D013-43AB-8926-CB3CACACE9D5}" srcId="{06AF35C3-DB7E-4A97-AFDA-44AE4E975106}" destId="{725FA76D-6C8C-44D8-999C-B1D5378C7211}" srcOrd="0" destOrd="0" parTransId="{74B8C586-44C0-49A1-8DAC-EBD99C46226B}" sibTransId="{3C30F0A1-59E9-41CF-9E35-8F46F5A5AA48}"/>
    <dgm:cxn modelId="{30DD585E-9DE6-4B7A-B31F-9296B88B4797}" type="presOf" srcId="{B78FEF46-C39D-46EC-8143-0C6F218BAA81}" destId="{A9F49CFF-E141-4EA5-A96A-8FC7051AC70A}" srcOrd="0" destOrd="0" presId="urn:microsoft.com/office/officeart/2005/8/layout/orgChart1"/>
    <dgm:cxn modelId="{708DFF60-5923-4DEC-83BA-4B3B4E8E807C}" type="presOf" srcId="{8253A534-B1CC-408F-B327-60588696BF05}" destId="{826033F4-1FEF-4C60-9C7D-BFC768C4C56D}" srcOrd="1" destOrd="0" presId="urn:microsoft.com/office/officeart/2005/8/layout/orgChart1"/>
    <dgm:cxn modelId="{8836A941-F551-4C07-AF86-15E56519BA4F}" srcId="{5FF4BD87-B773-49D3-98FA-BA3A6707053D}" destId="{1C06B091-3A63-4061-98BC-97E46BD5DA9D}" srcOrd="0" destOrd="0" parTransId="{D3E95A18-81C6-4AA6-A082-8578DD4CF8A8}" sibTransId="{DD1674FD-6812-44B3-A848-D48935C9C781}"/>
    <dgm:cxn modelId="{23D3BC47-5558-4EBD-9D3F-B065D6B32EB7}" type="presOf" srcId="{74B8C586-44C0-49A1-8DAC-EBD99C46226B}" destId="{38794E74-BDD7-4FF9-A84E-E97FFD1A1A7C}" srcOrd="0" destOrd="0" presId="urn:microsoft.com/office/officeart/2005/8/layout/orgChart1"/>
    <dgm:cxn modelId="{23C7C469-0EA6-4099-8EEA-3CE204936F1B}" srcId="{53E78528-C8A0-4BDA-8AD4-15DB51DD947E}" destId="{1400DF63-C9E0-4527-865E-A9ADBEAB201F}" srcOrd="0" destOrd="0" parTransId="{720B1392-BE88-43AA-B562-993C5CC58FF1}" sibTransId="{3CAA9970-F943-4B91-96EA-2260F7A3329F}"/>
    <dgm:cxn modelId="{15CD4B51-2412-4F33-B135-7D5B7D5845F8}" type="presOf" srcId="{725FA76D-6C8C-44D8-999C-B1D5378C7211}" destId="{CBE2CC45-5B5F-49BD-A5CF-4B94455BAA69}" srcOrd="1" destOrd="0" presId="urn:microsoft.com/office/officeart/2005/8/layout/orgChart1"/>
    <dgm:cxn modelId="{597B5C53-597A-4E39-BC14-27D9419DE314}" type="presOf" srcId="{5FF4BD87-B773-49D3-98FA-BA3A6707053D}" destId="{0AAFB25E-E70D-4C64-9B1E-9879032744EA}" srcOrd="0" destOrd="0" presId="urn:microsoft.com/office/officeart/2005/8/layout/orgChart1"/>
    <dgm:cxn modelId="{F17D0E7E-C9A7-47AB-9894-C89BF46F7B57}" type="presOf" srcId="{B048081E-D66B-4B34-BFEB-077EF9EC8072}" destId="{B863B391-FF1E-4D0C-890D-D98C0AC1651B}" srcOrd="0" destOrd="0" presId="urn:microsoft.com/office/officeart/2005/8/layout/orgChart1"/>
    <dgm:cxn modelId="{41BBA184-5AD2-4549-A926-E1A5B50E18DF}" srcId="{1C06B091-3A63-4061-98BC-97E46BD5DA9D}" destId="{FF66BF36-BBCF-4A02-9CE4-9E8E9D6CF5E3}" srcOrd="0" destOrd="0" parTransId="{10BAEBBE-F068-40C7-9272-BF8886B9606A}" sibTransId="{C272559B-9C22-4F15-9549-0D89F11A5E0D}"/>
    <dgm:cxn modelId="{33AFB289-FB8A-4F13-B4A2-E235301FA175}" srcId="{06AF35C3-DB7E-4A97-AFDA-44AE4E975106}" destId="{10805345-BC6E-4C82-9183-295012719159}" srcOrd="1" destOrd="0" parTransId="{3DF21A79-F208-403D-9B6A-4E6A98466475}" sibTransId="{E2FE98EC-409C-4822-B494-709799F82FC7}"/>
    <dgm:cxn modelId="{ED6C008B-FFF2-4483-86B2-F46BBB520288}" srcId="{10805345-BC6E-4C82-9183-295012719159}" destId="{21507634-D78E-4ED5-A3E7-D5C785334C92}" srcOrd="0" destOrd="0" parTransId="{B048081E-D66B-4B34-BFEB-077EF9EC8072}" sibTransId="{7875A45B-57A9-4652-9DBC-764318CA6F64}"/>
    <dgm:cxn modelId="{38754090-284B-4261-9A92-D473AE6F0A22}" srcId="{1C06B091-3A63-4061-98BC-97E46BD5DA9D}" destId="{71633F75-D661-47B4-9671-E405A23DFBD9}" srcOrd="2" destOrd="0" parTransId="{A569F819-E6E4-4354-A83A-86632FD457EF}" sibTransId="{A512FD9C-308B-418A-9885-BAAB9679FF34}"/>
    <dgm:cxn modelId="{02DB1F96-DFDA-4100-886B-EE165FA487E6}" type="presOf" srcId="{1400DF63-C9E0-4527-865E-A9ADBEAB201F}" destId="{7B9B19A1-DE66-4A08-9B8C-8990E145B718}" srcOrd="1" destOrd="0" presId="urn:microsoft.com/office/officeart/2005/8/layout/orgChart1"/>
    <dgm:cxn modelId="{EEB09199-B9DB-4A2D-9847-1BA8EDE79F55}" srcId="{21507634-D78E-4ED5-A3E7-D5C785334C92}" destId="{2E91A814-002D-4817-B156-98CC68202583}" srcOrd="0" destOrd="0" parTransId="{18C9C3FB-E2E9-43F9-8851-3504B181818B}" sibTransId="{40299B8B-2892-4470-A9C3-F20070D5A19B}"/>
    <dgm:cxn modelId="{A0D29C9F-E9AD-49FC-9091-C071BD640975}" type="presOf" srcId="{0363933D-5ABF-4712-9F2E-14F82381E9E4}" destId="{CBC15402-4E53-49B3-8030-0A69F08DDBCA}" srcOrd="0" destOrd="0" presId="urn:microsoft.com/office/officeart/2005/8/layout/orgChart1"/>
    <dgm:cxn modelId="{EFE5A6A2-DD8C-4C97-AE53-723001A89999}" type="presOf" srcId="{8253A534-B1CC-408F-B327-60588696BF05}" destId="{F5A42A7A-2B5A-4221-BCCE-89ADC371895B}" srcOrd="0" destOrd="0" presId="urn:microsoft.com/office/officeart/2005/8/layout/orgChart1"/>
    <dgm:cxn modelId="{1EC143AB-7F3D-4BEE-85A9-80B42A9D1D37}" type="presOf" srcId="{71633F75-D661-47B4-9671-E405A23DFBD9}" destId="{E3749731-0BC4-47ED-A5AB-FE1D39BF067B}" srcOrd="0" destOrd="0" presId="urn:microsoft.com/office/officeart/2005/8/layout/orgChart1"/>
    <dgm:cxn modelId="{FFA438AC-94E6-496A-83FC-29C844026D4A}" type="presOf" srcId="{FF66BF36-BBCF-4A02-9CE4-9E8E9D6CF5E3}" destId="{F0EC96CD-844A-42AB-AAA1-D21A05364DCB}" srcOrd="1" destOrd="0" presId="urn:microsoft.com/office/officeart/2005/8/layout/orgChart1"/>
    <dgm:cxn modelId="{B9D1D4B0-E8C4-49AB-BCF5-BE419DDC7DCA}" type="presOf" srcId="{5590C795-DD76-416B-82DB-93685FF0E648}" destId="{8C1BDF2D-56D1-4DC6-8A48-1E1A290CDAF0}" srcOrd="0" destOrd="0" presId="urn:microsoft.com/office/officeart/2005/8/layout/orgChart1"/>
    <dgm:cxn modelId="{BC88D4BB-15D4-4898-83AC-3B4C8C02C44F}" type="presOf" srcId="{FF66BF36-BBCF-4A02-9CE4-9E8E9D6CF5E3}" destId="{94E352A9-0D59-477B-8A7B-A784EFB70BB5}" srcOrd="0" destOrd="0" presId="urn:microsoft.com/office/officeart/2005/8/layout/orgChart1"/>
    <dgm:cxn modelId="{ACBBB0C4-E6FD-4844-81F2-85AFA70F2D79}" type="presOf" srcId="{53E78528-C8A0-4BDA-8AD4-15DB51DD947E}" destId="{FBAE2391-0CF3-44CD-956D-3B3473AE96D1}" srcOrd="1" destOrd="0" presId="urn:microsoft.com/office/officeart/2005/8/layout/orgChart1"/>
    <dgm:cxn modelId="{375445CB-2012-408C-918C-C6CB02A430FE}" type="presOf" srcId="{21507634-D78E-4ED5-A3E7-D5C785334C92}" destId="{028F8EAF-2525-43F5-89D9-5ECA27728F6D}" srcOrd="0" destOrd="0" presId="urn:microsoft.com/office/officeart/2005/8/layout/orgChart1"/>
    <dgm:cxn modelId="{F70AC9CB-C57D-4F2C-ABA3-FFCDF53272EA}" type="presOf" srcId="{1400DF63-C9E0-4527-865E-A9ADBEAB201F}" destId="{495E9589-6E9A-43F3-B57C-FFD587BF63AC}" srcOrd="0" destOrd="0" presId="urn:microsoft.com/office/officeart/2005/8/layout/orgChart1"/>
    <dgm:cxn modelId="{E0EC75D6-1FE4-47E7-A563-818ADE3017A2}" type="presOf" srcId="{0363933D-5ABF-4712-9F2E-14F82381E9E4}" destId="{92792392-C698-45B4-A0F4-F912AFA711C9}" srcOrd="1" destOrd="0" presId="urn:microsoft.com/office/officeart/2005/8/layout/orgChart1"/>
    <dgm:cxn modelId="{65A715D7-5D7B-4190-9E8A-42277FB04702}" srcId="{71633F75-D661-47B4-9671-E405A23DFBD9}" destId="{06AF35C3-DB7E-4A97-AFDA-44AE4E975106}" srcOrd="0" destOrd="0" parTransId="{744EF002-6C21-4A30-AF29-E481AD52CB95}" sibTransId="{1C2BE347-3FB3-4D99-8B29-005AF5A8DBDE}"/>
    <dgm:cxn modelId="{AC343DDB-176F-48F1-98E5-CDF97D63A4A9}" type="presOf" srcId="{A569F819-E6E4-4354-A83A-86632FD457EF}" destId="{E08481C9-8596-4D69-B462-158C34577987}" srcOrd="0" destOrd="0" presId="urn:microsoft.com/office/officeart/2005/8/layout/orgChart1"/>
    <dgm:cxn modelId="{D26B23DF-BBBB-4E30-B086-272E6DE4267E}" srcId="{0363933D-5ABF-4712-9F2E-14F82381E9E4}" destId="{53E78528-C8A0-4BDA-8AD4-15DB51DD947E}" srcOrd="0" destOrd="0" parTransId="{FF7B3832-1DB9-46E9-986D-1ECD3E2922B2}" sibTransId="{BC2F8862-099C-4DDC-AF07-1F7AAC7D0951}"/>
    <dgm:cxn modelId="{3E4523E4-10B6-40EA-8921-E567B2B3B722}" srcId="{1C06B091-3A63-4061-98BC-97E46BD5DA9D}" destId="{8253A534-B1CC-408F-B327-60588696BF05}" srcOrd="1" destOrd="0" parTransId="{B78FEF46-C39D-46EC-8143-0C6F218BAA81}" sibTransId="{32BD9BF0-62AF-4611-984E-F0E0A9D8999D}"/>
    <dgm:cxn modelId="{46A601EA-9114-4F1E-94F1-85454D312DBE}" type="presOf" srcId="{71633F75-D661-47B4-9671-E405A23DFBD9}" destId="{65A744AD-DB4B-41B6-8916-9F1B12605B55}" srcOrd="1" destOrd="0" presId="urn:microsoft.com/office/officeart/2005/8/layout/orgChart1"/>
    <dgm:cxn modelId="{56F85DEB-F041-4A33-A0DF-301B9353B589}" type="presOf" srcId="{53E78528-C8A0-4BDA-8AD4-15DB51DD947E}" destId="{FDB58317-5B74-4C95-8030-8C9A767AD246}" srcOrd="0" destOrd="0" presId="urn:microsoft.com/office/officeart/2005/8/layout/orgChart1"/>
    <dgm:cxn modelId="{59CD5FEC-013E-4EBA-882C-4B79492680A0}" type="presOf" srcId="{720B1392-BE88-43AA-B562-993C5CC58FF1}" destId="{9E436F01-E1EF-46BF-8B8F-D0A167146523}" srcOrd="0" destOrd="0" presId="urn:microsoft.com/office/officeart/2005/8/layout/orgChart1"/>
    <dgm:cxn modelId="{AB1C8AF9-DC98-44EE-9AED-2079245C0AE6}" type="presOf" srcId="{10805345-BC6E-4C82-9183-295012719159}" destId="{D2EB5CC7-EBF8-4806-AFBD-DF97BEE5CC06}" srcOrd="1" destOrd="0" presId="urn:microsoft.com/office/officeart/2005/8/layout/orgChart1"/>
    <dgm:cxn modelId="{519BDC16-11AC-49D3-96C4-790767EB40C9}" type="presParOf" srcId="{0AAFB25E-E70D-4C64-9B1E-9879032744EA}" destId="{1AA0CB3F-8E90-452D-9237-99E3E1677EF9}" srcOrd="0" destOrd="0" presId="urn:microsoft.com/office/officeart/2005/8/layout/orgChart1"/>
    <dgm:cxn modelId="{E831E81F-246D-4E3A-BAFA-D0C6379EF86B}" type="presParOf" srcId="{1AA0CB3F-8E90-452D-9237-99E3E1677EF9}" destId="{C052C632-7283-40D7-90E6-E85D846968CA}" srcOrd="0" destOrd="0" presId="urn:microsoft.com/office/officeart/2005/8/layout/orgChart1"/>
    <dgm:cxn modelId="{CBC4E7C4-BB7B-4FBC-B835-F29FD72282E8}" type="presParOf" srcId="{C052C632-7283-40D7-90E6-E85D846968CA}" destId="{72D00C1C-0946-4413-A24D-AAD3D02224FD}" srcOrd="0" destOrd="0" presId="urn:microsoft.com/office/officeart/2005/8/layout/orgChart1"/>
    <dgm:cxn modelId="{362FAD14-E75C-4874-B52C-9188B7BD1537}" type="presParOf" srcId="{C052C632-7283-40D7-90E6-E85D846968CA}" destId="{18F30C76-BADE-4585-AD24-D7653607B8DD}" srcOrd="1" destOrd="0" presId="urn:microsoft.com/office/officeart/2005/8/layout/orgChart1"/>
    <dgm:cxn modelId="{138307BF-BBC2-49DB-AE28-CC38CFD09F9A}" type="presParOf" srcId="{1AA0CB3F-8E90-452D-9237-99E3E1677EF9}" destId="{5162FD25-8CE2-46F0-80BD-D6D7654C2425}" srcOrd="1" destOrd="0" presId="urn:microsoft.com/office/officeart/2005/8/layout/orgChart1"/>
    <dgm:cxn modelId="{84F9C2AF-CFEB-4787-AA2F-A83C2E0B8880}" type="presParOf" srcId="{5162FD25-8CE2-46F0-80BD-D6D7654C2425}" destId="{97C287DB-6BFE-457A-BD9E-1C67272AC775}" srcOrd="0" destOrd="0" presId="urn:microsoft.com/office/officeart/2005/8/layout/orgChart1"/>
    <dgm:cxn modelId="{496E440C-91C6-4044-82CB-B310912F5C27}" type="presParOf" srcId="{5162FD25-8CE2-46F0-80BD-D6D7654C2425}" destId="{A354AB51-2A45-43FB-928E-09C026855008}" srcOrd="1" destOrd="0" presId="urn:microsoft.com/office/officeart/2005/8/layout/orgChart1"/>
    <dgm:cxn modelId="{E635C884-3C31-498E-A87C-37C7ABBA2C99}" type="presParOf" srcId="{A354AB51-2A45-43FB-928E-09C026855008}" destId="{CAA3CA61-2D41-474B-B6B3-AFD28E3C0F72}" srcOrd="0" destOrd="0" presId="urn:microsoft.com/office/officeart/2005/8/layout/orgChart1"/>
    <dgm:cxn modelId="{9A4083D7-9030-423C-9A74-8334B824D3A7}" type="presParOf" srcId="{CAA3CA61-2D41-474B-B6B3-AFD28E3C0F72}" destId="{94E352A9-0D59-477B-8A7B-A784EFB70BB5}" srcOrd="0" destOrd="0" presId="urn:microsoft.com/office/officeart/2005/8/layout/orgChart1"/>
    <dgm:cxn modelId="{86849651-F5EF-4E3F-B860-57CABF97E8A0}" type="presParOf" srcId="{CAA3CA61-2D41-474B-B6B3-AFD28E3C0F72}" destId="{F0EC96CD-844A-42AB-AAA1-D21A05364DCB}" srcOrd="1" destOrd="0" presId="urn:microsoft.com/office/officeart/2005/8/layout/orgChart1"/>
    <dgm:cxn modelId="{31F9A7D5-0CB5-4135-B0F8-BB0B3AD64F48}" type="presParOf" srcId="{A354AB51-2A45-43FB-928E-09C026855008}" destId="{5A98F5F3-DDEE-47E6-B6A3-93B37361415C}" srcOrd="1" destOrd="0" presId="urn:microsoft.com/office/officeart/2005/8/layout/orgChart1"/>
    <dgm:cxn modelId="{A03CF5FA-28B7-4064-97AE-52B5EC5A1141}" type="presParOf" srcId="{A354AB51-2A45-43FB-928E-09C026855008}" destId="{E6142C90-86D7-4A0C-BED0-9C8EA2A8A1A7}" srcOrd="2" destOrd="0" presId="urn:microsoft.com/office/officeart/2005/8/layout/orgChart1"/>
    <dgm:cxn modelId="{273EA423-1326-47B3-AD12-39CB9B7CFEA9}" type="presParOf" srcId="{5162FD25-8CE2-46F0-80BD-D6D7654C2425}" destId="{A9F49CFF-E141-4EA5-A96A-8FC7051AC70A}" srcOrd="2" destOrd="0" presId="urn:microsoft.com/office/officeart/2005/8/layout/orgChart1"/>
    <dgm:cxn modelId="{94D9CFF1-0DFF-4559-8297-260B7304A480}" type="presParOf" srcId="{5162FD25-8CE2-46F0-80BD-D6D7654C2425}" destId="{DA711D1C-FD74-42F3-81E0-2426A6685E79}" srcOrd="3" destOrd="0" presId="urn:microsoft.com/office/officeart/2005/8/layout/orgChart1"/>
    <dgm:cxn modelId="{E9CD255F-01BD-42A4-AB3F-2705F64FD33D}" type="presParOf" srcId="{DA711D1C-FD74-42F3-81E0-2426A6685E79}" destId="{5D3B7E64-CFFE-4D6F-8962-76E4113EE05A}" srcOrd="0" destOrd="0" presId="urn:microsoft.com/office/officeart/2005/8/layout/orgChart1"/>
    <dgm:cxn modelId="{0DB080CB-C4F0-43FA-B840-80E83B44F4C5}" type="presParOf" srcId="{5D3B7E64-CFFE-4D6F-8962-76E4113EE05A}" destId="{F5A42A7A-2B5A-4221-BCCE-89ADC371895B}" srcOrd="0" destOrd="0" presId="urn:microsoft.com/office/officeart/2005/8/layout/orgChart1"/>
    <dgm:cxn modelId="{754AC794-7C08-4A93-8689-8CDFB31F593F}" type="presParOf" srcId="{5D3B7E64-CFFE-4D6F-8962-76E4113EE05A}" destId="{826033F4-1FEF-4C60-9C7D-BFC768C4C56D}" srcOrd="1" destOrd="0" presId="urn:microsoft.com/office/officeart/2005/8/layout/orgChart1"/>
    <dgm:cxn modelId="{1EE42E56-3558-4FD6-8EBE-150CFD2A545E}" type="presParOf" srcId="{DA711D1C-FD74-42F3-81E0-2426A6685E79}" destId="{8F6159EE-A9BC-4E66-8C98-D5C76078E39D}" srcOrd="1" destOrd="0" presId="urn:microsoft.com/office/officeart/2005/8/layout/orgChart1"/>
    <dgm:cxn modelId="{EBEB37B5-1B08-4E5F-AC46-EFE55FBF8349}" type="presParOf" srcId="{DA711D1C-FD74-42F3-81E0-2426A6685E79}" destId="{5BD32A0A-AB6C-4C21-8C11-F6D878547D95}" srcOrd="2" destOrd="0" presId="urn:microsoft.com/office/officeart/2005/8/layout/orgChart1"/>
    <dgm:cxn modelId="{2E0996C6-4BBA-4064-8C66-214FF515BF39}" type="presParOf" srcId="{5162FD25-8CE2-46F0-80BD-D6D7654C2425}" destId="{E08481C9-8596-4D69-B462-158C34577987}" srcOrd="4" destOrd="0" presId="urn:microsoft.com/office/officeart/2005/8/layout/orgChart1"/>
    <dgm:cxn modelId="{196987FD-7D82-4927-9913-81CFFE2E0592}" type="presParOf" srcId="{5162FD25-8CE2-46F0-80BD-D6D7654C2425}" destId="{F2C0A218-B3B7-4DF8-BDAB-38D5AD94890D}" srcOrd="5" destOrd="0" presId="urn:microsoft.com/office/officeart/2005/8/layout/orgChart1"/>
    <dgm:cxn modelId="{775098E5-E732-4BBE-9905-0ED784F65D3A}" type="presParOf" srcId="{F2C0A218-B3B7-4DF8-BDAB-38D5AD94890D}" destId="{8466FD8F-5AA7-4F63-B438-AD9FE57414D6}" srcOrd="0" destOrd="0" presId="urn:microsoft.com/office/officeart/2005/8/layout/orgChart1"/>
    <dgm:cxn modelId="{C6A84A8B-5828-4694-970D-9EAE79FFCEAA}" type="presParOf" srcId="{8466FD8F-5AA7-4F63-B438-AD9FE57414D6}" destId="{E3749731-0BC4-47ED-A5AB-FE1D39BF067B}" srcOrd="0" destOrd="0" presId="urn:microsoft.com/office/officeart/2005/8/layout/orgChart1"/>
    <dgm:cxn modelId="{CC03AF94-4946-49E4-AE13-AF1E0098EEEE}" type="presParOf" srcId="{8466FD8F-5AA7-4F63-B438-AD9FE57414D6}" destId="{65A744AD-DB4B-41B6-8916-9F1B12605B55}" srcOrd="1" destOrd="0" presId="urn:microsoft.com/office/officeart/2005/8/layout/orgChart1"/>
    <dgm:cxn modelId="{A931ADBF-AE93-4D70-B331-B12E8160165D}" type="presParOf" srcId="{F2C0A218-B3B7-4DF8-BDAB-38D5AD94890D}" destId="{0E285B7D-E910-4991-AB69-D262DF30BA36}" srcOrd="1" destOrd="0" presId="urn:microsoft.com/office/officeart/2005/8/layout/orgChart1"/>
    <dgm:cxn modelId="{C2BED76C-DD1E-469B-AF60-5802CDA0C744}" type="presParOf" srcId="{0E285B7D-E910-4991-AB69-D262DF30BA36}" destId="{72A5A519-6BC9-4279-A6F7-F3DD4E5BB4EE}" srcOrd="0" destOrd="0" presId="urn:microsoft.com/office/officeart/2005/8/layout/orgChart1"/>
    <dgm:cxn modelId="{0C47F3A9-7095-40E8-AA00-77C7E036C2AE}" type="presParOf" srcId="{0E285B7D-E910-4991-AB69-D262DF30BA36}" destId="{375992D8-00EE-4121-B3C9-A138A4DC1B6F}" srcOrd="1" destOrd="0" presId="urn:microsoft.com/office/officeart/2005/8/layout/orgChart1"/>
    <dgm:cxn modelId="{EB3B4730-3083-47F0-877C-475C08B1BA88}" type="presParOf" srcId="{375992D8-00EE-4121-B3C9-A138A4DC1B6F}" destId="{79C5D625-D9FA-4F02-9609-3AC9A66A265F}" srcOrd="0" destOrd="0" presId="urn:microsoft.com/office/officeart/2005/8/layout/orgChart1"/>
    <dgm:cxn modelId="{9B829E5C-7504-412D-A6B8-9ED2884ACD19}" type="presParOf" srcId="{79C5D625-D9FA-4F02-9609-3AC9A66A265F}" destId="{D7120066-D346-4DA3-BD60-2F878C6AEC2A}" srcOrd="0" destOrd="0" presId="urn:microsoft.com/office/officeart/2005/8/layout/orgChart1"/>
    <dgm:cxn modelId="{6DA5AB01-AE7D-485E-A270-93A76D218C59}" type="presParOf" srcId="{79C5D625-D9FA-4F02-9609-3AC9A66A265F}" destId="{FAFED87B-45B4-4E10-82E8-894482AFACDF}" srcOrd="1" destOrd="0" presId="urn:microsoft.com/office/officeart/2005/8/layout/orgChart1"/>
    <dgm:cxn modelId="{514A31C1-FF8A-41B5-8D4C-F2AF5F6BB7CB}" type="presParOf" srcId="{375992D8-00EE-4121-B3C9-A138A4DC1B6F}" destId="{C1427601-B8E8-406B-AD24-0F36C3731042}" srcOrd="1" destOrd="0" presId="urn:microsoft.com/office/officeart/2005/8/layout/orgChart1"/>
    <dgm:cxn modelId="{23D54409-0B3E-4A74-8791-E0A0757547C4}" type="presParOf" srcId="{C1427601-B8E8-406B-AD24-0F36C3731042}" destId="{38794E74-BDD7-4FF9-A84E-E97FFD1A1A7C}" srcOrd="0" destOrd="0" presId="urn:microsoft.com/office/officeart/2005/8/layout/orgChart1"/>
    <dgm:cxn modelId="{015E15F6-33EB-46DF-B08D-608B0A709599}" type="presParOf" srcId="{C1427601-B8E8-406B-AD24-0F36C3731042}" destId="{45BE350C-DFC9-4B27-89BD-4341EFF174A0}" srcOrd="1" destOrd="0" presId="urn:microsoft.com/office/officeart/2005/8/layout/orgChart1"/>
    <dgm:cxn modelId="{D7C16BD2-ECAA-408B-8A1E-8ECEA8CBB349}" type="presParOf" srcId="{45BE350C-DFC9-4B27-89BD-4341EFF174A0}" destId="{4909442F-B364-426C-BE13-ACC5797810AC}" srcOrd="0" destOrd="0" presId="urn:microsoft.com/office/officeart/2005/8/layout/orgChart1"/>
    <dgm:cxn modelId="{384C1FB1-BE2A-42AB-B23D-0341710B3C96}" type="presParOf" srcId="{4909442F-B364-426C-BE13-ACC5797810AC}" destId="{E2C8692B-899D-4D1C-BE75-1B590922E657}" srcOrd="0" destOrd="0" presId="urn:microsoft.com/office/officeart/2005/8/layout/orgChart1"/>
    <dgm:cxn modelId="{C0FC7552-E1FC-4C08-BFB8-8DC635BDFBFD}" type="presParOf" srcId="{4909442F-B364-426C-BE13-ACC5797810AC}" destId="{CBE2CC45-5B5F-49BD-A5CF-4B94455BAA69}" srcOrd="1" destOrd="0" presId="urn:microsoft.com/office/officeart/2005/8/layout/orgChart1"/>
    <dgm:cxn modelId="{EA0EB1E9-E25F-4C18-A759-34980A74CA37}" type="presParOf" srcId="{45BE350C-DFC9-4B27-89BD-4341EFF174A0}" destId="{58C96383-A997-4739-8A64-DF3BA77F454D}" srcOrd="1" destOrd="0" presId="urn:microsoft.com/office/officeart/2005/8/layout/orgChart1"/>
    <dgm:cxn modelId="{1C7AAD9D-AD8B-41C2-99A1-E93F940F7EC7}" type="presParOf" srcId="{45BE350C-DFC9-4B27-89BD-4341EFF174A0}" destId="{7C39F4DA-2DC1-4DE8-874D-44F0C3DDD8A3}" srcOrd="2" destOrd="0" presId="urn:microsoft.com/office/officeart/2005/8/layout/orgChart1"/>
    <dgm:cxn modelId="{CA885251-DFAC-46CC-862C-1329C6D3FFEA}" type="presParOf" srcId="{C1427601-B8E8-406B-AD24-0F36C3731042}" destId="{2E285816-4627-4130-9CBA-85AC3913E516}" srcOrd="2" destOrd="0" presId="urn:microsoft.com/office/officeart/2005/8/layout/orgChart1"/>
    <dgm:cxn modelId="{298FC556-258F-4736-8E0A-51A9403C7F97}" type="presParOf" srcId="{C1427601-B8E8-406B-AD24-0F36C3731042}" destId="{D2DE6951-1E62-4DED-8872-3FE9276EC53F}" srcOrd="3" destOrd="0" presId="urn:microsoft.com/office/officeart/2005/8/layout/orgChart1"/>
    <dgm:cxn modelId="{0320C68C-DF23-4C22-BF02-135809CBDE11}" type="presParOf" srcId="{D2DE6951-1E62-4DED-8872-3FE9276EC53F}" destId="{499ED4CE-02DF-4150-BBED-F629BE8A32A7}" srcOrd="0" destOrd="0" presId="urn:microsoft.com/office/officeart/2005/8/layout/orgChart1"/>
    <dgm:cxn modelId="{C0A32BDC-7A49-4044-A3F2-AC7D5F5EE4FE}" type="presParOf" srcId="{499ED4CE-02DF-4150-BBED-F629BE8A32A7}" destId="{B51C63D4-2A99-44C4-86F9-EB92FCD92D8C}" srcOrd="0" destOrd="0" presId="urn:microsoft.com/office/officeart/2005/8/layout/orgChart1"/>
    <dgm:cxn modelId="{5DC07594-FC9E-486D-B238-6700AB67433D}" type="presParOf" srcId="{499ED4CE-02DF-4150-BBED-F629BE8A32A7}" destId="{D2EB5CC7-EBF8-4806-AFBD-DF97BEE5CC06}" srcOrd="1" destOrd="0" presId="urn:microsoft.com/office/officeart/2005/8/layout/orgChart1"/>
    <dgm:cxn modelId="{5AB4CF3D-1BE5-4B41-BAB6-5AFD195585A2}" type="presParOf" srcId="{D2DE6951-1E62-4DED-8872-3FE9276EC53F}" destId="{C9A21EB1-5327-49B2-98FA-9A38588F06EB}" srcOrd="1" destOrd="0" presId="urn:microsoft.com/office/officeart/2005/8/layout/orgChart1"/>
    <dgm:cxn modelId="{FFF42AB7-62D5-4AE6-8730-010F73315A63}" type="presParOf" srcId="{C9A21EB1-5327-49B2-98FA-9A38588F06EB}" destId="{B863B391-FF1E-4D0C-890D-D98C0AC1651B}" srcOrd="0" destOrd="0" presId="urn:microsoft.com/office/officeart/2005/8/layout/orgChart1"/>
    <dgm:cxn modelId="{EBF439CE-6283-4746-A454-EA4B26EE74C5}" type="presParOf" srcId="{C9A21EB1-5327-49B2-98FA-9A38588F06EB}" destId="{EA6B44B9-D6A9-4601-9B66-C523BEFC1F05}" srcOrd="1" destOrd="0" presId="urn:microsoft.com/office/officeart/2005/8/layout/orgChart1"/>
    <dgm:cxn modelId="{79527839-103D-42BF-B5F7-9D523640692C}" type="presParOf" srcId="{EA6B44B9-D6A9-4601-9B66-C523BEFC1F05}" destId="{2454B513-EECF-4D8A-A1F5-E2F7F84660AC}" srcOrd="0" destOrd="0" presId="urn:microsoft.com/office/officeart/2005/8/layout/orgChart1"/>
    <dgm:cxn modelId="{022EC52F-3A72-495C-9246-683F34F1D3C8}" type="presParOf" srcId="{2454B513-EECF-4D8A-A1F5-E2F7F84660AC}" destId="{028F8EAF-2525-43F5-89D9-5ECA27728F6D}" srcOrd="0" destOrd="0" presId="urn:microsoft.com/office/officeart/2005/8/layout/orgChart1"/>
    <dgm:cxn modelId="{EB9A3D5E-6244-40B2-BBC2-EBCE3A31060C}" type="presParOf" srcId="{2454B513-EECF-4D8A-A1F5-E2F7F84660AC}" destId="{D517F472-583A-4418-9208-31D6F40E21E3}" srcOrd="1" destOrd="0" presId="urn:microsoft.com/office/officeart/2005/8/layout/orgChart1"/>
    <dgm:cxn modelId="{A609B4B6-B825-4606-80FE-2BD5D7E55340}" type="presParOf" srcId="{EA6B44B9-D6A9-4601-9B66-C523BEFC1F05}" destId="{11D0DA60-3335-48E3-8F42-03EEADC2F2BE}" srcOrd="1" destOrd="0" presId="urn:microsoft.com/office/officeart/2005/8/layout/orgChart1"/>
    <dgm:cxn modelId="{1CC8ACAC-EF1B-4693-9C66-392255E804DF}" type="presParOf" srcId="{11D0DA60-3335-48E3-8F42-03EEADC2F2BE}" destId="{DAEC7292-7663-4169-AD6F-B3E34F4F68AB}" srcOrd="0" destOrd="0" presId="urn:microsoft.com/office/officeart/2005/8/layout/orgChart1"/>
    <dgm:cxn modelId="{FC1D9D88-4700-4AB1-A507-1E9DF06EE572}" type="presParOf" srcId="{11D0DA60-3335-48E3-8F42-03EEADC2F2BE}" destId="{4362F243-6979-44A2-8782-02D77DFFD748}" srcOrd="1" destOrd="0" presId="urn:microsoft.com/office/officeart/2005/8/layout/orgChart1"/>
    <dgm:cxn modelId="{402C781C-ED28-4843-B0DC-A42E86F89FB7}" type="presParOf" srcId="{4362F243-6979-44A2-8782-02D77DFFD748}" destId="{2485977C-18D1-42FE-8335-A6B5DF2113C9}" srcOrd="0" destOrd="0" presId="urn:microsoft.com/office/officeart/2005/8/layout/orgChart1"/>
    <dgm:cxn modelId="{1F97162E-82A1-464E-87E2-5E9EAE671FD8}" type="presParOf" srcId="{2485977C-18D1-42FE-8335-A6B5DF2113C9}" destId="{1C78171D-6713-4FB5-9B51-90E9283BA051}" srcOrd="0" destOrd="0" presId="urn:microsoft.com/office/officeart/2005/8/layout/orgChart1"/>
    <dgm:cxn modelId="{AEBECC28-B0E2-44DC-92B2-0565B4052A73}" type="presParOf" srcId="{2485977C-18D1-42FE-8335-A6B5DF2113C9}" destId="{323EA498-1CB2-4837-9E7E-A345EDB0247F}" srcOrd="1" destOrd="0" presId="urn:microsoft.com/office/officeart/2005/8/layout/orgChart1"/>
    <dgm:cxn modelId="{3E59F2B7-47D1-4B98-94D5-6FF81B78047E}" type="presParOf" srcId="{4362F243-6979-44A2-8782-02D77DFFD748}" destId="{56ACF7B3-ACF6-45F1-A47D-E03992DA7C09}" srcOrd="1" destOrd="0" presId="urn:microsoft.com/office/officeart/2005/8/layout/orgChart1"/>
    <dgm:cxn modelId="{4A85ACAE-18EE-4E5B-80CD-C7C6A6BC0E63}" type="presParOf" srcId="{56ACF7B3-ACF6-45F1-A47D-E03992DA7C09}" destId="{8C1BDF2D-56D1-4DC6-8A48-1E1A290CDAF0}" srcOrd="0" destOrd="0" presId="urn:microsoft.com/office/officeart/2005/8/layout/orgChart1"/>
    <dgm:cxn modelId="{34140318-460A-4248-8144-DB7563A5B2FC}" type="presParOf" srcId="{56ACF7B3-ACF6-45F1-A47D-E03992DA7C09}" destId="{6CCCABD3-6D84-4D85-8BA5-B97AD4B63AD2}" srcOrd="1" destOrd="0" presId="urn:microsoft.com/office/officeart/2005/8/layout/orgChart1"/>
    <dgm:cxn modelId="{C2A9343A-3613-4984-851C-A8CA67B5B3D0}" type="presParOf" srcId="{6CCCABD3-6D84-4D85-8BA5-B97AD4B63AD2}" destId="{2F814AB4-D3DC-4793-97C2-F94D0AC4B0AA}" srcOrd="0" destOrd="0" presId="urn:microsoft.com/office/officeart/2005/8/layout/orgChart1"/>
    <dgm:cxn modelId="{A0446751-A4F0-4B91-B5DE-3C5AF10C037B}" type="presParOf" srcId="{2F814AB4-D3DC-4793-97C2-F94D0AC4B0AA}" destId="{CBC15402-4E53-49B3-8030-0A69F08DDBCA}" srcOrd="0" destOrd="0" presId="urn:microsoft.com/office/officeart/2005/8/layout/orgChart1"/>
    <dgm:cxn modelId="{F4757918-AC5A-4271-B487-9D76DC73ACF0}" type="presParOf" srcId="{2F814AB4-D3DC-4793-97C2-F94D0AC4B0AA}" destId="{92792392-C698-45B4-A0F4-F912AFA711C9}" srcOrd="1" destOrd="0" presId="urn:microsoft.com/office/officeart/2005/8/layout/orgChart1"/>
    <dgm:cxn modelId="{CBB5ED0E-0818-438C-89F5-370FF4782D42}" type="presParOf" srcId="{6CCCABD3-6D84-4D85-8BA5-B97AD4B63AD2}" destId="{36335460-D389-4FB4-9CE4-5B60F75F0531}" srcOrd="1" destOrd="0" presId="urn:microsoft.com/office/officeart/2005/8/layout/orgChart1"/>
    <dgm:cxn modelId="{4E7D916D-7574-4D1F-89F4-14CBEFCE3D3A}" type="presParOf" srcId="{36335460-D389-4FB4-9CE4-5B60F75F0531}" destId="{36EDF198-875C-4506-88F6-38C5A310A939}" srcOrd="0" destOrd="0" presId="urn:microsoft.com/office/officeart/2005/8/layout/orgChart1"/>
    <dgm:cxn modelId="{33EFDD49-F72F-4064-86ED-48A1615EEA8F}" type="presParOf" srcId="{36335460-D389-4FB4-9CE4-5B60F75F0531}" destId="{9A76E66D-2432-4D40-83B0-03324519E74F}" srcOrd="1" destOrd="0" presId="urn:microsoft.com/office/officeart/2005/8/layout/orgChart1"/>
    <dgm:cxn modelId="{6EC378B6-3838-4B7F-AF3D-B6EC4A478222}" type="presParOf" srcId="{9A76E66D-2432-4D40-83B0-03324519E74F}" destId="{0366ECB7-6AB5-41B5-86F5-BEC39DA322D9}" srcOrd="0" destOrd="0" presId="urn:microsoft.com/office/officeart/2005/8/layout/orgChart1"/>
    <dgm:cxn modelId="{D7AB31D3-29D9-4C85-A03C-3B51A15091FD}" type="presParOf" srcId="{0366ECB7-6AB5-41B5-86F5-BEC39DA322D9}" destId="{FDB58317-5B74-4C95-8030-8C9A767AD246}" srcOrd="0" destOrd="0" presId="urn:microsoft.com/office/officeart/2005/8/layout/orgChart1"/>
    <dgm:cxn modelId="{9013D8BF-EAA5-4E00-A4FF-E30C90DE5231}" type="presParOf" srcId="{0366ECB7-6AB5-41B5-86F5-BEC39DA322D9}" destId="{FBAE2391-0CF3-44CD-956D-3B3473AE96D1}" srcOrd="1" destOrd="0" presId="urn:microsoft.com/office/officeart/2005/8/layout/orgChart1"/>
    <dgm:cxn modelId="{402BC392-EFD7-4C80-8A8C-77D3FF584470}" type="presParOf" srcId="{9A76E66D-2432-4D40-83B0-03324519E74F}" destId="{17FAC1A1-FCF7-47EC-8833-8D9D77373C78}" srcOrd="1" destOrd="0" presId="urn:microsoft.com/office/officeart/2005/8/layout/orgChart1"/>
    <dgm:cxn modelId="{8104B909-F8E1-4C02-8488-9FE5E939BEC8}" type="presParOf" srcId="{17FAC1A1-FCF7-47EC-8833-8D9D77373C78}" destId="{9E436F01-E1EF-46BF-8B8F-D0A167146523}" srcOrd="0" destOrd="0" presId="urn:microsoft.com/office/officeart/2005/8/layout/orgChart1"/>
    <dgm:cxn modelId="{8E572929-DA15-44FF-80FE-AE25913847FE}" type="presParOf" srcId="{17FAC1A1-FCF7-47EC-8833-8D9D77373C78}" destId="{56C230A8-32E0-4DDD-8162-6F8C4BA4E40F}" srcOrd="1" destOrd="0" presId="urn:microsoft.com/office/officeart/2005/8/layout/orgChart1"/>
    <dgm:cxn modelId="{C9AD2B83-44EF-468B-8EFB-C839071CB02F}" type="presParOf" srcId="{56C230A8-32E0-4DDD-8162-6F8C4BA4E40F}" destId="{22DF5221-B712-47EA-B863-4F37FBF53CC3}" srcOrd="0" destOrd="0" presId="urn:microsoft.com/office/officeart/2005/8/layout/orgChart1"/>
    <dgm:cxn modelId="{37C37098-6B98-4A2B-829F-599860A76DDD}" type="presParOf" srcId="{22DF5221-B712-47EA-B863-4F37FBF53CC3}" destId="{495E9589-6E9A-43F3-B57C-FFD587BF63AC}" srcOrd="0" destOrd="0" presId="urn:microsoft.com/office/officeart/2005/8/layout/orgChart1"/>
    <dgm:cxn modelId="{10ABC55D-8D36-4D4F-97B5-5CCC688D8A69}" type="presParOf" srcId="{22DF5221-B712-47EA-B863-4F37FBF53CC3}" destId="{7B9B19A1-DE66-4A08-9B8C-8990E145B718}" srcOrd="1" destOrd="0" presId="urn:microsoft.com/office/officeart/2005/8/layout/orgChart1"/>
    <dgm:cxn modelId="{A9329CA4-2E84-40D3-BE8F-9686323677D6}" type="presParOf" srcId="{56C230A8-32E0-4DDD-8162-6F8C4BA4E40F}" destId="{0B9D84FE-45E9-4FF5-B1F7-EDA797180468}" srcOrd="1" destOrd="0" presId="urn:microsoft.com/office/officeart/2005/8/layout/orgChart1"/>
    <dgm:cxn modelId="{1393E669-B38E-48EC-A6C7-09FF6C648689}" type="presParOf" srcId="{56C230A8-32E0-4DDD-8162-6F8C4BA4E40F}" destId="{E86A74A0-7164-4A8B-A74B-9F7A01E84F85}" srcOrd="2" destOrd="0" presId="urn:microsoft.com/office/officeart/2005/8/layout/orgChart1"/>
    <dgm:cxn modelId="{1D5C5DB6-8ADD-4AD1-9EAA-7516682474F1}" type="presParOf" srcId="{9A76E66D-2432-4D40-83B0-03324519E74F}" destId="{AE5B8781-95C0-4594-9347-52800898DE25}" srcOrd="2" destOrd="0" presId="urn:microsoft.com/office/officeart/2005/8/layout/orgChart1"/>
    <dgm:cxn modelId="{02600163-30B1-4DBA-AD2E-260F89F504C0}" type="presParOf" srcId="{6CCCABD3-6D84-4D85-8BA5-B97AD4B63AD2}" destId="{11575B49-A670-44BA-9794-92F1D22217B4}" srcOrd="2" destOrd="0" presId="urn:microsoft.com/office/officeart/2005/8/layout/orgChart1"/>
    <dgm:cxn modelId="{4B346BCA-8620-4D00-8EDB-B5A543A980EE}" type="presParOf" srcId="{4362F243-6979-44A2-8782-02D77DFFD748}" destId="{27759A0E-57A0-447D-9B90-29D38C492B71}" srcOrd="2" destOrd="0" presId="urn:microsoft.com/office/officeart/2005/8/layout/orgChart1"/>
    <dgm:cxn modelId="{993525CE-62B7-48CF-9E1E-368DF7A2F87E}" type="presParOf" srcId="{EA6B44B9-D6A9-4601-9B66-C523BEFC1F05}" destId="{CF97CFCF-CB3D-4C0D-AE28-6DB28A850E90}" srcOrd="2" destOrd="0" presId="urn:microsoft.com/office/officeart/2005/8/layout/orgChart1"/>
    <dgm:cxn modelId="{5ED028B6-85CC-402C-9150-9C85B3588F10}" type="presParOf" srcId="{D2DE6951-1E62-4DED-8872-3FE9276EC53F}" destId="{C03B14AD-5F50-4C69-BE7F-69FCC897425D}" srcOrd="2" destOrd="0" presId="urn:microsoft.com/office/officeart/2005/8/layout/orgChart1"/>
    <dgm:cxn modelId="{CFC2DC8E-E8C8-43C2-B789-3D370E239FD1}" type="presParOf" srcId="{375992D8-00EE-4121-B3C9-A138A4DC1B6F}" destId="{A5972A31-9170-4DBD-8E1E-2514919A5A1F}" srcOrd="2" destOrd="0" presId="urn:microsoft.com/office/officeart/2005/8/layout/orgChart1"/>
    <dgm:cxn modelId="{CE6EB093-1BF6-4A79-AE91-1C6982E29F01}" type="presParOf" srcId="{F2C0A218-B3B7-4DF8-BDAB-38D5AD94890D}" destId="{31BF96B2-EBCE-4840-BCD9-32347650E8BC}" srcOrd="2" destOrd="0" presId="urn:microsoft.com/office/officeart/2005/8/layout/orgChart1"/>
    <dgm:cxn modelId="{881D875E-2F18-42EF-A17D-6E320F0CF1AE}" type="presParOf" srcId="{1AA0CB3F-8E90-452D-9237-99E3E1677EF9}" destId="{678377CB-F15E-4462-9A4D-CA6304DD9D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3ECA0E9-88E5-478B-9C5E-D00837C2094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52971F-71C8-4155-B5E9-378E55CAECE9}">
      <dgm:prSet phldrT="[Text]"/>
      <dgm:spPr/>
      <dgm:t>
        <a:bodyPr/>
        <a:lstStyle/>
        <a:p>
          <a:r>
            <a:rPr lang="en-US" dirty="0"/>
            <a:t>JAMES I 1394 r. 1406-37</a:t>
          </a:r>
        </a:p>
        <a:p>
          <a:r>
            <a:rPr lang="en-US" dirty="0"/>
            <a:t>M Joan Beaufort </a:t>
          </a:r>
        </a:p>
        <a:p>
          <a:r>
            <a:rPr lang="en-US" dirty="0"/>
            <a:t>1407-45 </a:t>
          </a:r>
        </a:p>
      </dgm:t>
    </dgm:pt>
    <dgm:pt modelId="{0D92CD81-675A-4D70-9BED-871DAF5D989A}" type="parTrans" cxnId="{99DA583A-BEAD-48E5-A6D7-5CD35E4A5E95}">
      <dgm:prSet/>
      <dgm:spPr/>
      <dgm:t>
        <a:bodyPr/>
        <a:lstStyle/>
        <a:p>
          <a:endParaRPr lang="en-US"/>
        </a:p>
      </dgm:t>
    </dgm:pt>
    <dgm:pt modelId="{3703CA0E-72B8-4C7C-9F65-4F3E3443BB2A}" type="sibTrans" cxnId="{99DA583A-BEAD-48E5-A6D7-5CD35E4A5E95}">
      <dgm:prSet/>
      <dgm:spPr/>
      <dgm:t>
        <a:bodyPr/>
        <a:lstStyle/>
        <a:p>
          <a:endParaRPr lang="en-US"/>
        </a:p>
      </dgm:t>
    </dgm:pt>
    <dgm:pt modelId="{5D1FAC49-C6AE-4487-86C7-927A8FDB4459}">
      <dgm:prSet phldrT="[Text]"/>
      <dgm:spPr/>
      <dgm:t>
        <a:bodyPr/>
        <a:lstStyle/>
        <a:p>
          <a:r>
            <a:rPr lang="en-US" dirty="0"/>
            <a:t>Joan 1428-86</a:t>
          </a:r>
        </a:p>
        <a:p>
          <a:r>
            <a:rPr lang="en-US" dirty="0"/>
            <a:t>M James Douglas, 1</a:t>
          </a:r>
          <a:r>
            <a:rPr lang="en-US" baseline="30000" dirty="0"/>
            <a:t>st</a:t>
          </a:r>
          <a:r>
            <a:rPr lang="en-US" dirty="0"/>
            <a:t> Earl of Morton 1427-93</a:t>
          </a:r>
        </a:p>
      </dgm:t>
    </dgm:pt>
    <dgm:pt modelId="{0B67FB2A-6DC2-4A1E-9202-AF85791B2C0C}" type="parTrans" cxnId="{65F7FDB7-9CDA-40AA-B1E9-DA3406C4F5C1}">
      <dgm:prSet/>
      <dgm:spPr/>
      <dgm:t>
        <a:bodyPr/>
        <a:lstStyle/>
        <a:p>
          <a:endParaRPr lang="en-US"/>
        </a:p>
      </dgm:t>
    </dgm:pt>
    <dgm:pt modelId="{D2356282-2079-450B-B0F4-B141A2421F12}" type="sibTrans" cxnId="{65F7FDB7-9CDA-40AA-B1E9-DA3406C4F5C1}">
      <dgm:prSet/>
      <dgm:spPr/>
      <dgm:t>
        <a:bodyPr/>
        <a:lstStyle/>
        <a:p>
          <a:endParaRPr lang="en-US"/>
        </a:p>
      </dgm:t>
    </dgm:pt>
    <dgm:pt modelId="{9E35DC0A-16B1-4E91-AC88-89E4D05023E6}">
      <dgm:prSet/>
      <dgm:spPr/>
      <dgm:t>
        <a:bodyPr/>
        <a:lstStyle/>
        <a:p>
          <a:r>
            <a:rPr lang="en-US" dirty="0"/>
            <a:t>John, 2</a:t>
          </a:r>
          <a:r>
            <a:rPr lang="en-US" baseline="30000" dirty="0"/>
            <a:t>nd</a:t>
          </a:r>
          <a:r>
            <a:rPr lang="en-US" dirty="0"/>
            <a:t> Earl </a:t>
          </a:r>
        </a:p>
        <a:p>
          <a:r>
            <a:rPr lang="en-US" dirty="0"/>
            <a:t>1466-1515</a:t>
          </a:r>
        </a:p>
        <a:p>
          <a:r>
            <a:rPr lang="en-US" dirty="0"/>
            <a:t>M Janet Crichton -1515</a:t>
          </a:r>
        </a:p>
      </dgm:t>
    </dgm:pt>
    <dgm:pt modelId="{DF26809B-0A99-4788-8FE1-F10785007DB3}" type="parTrans" cxnId="{C0DF9984-86ED-4F6E-A444-E05BDD4F89CF}">
      <dgm:prSet/>
      <dgm:spPr/>
      <dgm:t>
        <a:bodyPr/>
        <a:lstStyle/>
        <a:p>
          <a:endParaRPr lang="en-US"/>
        </a:p>
      </dgm:t>
    </dgm:pt>
    <dgm:pt modelId="{5BA0382A-5090-4068-9EE0-A276051DBB07}" type="sibTrans" cxnId="{C0DF9984-86ED-4F6E-A444-E05BDD4F89CF}">
      <dgm:prSet/>
      <dgm:spPr/>
      <dgm:t>
        <a:bodyPr/>
        <a:lstStyle/>
        <a:p>
          <a:endParaRPr lang="en-US"/>
        </a:p>
      </dgm:t>
    </dgm:pt>
    <dgm:pt modelId="{50F35A22-9463-4AB5-81C8-AC0D923070A7}">
      <dgm:prSet/>
      <dgm:spPr/>
      <dgm:t>
        <a:bodyPr/>
        <a:lstStyle/>
        <a:p>
          <a:r>
            <a:rPr lang="en-US" dirty="0"/>
            <a:t>Lady Elizabeth -1527</a:t>
          </a:r>
        </a:p>
        <a:p>
          <a:r>
            <a:rPr lang="en-US" dirty="0"/>
            <a:t>M Robert Keith -1524</a:t>
          </a:r>
        </a:p>
      </dgm:t>
    </dgm:pt>
    <dgm:pt modelId="{FE44440F-B429-49A3-BF16-6C73B5BB0633}" type="parTrans" cxnId="{CA72CF69-0708-4651-B1BC-4C771192BEC4}">
      <dgm:prSet/>
      <dgm:spPr/>
      <dgm:t>
        <a:bodyPr/>
        <a:lstStyle/>
        <a:p>
          <a:endParaRPr lang="en-US"/>
        </a:p>
      </dgm:t>
    </dgm:pt>
    <dgm:pt modelId="{030FBD50-B5DC-4710-BEF4-407341BA92C0}" type="sibTrans" cxnId="{CA72CF69-0708-4651-B1BC-4C771192BEC4}">
      <dgm:prSet/>
      <dgm:spPr/>
      <dgm:t>
        <a:bodyPr/>
        <a:lstStyle/>
        <a:p>
          <a:endParaRPr lang="en-US"/>
        </a:p>
      </dgm:t>
    </dgm:pt>
    <dgm:pt modelId="{BC12F11E-E592-4F35-A70E-6E42E9C34FC9}">
      <dgm:prSet/>
      <dgm:spPr/>
      <dgm:t>
        <a:bodyPr/>
        <a:lstStyle/>
        <a:p>
          <a:r>
            <a:rPr lang="en-US" dirty="0"/>
            <a:t>Janet -1559</a:t>
          </a:r>
        </a:p>
        <a:p>
          <a:r>
            <a:rPr lang="en-US" dirty="0"/>
            <a:t>M John Lyon, 7</a:t>
          </a:r>
          <a:r>
            <a:rPr lang="en-US" baseline="30000" dirty="0"/>
            <a:t>th</a:t>
          </a:r>
          <a:r>
            <a:rPr lang="en-US" dirty="0"/>
            <a:t> Baron </a:t>
          </a:r>
          <a:r>
            <a:rPr lang="en-US" dirty="0" err="1"/>
            <a:t>Glamis</a:t>
          </a:r>
          <a:r>
            <a:rPr lang="en-US" dirty="0"/>
            <a:t> 1521-58</a:t>
          </a:r>
        </a:p>
      </dgm:t>
    </dgm:pt>
    <dgm:pt modelId="{8ECD17B8-495C-4305-9EF6-AD5F5F98AB98}" type="parTrans" cxnId="{FA7D9436-7A52-446F-87E3-8239E5140352}">
      <dgm:prSet/>
      <dgm:spPr/>
      <dgm:t>
        <a:bodyPr/>
        <a:lstStyle/>
        <a:p>
          <a:endParaRPr lang="en-US"/>
        </a:p>
      </dgm:t>
    </dgm:pt>
    <dgm:pt modelId="{9743080E-768C-445F-8434-D6394DA20B21}" type="sibTrans" cxnId="{FA7D9436-7A52-446F-87E3-8239E5140352}">
      <dgm:prSet/>
      <dgm:spPr/>
      <dgm:t>
        <a:bodyPr/>
        <a:lstStyle/>
        <a:p>
          <a:endParaRPr lang="en-US"/>
        </a:p>
      </dgm:t>
    </dgm:pt>
    <dgm:pt modelId="{E17166B0-B7E2-4F1C-AF3C-A0BCA379D961}">
      <dgm:prSet/>
      <dgm:spPr/>
      <dgm:t>
        <a:bodyPr/>
        <a:lstStyle/>
        <a:p>
          <a:r>
            <a:rPr lang="en-US" dirty="0" err="1"/>
            <a:t>Johnm</a:t>
          </a:r>
          <a:r>
            <a:rPr lang="en-US" dirty="0"/>
            <a:t> 8</a:t>
          </a:r>
          <a:r>
            <a:rPr lang="en-US" baseline="30000" dirty="0"/>
            <a:t>th</a:t>
          </a:r>
          <a:r>
            <a:rPr lang="en-US" dirty="0"/>
            <a:t> Baron 1544-78</a:t>
          </a:r>
        </a:p>
        <a:p>
          <a:r>
            <a:rPr lang="en-US" dirty="0"/>
            <a:t>M Elizabeth Abernethy --1581</a:t>
          </a:r>
        </a:p>
      </dgm:t>
    </dgm:pt>
    <dgm:pt modelId="{579BBECC-CC8E-42A3-9BD1-E40CBFFA51DB}" type="parTrans" cxnId="{B6BB9D58-B761-4661-A071-FE06C3930DBB}">
      <dgm:prSet/>
      <dgm:spPr/>
      <dgm:t>
        <a:bodyPr/>
        <a:lstStyle/>
        <a:p>
          <a:endParaRPr lang="en-US"/>
        </a:p>
      </dgm:t>
    </dgm:pt>
    <dgm:pt modelId="{413572F8-A6AF-4776-9501-E8190637BF28}" type="sibTrans" cxnId="{B6BB9D58-B761-4661-A071-FE06C3930DBB}">
      <dgm:prSet/>
      <dgm:spPr/>
      <dgm:t>
        <a:bodyPr/>
        <a:lstStyle/>
        <a:p>
          <a:endParaRPr lang="en-US"/>
        </a:p>
      </dgm:t>
    </dgm:pt>
    <dgm:pt modelId="{CEE93B02-36DB-4E70-9B1A-EABE86874C80}">
      <dgm:prSet/>
      <dgm:spPr/>
      <dgm:t>
        <a:bodyPr/>
        <a:lstStyle/>
        <a:p>
          <a:r>
            <a:rPr lang="en-US" dirty="0"/>
            <a:t>Patrick, 1</a:t>
          </a:r>
          <a:r>
            <a:rPr lang="en-US" baseline="30000" dirty="0"/>
            <a:t>st</a:t>
          </a:r>
          <a:r>
            <a:rPr lang="en-US" dirty="0"/>
            <a:t> Earl of </a:t>
          </a:r>
          <a:r>
            <a:rPr lang="en-US" dirty="0" err="1"/>
            <a:t>Kinghome</a:t>
          </a:r>
          <a:r>
            <a:rPr lang="en-US" dirty="0"/>
            <a:t> 1575-1615</a:t>
          </a:r>
        </a:p>
        <a:p>
          <a:r>
            <a:rPr lang="en-US" dirty="0"/>
            <a:t>M Lady Anne Murray </a:t>
          </a:r>
        </a:p>
        <a:p>
          <a:r>
            <a:rPr lang="en-US" dirty="0"/>
            <a:t>-1618</a:t>
          </a:r>
        </a:p>
      </dgm:t>
    </dgm:pt>
    <dgm:pt modelId="{9EEEB527-9DEC-45FB-9D23-44E03ABF94F0}" type="parTrans" cxnId="{AEE31EA9-D56D-48E1-84FA-4A1BEDEF9076}">
      <dgm:prSet/>
      <dgm:spPr/>
      <dgm:t>
        <a:bodyPr/>
        <a:lstStyle/>
        <a:p>
          <a:endParaRPr lang="en-US"/>
        </a:p>
      </dgm:t>
    </dgm:pt>
    <dgm:pt modelId="{9FCAFBB9-3A0C-4B29-91DC-531A850AB75A}" type="sibTrans" cxnId="{AEE31EA9-D56D-48E1-84FA-4A1BEDEF9076}">
      <dgm:prSet/>
      <dgm:spPr/>
      <dgm:t>
        <a:bodyPr/>
        <a:lstStyle/>
        <a:p>
          <a:endParaRPr lang="en-US"/>
        </a:p>
      </dgm:t>
    </dgm:pt>
    <dgm:pt modelId="{B396F89D-CC68-4A4D-82ED-0E26FC114B5A}">
      <dgm:prSet/>
      <dgm:spPr/>
      <dgm:t>
        <a:bodyPr/>
        <a:lstStyle/>
        <a:p>
          <a:r>
            <a:rPr lang="en-US" dirty="0"/>
            <a:t>John, 2</a:t>
          </a:r>
          <a:r>
            <a:rPr lang="en-US" baseline="30000" dirty="0"/>
            <a:t>nd</a:t>
          </a:r>
          <a:r>
            <a:rPr lang="en-US" dirty="0"/>
            <a:t> Earl  1596-1647</a:t>
          </a:r>
        </a:p>
        <a:p>
          <a:r>
            <a:rPr lang="en-US" dirty="0"/>
            <a:t>M Lady Elizabeth Maule</a:t>
          </a:r>
        </a:p>
        <a:p>
          <a:r>
            <a:rPr lang="en-US" dirty="0"/>
            <a:t>-1659</a:t>
          </a:r>
        </a:p>
      </dgm:t>
    </dgm:pt>
    <dgm:pt modelId="{76270F57-C59C-47D6-817B-A13B1112D116}" type="parTrans" cxnId="{56E7976B-4545-48C2-BA08-1EFAB47DBB61}">
      <dgm:prSet/>
      <dgm:spPr/>
      <dgm:t>
        <a:bodyPr/>
        <a:lstStyle/>
        <a:p>
          <a:endParaRPr lang="en-US"/>
        </a:p>
      </dgm:t>
    </dgm:pt>
    <dgm:pt modelId="{F1F1BDCA-F1B0-4664-A6B6-8F6364470EF5}" type="sibTrans" cxnId="{56E7976B-4545-48C2-BA08-1EFAB47DBB61}">
      <dgm:prSet/>
      <dgm:spPr/>
      <dgm:t>
        <a:bodyPr/>
        <a:lstStyle/>
        <a:p>
          <a:endParaRPr lang="en-US"/>
        </a:p>
      </dgm:t>
    </dgm:pt>
    <dgm:pt modelId="{958706B3-8F50-4242-91E0-2F5CD9B9E9E2}">
      <dgm:prSet/>
      <dgm:spPr/>
      <dgm:t>
        <a:bodyPr/>
        <a:lstStyle/>
        <a:p>
          <a:r>
            <a:rPr lang="en-US" dirty="0"/>
            <a:t>Patrick, 3</a:t>
          </a:r>
          <a:r>
            <a:rPr lang="en-US" baseline="30000" dirty="0"/>
            <a:t>rd</a:t>
          </a:r>
          <a:r>
            <a:rPr lang="en-US" dirty="0"/>
            <a:t> Earl (and Strathmore) 1643-95</a:t>
          </a:r>
        </a:p>
        <a:p>
          <a:r>
            <a:rPr lang="en-US" dirty="0"/>
            <a:t>M Lady Helen Middleton</a:t>
          </a:r>
        </a:p>
        <a:p>
          <a:r>
            <a:rPr lang="en-US" dirty="0"/>
            <a:t>-1708</a:t>
          </a:r>
        </a:p>
      </dgm:t>
    </dgm:pt>
    <dgm:pt modelId="{00ED1C50-C8E5-44FE-9F5F-515370D974F2}" type="parTrans" cxnId="{09E3D8CB-9694-41FE-9718-A46461BF9E11}">
      <dgm:prSet/>
      <dgm:spPr/>
      <dgm:t>
        <a:bodyPr/>
        <a:lstStyle/>
        <a:p>
          <a:endParaRPr lang="en-US"/>
        </a:p>
      </dgm:t>
    </dgm:pt>
    <dgm:pt modelId="{3417773C-0BA4-440D-8602-A6F5A08B7B85}" type="sibTrans" cxnId="{09E3D8CB-9694-41FE-9718-A46461BF9E11}">
      <dgm:prSet/>
      <dgm:spPr/>
      <dgm:t>
        <a:bodyPr/>
        <a:lstStyle/>
        <a:p>
          <a:endParaRPr lang="en-US"/>
        </a:p>
      </dgm:t>
    </dgm:pt>
    <dgm:pt modelId="{18C52710-55FA-4271-86A1-521ABBD126B1}" type="pres">
      <dgm:prSet presAssocID="{C3ECA0E9-88E5-478B-9C5E-D00837C2094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0852D0C-9404-456E-9BCA-662CE3FE02FA}" type="pres">
      <dgm:prSet presAssocID="{D152971F-71C8-4155-B5E9-378E55CAECE9}" presName="hierRoot1" presStyleCnt="0">
        <dgm:presLayoutVars>
          <dgm:hierBranch val="init"/>
        </dgm:presLayoutVars>
      </dgm:prSet>
      <dgm:spPr/>
    </dgm:pt>
    <dgm:pt modelId="{49E4BEE0-C2FB-4CC1-9899-A19AAF71264A}" type="pres">
      <dgm:prSet presAssocID="{D152971F-71C8-4155-B5E9-378E55CAECE9}" presName="rootComposite1" presStyleCnt="0"/>
      <dgm:spPr/>
    </dgm:pt>
    <dgm:pt modelId="{A172C59E-617D-4580-A27B-9093DB24F584}" type="pres">
      <dgm:prSet presAssocID="{D152971F-71C8-4155-B5E9-378E55CAECE9}" presName="rootText1" presStyleLbl="node0" presStyleIdx="0" presStyleCnt="1">
        <dgm:presLayoutVars>
          <dgm:chPref val="3"/>
        </dgm:presLayoutVars>
      </dgm:prSet>
      <dgm:spPr/>
    </dgm:pt>
    <dgm:pt modelId="{77A12873-126B-4F5E-A775-52B810D05779}" type="pres">
      <dgm:prSet presAssocID="{D152971F-71C8-4155-B5E9-378E55CAECE9}" presName="rootConnector1" presStyleLbl="node1" presStyleIdx="0" presStyleCnt="0"/>
      <dgm:spPr/>
    </dgm:pt>
    <dgm:pt modelId="{C4017514-5E14-43DE-B2AD-81130C7D8506}" type="pres">
      <dgm:prSet presAssocID="{D152971F-71C8-4155-B5E9-378E55CAECE9}" presName="hierChild2" presStyleCnt="0"/>
      <dgm:spPr/>
    </dgm:pt>
    <dgm:pt modelId="{8AD150A8-174C-472D-B388-B915A13BC1FC}" type="pres">
      <dgm:prSet presAssocID="{0B67FB2A-6DC2-4A1E-9202-AF85791B2C0C}" presName="Name37" presStyleLbl="parChTrans1D2" presStyleIdx="0" presStyleCnt="1"/>
      <dgm:spPr/>
    </dgm:pt>
    <dgm:pt modelId="{833F9D16-983B-4C6A-A63D-B8A07B029741}" type="pres">
      <dgm:prSet presAssocID="{5D1FAC49-C6AE-4487-86C7-927A8FDB4459}" presName="hierRoot2" presStyleCnt="0">
        <dgm:presLayoutVars>
          <dgm:hierBranch val="init"/>
        </dgm:presLayoutVars>
      </dgm:prSet>
      <dgm:spPr/>
    </dgm:pt>
    <dgm:pt modelId="{2BCD905A-4D90-4698-AA78-116F62B14A78}" type="pres">
      <dgm:prSet presAssocID="{5D1FAC49-C6AE-4487-86C7-927A8FDB4459}" presName="rootComposite" presStyleCnt="0"/>
      <dgm:spPr/>
    </dgm:pt>
    <dgm:pt modelId="{D92DD29C-47C8-4D03-8FF3-27CA4501DE02}" type="pres">
      <dgm:prSet presAssocID="{5D1FAC49-C6AE-4487-86C7-927A8FDB4459}" presName="rootText" presStyleLbl="node2" presStyleIdx="0" presStyleCnt="1">
        <dgm:presLayoutVars>
          <dgm:chPref val="3"/>
        </dgm:presLayoutVars>
      </dgm:prSet>
      <dgm:spPr/>
    </dgm:pt>
    <dgm:pt modelId="{1362C50A-F246-4DDA-9D49-E71C652B6B62}" type="pres">
      <dgm:prSet presAssocID="{5D1FAC49-C6AE-4487-86C7-927A8FDB4459}" presName="rootConnector" presStyleLbl="node2" presStyleIdx="0" presStyleCnt="1"/>
      <dgm:spPr/>
    </dgm:pt>
    <dgm:pt modelId="{1626F66A-6D19-4A77-85E0-5726E2EB0005}" type="pres">
      <dgm:prSet presAssocID="{5D1FAC49-C6AE-4487-86C7-927A8FDB4459}" presName="hierChild4" presStyleCnt="0"/>
      <dgm:spPr/>
    </dgm:pt>
    <dgm:pt modelId="{E00F8A23-B170-4B28-B94C-AB4D6CF9DCF5}" type="pres">
      <dgm:prSet presAssocID="{DF26809B-0A99-4788-8FE1-F10785007DB3}" presName="Name37" presStyleLbl="parChTrans1D3" presStyleIdx="0" presStyleCnt="1"/>
      <dgm:spPr/>
    </dgm:pt>
    <dgm:pt modelId="{ECAF579D-00FE-439B-9BC3-06D8399AE368}" type="pres">
      <dgm:prSet presAssocID="{9E35DC0A-16B1-4E91-AC88-89E4D05023E6}" presName="hierRoot2" presStyleCnt="0">
        <dgm:presLayoutVars>
          <dgm:hierBranch val="init"/>
        </dgm:presLayoutVars>
      </dgm:prSet>
      <dgm:spPr/>
    </dgm:pt>
    <dgm:pt modelId="{D985D351-2D24-4202-BBD3-C3413BAD26B4}" type="pres">
      <dgm:prSet presAssocID="{9E35DC0A-16B1-4E91-AC88-89E4D05023E6}" presName="rootComposite" presStyleCnt="0"/>
      <dgm:spPr/>
    </dgm:pt>
    <dgm:pt modelId="{100A7063-EE74-471C-86F7-194367D64AF6}" type="pres">
      <dgm:prSet presAssocID="{9E35DC0A-16B1-4E91-AC88-89E4D05023E6}" presName="rootText" presStyleLbl="node3" presStyleIdx="0" presStyleCnt="1">
        <dgm:presLayoutVars>
          <dgm:chPref val="3"/>
        </dgm:presLayoutVars>
      </dgm:prSet>
      <dgm:spPr/>
    </dgm:pt>
    <dgm:pt modelId="{925E53F1-FE0E-4049-95A4-922AE7179FCE}" type="pres">
      <dgm:prSet presAssocID="{9E35DC0A-16B1-4E91-AC88-89E4D05023E6}" presName="rootConnector" presStyleLbl="node3" presStyleIdx="0" presStyleCnt="1"/>
      <dgm:spPr/>
    </dgm:pt>
    <dgm:pt modelId="{A73E7779-392F-4609-9707-C0DF28EE3FA3}" type="pres">
      <dgm:prSet presAssocID="{9E35DC0A-16B1-4E91-AC88-89E4D05023E6}" presName="hierChild4" presStyleCnt="0"/>
      <dgm:spPr/>
    </dgm:pt>
    <dgm:pt modelId="{BCE300DF-756F-4D38-8579-724408D33CCE}" type="pres">
      <dgm:prSet presAssocID="{FE44440F-B429-49A3-BF16-6C73B5BB0633}" presName="Name37" presStyleLbl="parChTrans1D4" presStyleIdx="0" presStyleCnt="6"/>
      <dgm:spPr/>
    </dgm:pt>
    <dgm:pt modelId="{85F59EBE-EA7D-43BF-83B4-11F5A8F000FF}" type="pres">
      <dgm:prSet presAssocID="{50F35A22-9463-4AB5-81C8-AC0D923070A7}" presName="hierRoot2" presStyleCnt="0">
        <dgm:presLayoutVars>
          <dgm:hierBranch val="init"/>
        </dgm:presLayoutVars>
      </dgm:prSet>
      <dgm:spPr/>
    </dgm:pt>
    <dgm:pt modelId="{E324F5B8-53CB-4382-A881-DC83370E7B6E}" type="pres">
      <dgm:prSet presAssocID="{50F35A22-9463-4AB5-81C8-AC0D923070A7}" presName="rootComposite" presStyleCnt="0"/>
      <dgm:spPr/>
    </dgm:pt>
    <dgm:pt modelId="{8B1EE0A9-CCAA-496B-9733-3C8E1A33C95F}" type="pres">
      <dgm:prSet presAssocID="{50F35A22-9463-4AB5-81C8-AC0D923070A7}" presName="rootText" presStyleLbl="node4" presStyleIdx="0" presStyleCnt="6">
        <dgm:presLayoutVars>
          <dgm:chPref val="3"/>
        </dgm:presLayoutVars>
      </dgm:prSet>
      <dgm:spPr/>
    </dgm:pt>
    <dgm:pt modelId="{C33106A3-10BC-41AC-A7E4-B76D9101278A}" type="pres">
      <dgm:prSet presAssocID="{50F35A22-9463-4AB5-81C8-AC0D923070A7}" presName="rootConnector" presStyleLbl="node4" presStyleIdx="0" presStyleCnt="6"/>
      <dgm:spPr/>
    </dgm:pt>
    <dgm:pt modelId="{1BDA1D33-F466-467B-9C7E-AF9D291296C9}" type="pres">
      <dgm:prSet presAssocID="{50F35A22-9463-4AB5-81C8-AC0D923070A7}" presName="hierChild4" presStyleCnt="0"/>
      <dgm:spPr/>
    </dgm:pt>
    <dgm:pt modelId="{A03B7636-208F-45B1-B15B-AA2E23A38582}" type="pres">
      <dgm:prSet presAssocID="{8ECD17B8-495C-4305-9EF6-AD5F5F98AB98}" presName="Name37" presStyleLbl="parChTrans1D4" presStyleIdx="1" presStyleCnt="6"/>
      <dgm:spPr/>
    </dgm:pt>
    <dgm:pt modelId="{3EE099B7-9740-44AC-BE45-1B16D6B02C41}" type="pres">
      <dgm:prSet presAssocID="{BC12F11E-E592-4F35-A70E-6E42E9C34FC9}" presName="hierRoot2" presStyleCnt="0">
        <dgm:presLayoutVars>
          <dgm:hierBranch val="init"/>
        </dgm:presLayoutVars>
      </dgm:prSet>
      <dgm:spPr/>
    </dgm:pt>
    <dgm:pt modelId="{0C9213FD-2F7C-4E0A-B9E2-75E94925899D}" type="pres">
      <dgm:prSet presAssocID="{BC12F11E-E592-4F35-A70E-6E42E9C34FC9}" presName="rootComposite" presStyleCnt="0"/>
      <dgm:spPr/>
    </dgm:pt>
    <dgm:pt modelId="{3E7948FD-8E7F-4920-A4D5-828B90A6AB28}" type="pres">
      <dgm:prSet presAssocID="{BC12F11E-E592-4F35-A70E-6E42E9C34FC9}" presName="rootText" presStyleLbl="node4" presStyleIdx="1" presStyleCnt="6">
        <dgm:presLayoutVars>
          <dgm:chPref val="3"/>
        </dgm:presLayoutVars>
      </dgm:prSet>
      <dgm:spPr/>
    </dgm:pt>
    <dgm:pt modelId="{6089F1E3-037B-43F6-93A7-1541B8371E1B}" type="pres">
      <dgm:prSet presAssocID="{BC12F11E-E592-4F35-A70E-6E42E9C34FC9}" presName="rootConnector" presStyleLbl="node4" presStyleIdx="1" presStyleCnt="6"/>
      <dgm:spPr/>
    </dgm:pt>
    <dgm:pt modelId="{897FA27D-E8DB-428F-B7BA-40115537A96D}" type="pres">
      <dgm:prSet presAssocID="{BC12F11E-E592-4F35-A70E-6E42E9C34FC9}" presName="hierChild4" presStyleCnt="0"/>
      <dgm:spPr/>
    </dgm:pt>
    <dgm:pt modelId="{DB9696A8-7AB6-4F92-A4A1-2EA7640AC2C2}" type="pres">
      <dgm:prSet presAssocID="{579BBECC-CC8E-42A3-9BD1-E40CBFFA51DB}" presName="Name37" presStyleLbl="parChTrans1D4" presStyleIdx="2" presStyleCnt="6"/>
      <dgm:spPr/>
    </dgm:pt>
    <dgm:pt modelId="{F497D298-851D-4FE4-9391-06DA7FB35B95}" type="pres">
      <dgm:prSet presAssocID="{E17166B0-B7E2-4F1C-AF3C-A0BCA379D961}" presName="hierRoot2" presStyleCnt="0">
        <dgm:presLayoutVars>
          <dgm:hierBranch val="init"/>
        </dgm:presLayoutVars>
      </dgm:prSet>
      <dgm:spPr/>
    </dgm:pt>
    <dgm:pt modelId="{9670632E-1F2D-41AD-BB38-C78F4F24736E}" type="pres">
      <dgm:prSet presAssocID="{E17166B0-B7E2-4F1C-AF3C-A0BCA379D961}" presName="rootComposite" presStyleCnt="0"/>
      <dgm:spPr/>
    </dgm:pt>
    <dgm:pt modelId="{D89D521C-C078-48C8-A8C7-92CBEC630055}" type="pres">
      <dgm:prSet presAssocID="{E17166B0-B7E2-4F1C-AF3C-A0BCA379D961}" presName="rootText" presStyleLbl="node4" presStyleIdx="2" presStyleCnt="6">
        <dgm:presLayoutVars>
          <dgm:chPref val="3"/>
        </dgm:presLayoutVars>
      </dgm:prSet>
      <dgm:spPr/>
    </dgm:pt>
    <dgm:pt modelId="{C4A914B7-8F3E-460F-A9CD-4D11F9E0D951}" type="pres">
      <dgm:prSet presAssocID="{E17166B0-B7E2-4F1C-AF3C-A0BCA379D961}" presName="rootConnector" presStyleLbl="node4" presStyleIdx="2" presStyleCnt="6"/>
      <dgm:spPr/>
    </dgm:pt>
    <dgm:pt modelId="{C7809E88-C9A7-4C89-81FE-7429B4006D13}" type="pres">
      <dgm:prSet presAssocID="{E17166B0-B7E2-4F1C-AF3C-A0BCA379D961}" presName="hierChild4" presStyleCnt="0"/>
      <dgm:spPr/>
    </dgm:pt>
    <dgm:pt modelId="{B393B2D0-41EC-47ED-8551-D044B1208981}" type="pres">
      <dgm:prSet presAssocID="{9EEEB527-9DEC-45FB-9D23-44E03ABF94F0}" presName="Name37" presStyleLbl="parChTrans1D4" presStyleIdx="3" presStyleCnt="6"/>
      <dgm:spPr/>
    </dgm:pt>
    <dgm:pt modelId="{C5E647D0-A25E-4B65-AB6F-D6530BA72C2F}" type="pres">
      <dgm:prSet presAssocID="{CEE93B02-36DB-4E70-9B1A-EABE86874C80}" presName="hierRoot2" presStyleCnt="0">
        <dgm:presLayoutVars>
          <dgm:hierBranch val="init"/>
        </dgm:presLayoutVars>
      </dgm:prSet>
      <dgm:spPr/>
    </dgm:pt>
    <dgm:pt modelId="{73FE18A7-853F-4A1A-AF02-4294EDFA946A}" type="pres">
      <dgm:prSet presAssocID="{CEE93B02-36DB-4E70-9B1A-EABE86874C80}" presName="rootComposite" presStyleCnt="0"/>
      <dgm:spPr/>
    </dgm:pt>
    <dgm:pt modelId="{8B0F6999-6DE3-4206-8F49-8A1AC8D9F0A2}" type="pres">
      <dgm:prSet presAssocID="{CEE93B02-36DB-4E70-9B1A-EABE86874C80}" presName="rootText" presStyleLbl="node4" presStyleIdx="3" presStyleCnt="6">
        <dgm:presLayoutVars>
          <dgm:chPref val="3"/>
        </dgm:presLayoutVars>
      </dgm:prSet>
      <dgm:spPr/>
    </dgm:pt>
    <dgm:pt modelId="{49F29C5B-B5B4-4C6C-B65D-4228FC6FB73D}" type="pres">
      <dgm:prSet presAssocID="{CEE93B02-36DB-4E70-9B1A-EABE86874C80}" presName="rootConnector" presStyleLbl="node4" presStyleIdx="3" presStyleCnt="6"/>
      <dgm:spPr/>
    </dgm:pt>
    <dgm:pt modelId="{E4A73648-4B40-44BE-8656-BAA6161CE84C}" type="pres">
      <dgm:prSet presAssocID="{CEE93B02-36DB-4E70-9B1A-EABE86874C80}" presName="hierChild4" presStyleCnt="0"/>
      <dgm:spPr/>
    </dgm:pt>
    <dgm:pt modelId="{1E5E1E3D-0F24-43BF-A3B9-7F48FCDD6CC4}" type="pres">
      <dgm:prSet presAssocID="{76270F57-C59C-47D6-817B-A13B1112D116}" presName="Name37" presStyleLbl="parChTrans1D4" presStyleIdx="4" presStyleCnt="6"/>
      <dgm:spPr/>
    </dgm:pt>
    <dgm:pt modelId="{BA55FA60-1F47-4EF9-89CC-1AB67678C41F}" type="pres">
      <dgm:prSet presAssocID="{B396F89D-CC68-4A4D-82ED-0E26FC114B5A}" presName="hierRoot2" presStyleCnt="0">
        <dgm:presLayoutVars>
          <dgm:hierBranch val="init"/>
        </dgm:presLayoutVars>
      </dgm:prSet>
      <dgm:spPr/>
    </dgm:pt>
    <dgm:pt modelId="{78871C30-321B-4555-A43D-79706479BF80}" type="pres">
      <dgm:prSet presAssocID="{B396F89D-CC68-4A4D-82ED-0E26FC114B5A}" presName="rootComposite" presStyleCnt="0"/>
      <dgm:spPr/>
    </dgm:pt>
    <dgm:pt modelId="{9670F89A-6028-4CC8-B5AD-C2D892BE759A}" type="pres">
      <dgm:prSet presAssocID="{B396F89D-CC68-4A4D-82ED-0E26FC114B5A}" presName="rootText" presStyleLbl="node4" presStyleIdx="4" presStyleCnt="6">
        <dgm:presLayoutVars>
          <dgm:chPref val="3"/>
        </dgm:presLayoutVars>
      </dgm:prSet>
      <dgm:spPr/>
    </dgm:pt>
    <dgm:pt modelId="{7ADD9BFB-0C60-4095-982E-4F9824977E5A}" type="pres">
      <dgm:prSet presAssocID="{B396F89D-CC68-4A4D-82ED-0E26FC114B5A}" presName="rootConnector" presStyleLbl="node4" presStyleIdx="4" presStyleCnt="6"/>
      <dgm:spPr/>
    </dgm:pt>
    <dgm:pt modelId="{0B5EF0EA-8A05-4617-9971-607F0668BE0C}" type="pres">
      <dgm:prSet presAssocID="{B396F89D-CC68-4A4D-82ED-0E26FC114B5A}" presName="hierChild4" presStyleCnt="0"/>
      <dgm:spPr/>
    </dgm:pt>
    <dgm:pt modelId="{A731C6AC-C465-4C73-B198-9FB388590D68}" type="pres">
      <dgm:prSet presAssocID="{00ED1C50-C8E5-44FE-9F5F-515370D974F2}" presName="Name37" presStyleLbl="parChTrans1D4" presStyleIdx="5" presStyleCnt="6"/>
      <dgm:spPr/>
    </dgm:pt>
    <dgm:pt modelId="{0B3DCAB7-C7F8-4B8D-8101-A01812390145}" type="pres">
      <dgm:prSet presAssocID="{958706B3-8F50-4242-91E0-2F5CD9B9E9E2}" presName="hierRoot2" presStyleCnt="0">
        <dgm:presLayoutVars>
          <dgm:hierBranch val="init"/>
        </dgm:presLayoutVars>
      </dgm:prSet>
      <dgm:spPr/>
    </dgm:pt>
    <dgm:pt modelId="{6A1554AE-C49A-4EA7-B671-B911D57D8B86}" type="pres">
      <dgm:prSet presAssocID="{958706B3-8F50-4242-91E0-2F5CD9B9E9E2}" presName="rootComposite" presStyleCnt="0"/>
      <dgm:spPr/>
    </dgm:pt>
    <dgm:pt modelId="{AAB78C8A-D1FF-4517-8C75-721AFBA9F5CD}" type="pres">
      <dgm:prSet presAssocID="{958706B3-8F50-4242-91E0-2F5CD9B9E9E2}" presName="rootText" presStyleLbl="node4" presStyleIdx="5" presStyleCnt="6">
        <dgm:presLayoutVars>
          <dgm:chPref val="3"/>
        </dgm:presLayoutVars>
      </dgm:prSet>
      <dgm:spPr/>
    </dgm:pt>
    <dgm:pt modelId="{E1FBB44E-2B11-4977-9967-ADF9D24FFEDF}" type="pres">
      <dgm:prSet presAssocID="{958706B3-8F50-4242-91E0-2F5CD9B9E9E2}" presName="rootConnector" presStyleLbl="node4" presStyleIdx="5" presStyleCnt="6"/>
      <dgm:spPr/>
    </dgm:pt>
    <dgm:pt modelId="{6724721C-71FE-4AEC-9CCC-58366EA4CA5C}" type="pres">
      <dgm:prSet presAssocID="{958706B3-8F50-4242-91E0-2F5CD9B9E9E2}" presName="hierChild4" presStyleCnt="0"/>
      <dgm:spPr/>
    </dgm:pt>
    <dgm:pt modelId="{CEFD4084-2DD9-42E7-B766-9E5E46534A09}" type="pres">
      <dgm:prSet presAssocID="{958706B3-8F50-4242-91E0-2F5CD9B9E9E2}" presName="hierChild5" presStyleCnt="0"/>
      <dgm:spPr/>
    </dgm:pt>
    <dgm:pt modelId="{7B26A29F-A042-4588-8D0C-BCB587D6422D}" type="pres">
      <dgm:prSet presAssocID="{B396F89D-CC68-4A4D-82ED-0E26FC114B5A}" presName="hierChild5" presStyleCnt="0"/>
      <dgm:spPr/>
    </dgm:pt>
    <dgm:pt modelId="{A3E4515B-1A15-40FF-9541-A5191E850AD8}" type="pres">
      <dgm:prSet presAssocID="{CEE93B02-36DB-4E70-9B1A-EABE86874C80}" presName="hierChild5" presStyleCnt="0"/>
      <dgm:spPr/>
    </dgm:pt>
    <dgm:pt modelId="{8F48E742-2B27-4B31-8366-17C6C4F4BCF1}" type="pres">
      <dgm:prSet presAssocID="{E17166B0-B7E2-4F1C-AF3C-A0BCA379D961}" presName="hierChild5" presStyleCnt="0"/>
      <dgm:spPr/>
    </dgm:pt>
    <dgm:pt modelId="{59B8579B-D6B9-4BD9-AB4D-C71498A7702C}" type="pres">
      <dgm:prSet presAssocID="{BC12F11E-E592-4F35-A70E-6E42E9C34FC9}" presName="hierChild5" presStyleCnt="0"/>
      <dgm:spPr/>
    </dgm:pt>
    <dgm:pt modelId="{AA1FD2C6-4C89-49D9-B141-CC8781CF354A}" type="pres">
      <dgm:prSet presAssocID="{50F35A22-9463-4AB5-81C8-AC0D923070A7}" presName="hierChild5" presStyleCnt="0"/>
      <dgm:spPr/>
    </dgm:pt>
    <dgm:pt modelId="{D91164D7-797A-4900-A62F-CBAF83B44108}" type="pres">
      <dgm:prSet presAssocID="{9E35DC0A-16B1-4E91-AC88-89E4D05023E6}" presName="hierChild5" presStyleCnt="0"/>
      <dgm:spPr/>
    </dgm:pt>
    <dgm:pt modelId="{CBC1F3A5-E561-402A-A4EC-A07E5F4A87D5}" type="pres">
      <dgm:prSet presAssocID="{5D1FAC49-C6AE-4487-86C7-927A8FDB4459}" presName="hierChild5" presStyleCnt="0"/>
      <dgm:spPr/>
    </dgm:pt>
    <dgm:pt modelId="{D55557B8-6F75-4FF0-BFB2-4444AFD670A3}" type="pres">
      <dgm:prSet presAssocID="{D152971F-71C8-4155-B5E9-378E55CAECE9}" presName="hierChild3" presStyleCnt="0"/>
      <dgm:spPr/>
    </dgm:pt>
  </dgm:ptLst>
  <dgm:cxnLst>
    <dgm:cxn modelId="{A748E211-5689-4E10-9DC2-9EF3F17412F0}" type="presOf" srcId="{BC12F11E-E592-4F35-A70E-6E42E9C34FC9}" destId="{3E7948FD-8E7F-4920-A4D5-828B90A6AB28}" srcOrd="0" destOrd="0" presId="urn:microsoft.com/office/officeart/2005/8/layout/orgChart1"/>
    <dgm:cxn modelId="{73330F1B-2395-4EF9-8925-29550B76F4BE}" type="presOf" srcId="{C3ECA0E9-88E5-478B-9C5E-D00837C2094F}" destId="{18C52710-55FA-4271-86A1-521ABBD126B1}" srcOrd="0" destOrd="0" presId="urn:microsoft.com/office/officeart/2005/8/layout/orgChart1"/>
    <dgm:cxn modelId="{5800A72A-1C97-4015-A992-E9E9CBD0FF67}" type="presOf" srcId="{958706B3-8F50-4242-91E0-2F5CD9B9E9E2}" destId="{AAB78C8A-D1FF-4517-8C75-721AFBA9F5CD}" srcOrd="0" destOrd="0" presId="urn:microsoft.com/office/officeart/2005/8/layout/orgChart1"/>
    <dgm:cxn modelId="{28D3682D-40EC-4D25-A308-12E45A557FE2}" type="presOf" srcId="{B396F89D-CC68-4A4D-82ED-0E26FC114B5A}" destId="{7ADD9BFB-0C60-4095-982E-4F9824977E5A}" srcOrd="1" destOrd="0" presId="urn:microsoft.com/office/officeart/2005/8/layout/orgChart1"/>
    <dgm:cxn modelId="{FA7D9436-7A52-446F-87E3-8239E5140352}" srcId="{50F35A22-9463-4AB5-81C8-AC0D923070A7}" destId="{BC12F11E-E592-4F35-A70E-6E42E9C34FC9}" srcOrd="0" destOrd="0" parTransId="{8ECD17B8-495C-4305-9EF6-AD5F5F98AB98}" sibTransId="{9743080E-768C-445F-8434-D6394DA20B21}"/>
    <dgm:cxn modelId="{E7C7F736-E3D4-450D-A748-7C0294978512}" type="presOf" srcId="{FE44440F-B429-49A3-BF16-6C73B5BB0633}" destId="{BCE300DF-756F-4D38-8579-724408D33CCE}" srcOrd="0" destOrd="0" presId="urn:microsoft.com/office/officeart/2005/8/layout/orgChart1"/>
    <dgm:cxn modelId="{99DA583A-BEAD-48E5-A6D7-5CD35E4A5E95}" srcId="{C3ECA0E9-88E5-478B-9C5E-D00837C2094F}" destId="{D152971F-71C8-4155-B5E9-378E55CAECE9}" srcOrd="0" destOrd="0" parTransId="{0D92CD81-675A-4D70-9BED-871DAF5D989A}" sibTransId="{3703CA0E-72B8-4C7C-9F65-4F3E3443BB2A}"/>
    <dgm:cxn modelId="{4EE8B15D-FAA4-45BF-BC7E-D6875C7FCD6D}" type="presOf" srcId="{579BBECC-CC8E-42A3-9BD1-E40CBFFA51DB}" destId="{DB9696A8-7AB6-4F92-A4A1-2EA7640AC2C2}" srcOrd="0" destOrd="0" presId="urn:microsoft.com/office/officeart/2005/8/layout/orgChart1"/>
    <dgm:cxn modelId="{7140E962-5BB1-41EC-8D5F-C86C3559CDE1}" type="presOf" srcId="{00ED1C50-C8E5-44FE-9F5F-515370D974F2}" destId="{A731C6AC-C465-4C73-B198-9FB388590D68}" srcOrd="0" destOrd="0" presId="urn:microsoft.com/office/officeart/2005/8/layout/orgChart1"/>
    <dgm:cxn modelId="{9859B667-516E-4959-8233-D38B76EB5D08}" type="presOf" srcId="{D152971F-71C8-4155-B5E9-378E55CAECE9}" destId="{A172C59E-617D-4580-A27B-9093DB24F584}" srcOrd="0" destOrd="0" presId="urn:microsoft.com/office/officeart/2005/8/layout/orgChart1"/>
    <dgm:cxn modelId="{CA72CF69-0708-4651-B1BC-4C771192BEC4}" srcId="{9E35DC0A-16B1-4E91-AC88-89E4D05023E6}" destId="{50F35A22-9463-4AB5-81C8-AC0D923070A7}" srcOrd="0" destOrd="0" parTransId="{FE44440F-B429-49A3-BF16-6C73B5BB0633}" sibTransId="{030FBD50-B5DC-4710-BEF4-407341BA92C0}"/>
    <dgm:cxn modelId="{56E7976B-4545-48C2-BA08-1EFAB47DBB61}" srcId="{CEE93B02-36DB-4E70-9B1A-EABE86874C80}" destId="{B396F89D-CC68-4A4D-82ED-0E26FC114B5A}" srcOrd="0" destOrd="0" parTransId="{76270F57-C59C-47D6-817B-A13B1112D116}" sibTransId="{F1F1BDCA-F1B0-4664-A6B6-8F6364470EF5}"/>
    <dgm:cxn modelId="{BBCD9872-4246-4A8F-80C4-C055959A5884}" type="presOf" srcId="{E17166B0-B7E2-4F1C-AF3C-A0BCA379D961}" destId="{D89D521C-C078-48C8-A8C7-92CBEC630055}" srcOrd="0" destOrd="0" presId="urn:microsoft.com/office/officeart/2005/8/layout/orgChart1"/>
    <dgm:cxn modelId="{F268FF72-7310-4AC3-BB8A-31FDDF32D770}" type="presOf" srcId="{DF26809B-0A99-4788-8FE1-F10785007DB3}" destId="{E00F8A23-B170-4B28-B94C-AB4D6CF9DCF5}" srcOrd="0" destOrd="0" presId="urn:microsoft.com/office/officeart/2005/8/layout/orgChart1"/>
    <dgm:cxn modelId="{B6171773-C0CF-4B98-B427-C7616E470212}" type="presOf" srcId="{9E35DC0A-16B1-4E91-AC88-89E4D05023E6}" destId="{925E53F1-FE0E-4049-95A4-922AE7179FCE}" srcOrd="1" destOrd="0" presId="urn:microsoft.com/office/officeart/2005/8/layout/orgChart1"/>
    <dgm:cxn modelId="{EA5C9058-521A-4A5F-BAAC-FD240CDA04A1}" type="presOf" srcId="{E17166B0-B7E2-4F1C-AF3C-A0BCA379D961}" destId="{C4A914B7-8F3E-460F-A9CD-4D11F9E0D951}" srcOrd="1" destOrd="0" presId="urn:microsoft.com/office/officeart/2005/8/layout/orgChart1"/>
    <dgm:cxn modelId="{B6BB9D58-B761-4661-A071-FE06C3930DBB}" srcId="{BC12F11E-E592-4F35-A70E-6E42E9C34FC9}" destId="{E17166B0-B7E2-4F1C-AF3C-A0BCA379D961}" srcOrd="0" destOrd="0" parTransId="{579BBECC-CC8E-42A3-9BD1-E40CBFFA51DB}" sibTransId="{413572F8-A6AF-4776-9501-E8190637BF28}"/>
    <dgm:cxn modelId="{C0DF9984-86ED-4F6E-A444-E05BDD4F89CF}" srcId="{5D1FAC49-C6AE-4487-86C7-927A8FDB4459}" destId="{9E35DC0A-16B1-4E91-AC88-89E4D05023E6}" srcOrd="0" destOrd="0" parTransId="{DF26809B-0A99-4788-8FE1-F10785007DB3}" sibTransId="{5BA0382A-5090-4068-9EE0-A276051DBB07}"/>
    <dgm:cxn modelId="{50E79590-CB2A-4546-AB2B-A4D466D67D7F}" type="presOf" srcId="{50F35A22-9463-4AB5-81C8-AC0D923070A7}" destId="{C33106A3-10BC-41AC-A7E4-B76D9101278A}" srcOrd="1" destOrd="0" presId="urn:microsoft.com/office/officeart/2005/8/layout/orgChart1"/>
    <dgm:cxn modelId="{C1F5669A-DA7A-4709-B440-EB8316D7E918}" type="presOf" srcId="{B396F89D-CC68-4A4D-82ED-0E26FC114B5A}" destId="{9670F89A-6028-4CC8-B5AD-C2D892BE759A}" srcOrd="0" destOrd="0" presId="urn:microsoft.com/office/officeart/2005/8/layout/orgChart1"/>
    <dgm:cxn modelId="{E782089D-2D43-40E4-A2EC-BA18C9937816}" type="presOf" srcId="{D152971F-71C8-4155-B5E9-378E55CAECE9}" destId="{77A12873-126B-4F5E-A775-52B810D05779}" srcOrd="1" destOrd="0" presId="urn:microsoft.com/office/officeart/2005/8/layout/orgChart1"/>
    <dgm:cxn modelId="{0CA43E9E-2BF3-4B84-8BA4-DAFD7DECCC4E}" type="presOf" srcId="{CEE93B02-36DB-4E70-9B1A-EABE86874C80}" destId="{8B0F6999-6DE3-4206-8F49-8A1AC8D9F0A2}" srcOrd="0" destOrd="0" presId="urn:microsoft.com/office/officeart/2005/8/layout/orgChart1"/>
    <dgm:cxn modelId="{D251BE9F-18CC-406C-9D62-614A5FDC0298}" type="presOf" srcId="{5D1FAC49-C6AE-4487-86C7-927A8FDB4459}" destId="{D92DD29C-47C8-4D03-8FF3-27CA4501DE02}" srcOrd="0" destOrd="0" presId="urn:microsoft.com/office/officeart/2005/8/layout/orgChart1"/>
    <dgm:cxn modelId="{D8E635A2-A387-410E-B57A-F98D2709A762}" type="presOf" srcId="{8ECD17B8-495C-4305-9EF6-AD5F5F98AB98}" destId="{A03B7636-208F-45B1-B15B-AA2E23A38582}" srcOrd="0" destOrd="0" presId="urn:microsoft.com/office/officeart/2005/8/layout/orgChart1"/>
    <dgm:cxn modelId="{8B59ECA5-6E9A-4730-9DD6-164F7AB979E4}" type="presOf" srcId="{76270F57-C59C-47D6-817B-A13B1112D116}" destId="{1E5E1E3D-0F24-43BF-A3B9-7F48FCDD6CC4}" srcOrd="0" destOrd="0" presId="urn:microsoft.com/office/officeart/2005/8/layout/orgChart1"/>
    <dgm:cxn modelId="{AEE31EA9-D56D-48E1-84FA-4A1BEDEF9076}" srcId="{E17166B0-B7E2-4F1C-AF3C-A0BCA379D961}" destId="{CEE93B02-36DB-4E70-9B1A-EABE86874C80}" srcOrd="0" destOrd="0" parTransId="{9EEEB527-9DEC-45FB-9D23-44E03ABF94F0}" sibTransId="{9FCAFBB9-3A0C-4B29-91DC-531A850AB75A}"/>
    <dgm:cxn modelId="{65F7FDB7-9CDA-40AA-B1E9-DA3406C4F5C1}" srcId="{D152971F-71C8-4155-B5E9-378E55CAECE9}" destId="{5D1FAC49-C6AE-4487-86C7-927A8FDB4459}" srcOrd="0" destOrd="0" parTransId="{0B67FB2A-6DC2-4A1E-9202-AF85791B2C0C}" sibTransId="{D2356282-2079-450B-B0F4-B141A2421F12}"/>
    <dgm:cxn modelId="{BA5C0AC5-C0C7-439F-A6B7-79685648AD29}" type="presOf" srcId="{BC12F11E-E592-4F35-A70E-6E42E9C34FC9}" destId="{6089F1E3-037B-43F6-93A7-1541B8371E1B}" srcOrd="1" destOrd="0" presId="urn:microsoft.com/office/officeart/2005/8/layout/orgChart1"/>
    <dgm:cxn modelId="{09E3D8CB-9694-41FE-9718-A46461BF9E11}" srcId="{B396F89D-CC68-4A4D-82ED-0E26FC114B5A}" destId="{958706B3-8F50-4242-91E0-2F5CD9B9E9E2}" srcOrd="0" destOrd="0" parTransId="{00ED1C50-C8E5-44FE-9F5F-515370D974F2}" sibTransId="{3417773C-0BA4-440D-8602-A6F5A08B7B85}"/>
    <dgm:cxn modelId="{F32D0DCF-E59D-43D9-806E-041A2AA25571}" type="presOf" srcId="{9E35DC0A-16B1-4E91-AC88-89E4D05023E6}" destId="{100A7063-EE74-471C-86F7-194367D64AF6}" srcOrd="0" destOrd="0" presId="urn:microsoft.com/office/officeart/2005/8/layout/orgChart1"/>
    <dgm:cxn modelId="{F729F8D1-CC3C-45C2-936C-C1B370323023}" type="presOf" srcId="{958706B3-8F50-4242-91E0-2F5CD9B9E9E2}" destId="{E1FBB44E-2B11-4977-9967-ADF9D24FFEDF}" srcOrd="1" destOrd="0" presId="urn:microsoft.com/office/officeart/2005/8/layout/orgChart1"/>
    <dgm:cxn modelId="{71630FE8-1D4E-49B1-9116-BB0424F1362E}" type="presOf" srcId="{5D1FAC49-C6AE-4487-86C7-927A8FDB4459}" destId="{1362C50A-F246-4DDA-9D49-E71C652B6B62}" srcOrd="1" destOrd="0" presId="urn:microsoft.com/office/officeart/2005/8/layout/orgChart1"/>
    <dgm:cxn modelId="{DAE3A1E8-1A44-430A-B1A0-8722D63E7EE0}" type="presOf" srcId="{CEE93B02-36DB-4E70-9B1A-EABE86874C80}" destId="{49F29C5B-B5B4-4C6C-B65D-4228FC6FB73D}" srcOrd="1" destOrd="0" presId="urn:microsoft.com/office/officeart/2005/8/layout/orgChart1"/>
    <dgm:cxn modelId="{893A9BF2-5566-494E-A73B-7211D6F03DCB}" type="presOf" srcId="{50F35A22-9463-4AB5-81C8-AC0D923070A7}" destId="{8B1EE0A9-CCAA-496B-9733-3C8E1A33C95F}" srcOrd="0" destOrd="0" presId="urn:microsoft.com/office/officeart/2005/8/layout/orgChart1"/>
    <dgm:cxn modelId="{934EEEF2-9CC5-4723-92DC-388A653FC29A}" type="presOf" srcId="{0B67FB2A-6DC2-4A1E-9202-AF85791B2C0C}" destId="{8AD150A8-174C-472D-B388-B915A13BC1FC}" srcOrd="0" destOrd="0" presId="urn:microsoft.com/office/officeart/2005/8/layout/orgChart1"/>
    <dgm:cxn modelId="{658504F9-C52D-40E6-8239-AEAE67E477C8}" type="presOf" srcId="{9EEEB527-9DEC-45FB-9D23-44E03ABF94F0}" destId="{B393B2D0-41EC-47ED-8551-D044B1208981}" srcOrd="0" destOrd="0" presId="urn:microsoft.com/office/officeart/2005/8/layout/orgChart1"/>
    <dgm:cxn modelId="{CD931E00-E349-4114-B51B-75B1A1DB77B4}" type="presParOf" srcId="{18C52710-55FA-4271-86A1-521ABBD126B1}" destId="{C0852D0C-9404-456E-9BCA-662CE3FE02FA}" srcOrd="0" destOrd="0" presId="urn:microsoft.com/office/officeart/2005/8/layout/orgChart1"/>
    <dgm:cxn modelId="{F649E2E0-3B19-46D7-8953-A6A7B0F645B0}" type="presParOf" srcId="{C0852D0C-9404-456E-9BCA-662CE3FE02FA}" destId="{49E4BEE0-C2FB-4CC1-9899-A19AAF71264A}" srcOrd="0" destOrd="0" presId="urn:microsoft.com/office/officeart/2005/8/layout/orgChart1"/>
    <dgm:cxn modelId="{5FF6DC88-4183-47AC-9F27-876E09E50492}" type="presParOf" srcId="{49E4BEE0-C2FB-4CC1-9899-A19AAF71264A}" destId="{A172C59E-617D-4580-A27B-9093DB24F584}" srcOrd="0" destOrd="0" presId="urn:microsoft.com/office/officeart/2005/8/layout/orgChart1"/>
    <dgm:cxn modelId="{891D32D9-DF39-4B44-AAF2-2655B4F4DE96}" type="presParOf" srcId="{49E4BEE0-C2FB-4CC1-9899-A19AAF71264A}" destId="{77A12873-126B-4F5E-A775-52B810D05779}" srcOrd="1" destOrd="0" presId="urn:microsoft.com/office/officeart/2005/8/layout/orgChart1"/>
    <dgm:cxn modelId="{89C9BC46-F93D-429F-8DA6-7327AEB5E1DC}" type="presParOf" srcId="{C0852D0C-9404-456E-9BCA-662CE3FE02FA}" destId="{C4017514-5E14-43DE-B2AD-81130C7D8506}" srcOrd="1" destOrd="0" presId="urn:microsoft.com/office/officeart/2005/8/layout/orgChart1"/>
    <dgm:cxn modelId="{A79D417D-5FC6-4E2A-B8A2-69CC68B32024}" type="presParOf" srcId="{C4017514-5E14-43DE-B2AD-81130C7D8506}" destId="{8AD150A8-174C-472D-B388-B915A13BC1FC}" srcOrd="0" destOrd="0" presId="urn:microsoft.com/office/officeart/2005/8/layout/orgChart1"/>
    <dgm:cxn modelId="{80372568-FF92-486F-A3F0-291F277EAD10}" type="presParOf" srcId="{C4017514-5E14-43DE-B2AD-81130C7D8506}" destId="{833F9D16-983B-4C6A-A63D-B8A07B029741}" srcOrd="1" destOrd="0" presId="urn:microsoft.com/office/officeart/2005/8/layout/orgChart1"/>
    <dgm:cxn modelId="{FD726B83-FC82-469C-8A08-ECA7142CFABC}" type="presParOf" srcId="{833F9D16-983B-4C6A-A63D-B8A07B029741}" destId="{2BCD905A-4D90-4698-AA78-116F62B14A78}" srcOrd="0" destOrd="0" presId="urn:microsoft.com/office/officeart/2005/8/layout/orgChart1"/>
    <dgm:cxn modelId="{29AE8C84-6D39-4FA9-BB10-51BC8032B2F4}" type="presParOf" srcId="{2BCD905A-4D90-4698-AA78-116F62B14A78}" destId="{D92DD29C-47C8-4D03-8FF3-27CA4501DE02}" srcOrd="0" destOrd="0" presId="urn:microsoft.com/office/officeart/2005/8/layout/orgChart1"/>
    <dgm:cxn modelId="{A0083069-52BF-444A-901D-01B6BD61CD50}" type="presParOf" srcId="{2BCD905A-4D90-4698-AA78-116F62B14A78}" destId="{1362C50A-F246-4DDA-9D49-E71C652B6B62}" srcOrd="1" destOrd="0" presId="urn:microsoft.com/office/officeart/2005/8/layout/orgChart1"/>
    <dgm:cxn modelId="{72017465-0440-4391-92F0-0CAD8FF5D16B}" type="presParOf" srcId="{833F9D16-983B-4C6A-A63D-B8A07B029741}" destId="{1626F66A-6D19-4A77-85E0-5726E2EB0005}" srcOrd="1" destOrd="0" presId="urn:microsoft.com/office/officeart/2005/8/layout/orgChart1"/>
    <dgm:cxn modelId="{FC14DCF1-D415-43E5-9AEA-7A18862CE90B}" type="presParOf" srcId="{1626F66A-6D19-4A77-85E0-5726E2EB0005}" destId="{E00F8A23-B170-4B28-B94C-AB4D6CF9DCF5}" srcOrd="0" destOrd="0" presId="urn:microsoft.com/office/officeart/2005/8/layout/orgChart1"/>
    <dgm:cxn modelId="{6019C9DB-68F4-4E79-917E-25ED59E7BE58}" type="presParOf" srcId="{1626F66A-6D19-4A77-85E0-5726E2EB0005}" destId="{ECAF579D-00FE-439B-9BC3-06D8399AE368}" srcOrd="1" destOrd="0" presId="urn:microsoft.com/office/officeart/2005/8/layout/orgChart1"/>
    <dgm:cxn modelId="{3087532A-23C8-40EC-9E30-79B8269D3E1E}" type="presParOf" srcId="{ECAF579D-00FE-439B-9BC3-06D8399AE368}" destId="{D985D351-2D24-4202-BBD3-C3413BAD26B4}" srcOrd="0" destOrd="0" presId="urn:microsoft.com/office/officeart/2005/8/layout/orgChart1"/>
    <dgm:cxn modelId="{D76BCC1E-DED1-480B-8886-115261C5698B}" type="presParOf" srcId="{D985D351-2D24-4202-BBD3-C3413BAD26B4}" destId="{100A7063-EE74-471C-86F7-194367D64AF6}" srcOrd="0" destOrd="0" presId="urn:microsoft.com/office/officeart/2005/8/layout/orgChart1"/>
    <dgm:cxn modelId="{E92E1214-1FFD-499A-BAB2-E246BB54BC8F}" type="presParOf" srcId="{D985D351-2D24-4202-BBD3-C3413BAD26B4}" destId="{925E53F1-FE0E-4049-95A4-922AE7179FCE}" srcOrd="1" destOrd="0" presId="urn:microsoft.com/office/officeart/2005/8/layout/orgChart1"/>
    <dgm:cxn modelId="{0ECBBCA2-2796-4E2E-894F-74CB2D6E4CCB}" type="presParOf" srcId="{ECAF579D-00FE-439B-9BC3-06D8399AE368}" destId="{A73E7779-392F-4609-9707-C0DF28EE3FA3}" srcOrd="1" destOrd="0" presId="urn:microsoft.com/office/officeart/2005/8/layout/orgChart1"/>
    <dgm:cxn modelId="{DDC6DE1E-255B-418C-8721-362E5DA81F42}" type="presParOf" srcId="{A73E7779-392F-4609-9707-C0DF28EE3FA3}" destId="{BCE300DF-756F-4D38-8579-724408D33CCE}" srcOrd="0" destOrd="0" presId="urn:microsoft.com/office/officeart/2005/8/layout/orgChart1"/>
    <dgm:cxn modelId="{A43F657C-2B00-418D-B789-A3834AAF3B49}" type="presParOf" srcId="{A73E7779-392F-4609-9707-C0DF28EE3FA3}" destId="{85F59EBE-EA7D-43BF-83B4-11F5A8F000FF}" srcOrd="1" destOrd="0" presId="urn:microsoft.com/office/officeart/2005/8/layout/orgChart1"/>
    <dgm:cxn modelId="{A907FBC9-37E8-40C8-B0EF-AB4B23A4A036}" type="presParOf" srcId="{85F59EBE-EA7D-43BF-83B4-11F5A8F000FF}" destId="{E324F5B8-53CB-4382-A881-DC83370E7B6E}" srcOrd="0" destOrd="0" presId="urn:microsoft.com/office/officeart/2005/8/layout/orgChart1"/>
    <dgm:cxn modelId="{1C3DC37E-F648-4F1E-9658-1B2C0C6C504D}" type="presParOf" srcId="{E324F5B8-53CB-4382-A881-DC83370E7B6E}" destId="{8B1EE0A9-CCAA-496B-9733-3C8E1A33C95F}" srcOrd="0" destOrd="0" presId="urn:microsoft.com/office/officeart/2005/8/layout/orgChart1"/>
    <dgm:cxn modelId="{D9B4942D-DDD3-478E-BAB4-1CA63E6096CB}" type="presParOf" srcId="{E324F5B8-53CB-4382-A881-DC83370E7B6E}" destId="{C33106A3-10BC-41AC-A7E4-B76D9101278A}" srcOrd="1" destOrd="0" presId="urn:microsoft.com/office/officeart/2005/8/layout/orgChart1"/>
    <dgm:cxn modelId="{099313FF-CA75-4717-87EB-3D585146B085}" type="presParOf" srcId="{85F59EBE-EA7D-43BF-83B4-11F5A8F000FF}" destId="{1BDA1D33-F466-467B-9C7E-AF9D291296C9}" srcOrd="1" destOrd="0" presId="urn:microsoft.com/office/officeart/2005/8/layout/orgChart1"/>
    <dgm:cxn modelId="{625F02A3-C1DB-4419-B9F6-B69378E8FD74}" type="presParOf" srcId="{1BDA1D33-F466-467B-9C7E-AF9D291296C9}" destId="{A03B7636-208F-45B1-B15B-AA2E23A38582}" srcOrd="0" destOrd="0" presId="urn:microsoft.com/office/officeart/2005/8/layout/orgChart1"/>
    <dgm:cxn modelId="{38AFAF22-B016-4395-98A3-AA528F31D0BB}" type="presParOf" srcId="{1BDA1D33-F466-467B-9C7E-AF9D291296C9}" destId="{3EE099B7-9740-44AC-BE45-1B16D6B02C41}" srcOrd="1" destOrd="0" presId="urn:microsoft.com/office/officeart/2005/8/layout/orgChart1"/>
    <dgm:cxn modelId="{52B4A05B-CA2A-44A0-B2E8-3C0C5F8705B5}" type="presParOf" srcId="{3EE099B7-9740-44AC-BE45-1B16D6B02C41}" destId="{0C9213FD-2F7C-4E0A-B9E2-75E94925899D}" srcOrd="0" destOrd="0" presId="urn:microsoft.com/office/officeart/2005/8/layout/orgChart1"/>
    <dgm:cxn modelId="{F2B2D912-3547-4C3D-905F-B84038F246D7}" type="presParOf" srcId="{0C9213FD-2F7C-4E0A-B9E2-75E94925899D}" destId="{3E7948FD-8E7F-4920-A4D5-828B90A6AB28}" srcOrd="0" destOrd="0" presId="urn:microsoft.com/office/officeart/2005/8/layout/orgChart1"/>
    <dgm:cxn modelId="{DCE4C59B-04FA-420F-B764-55FA02BEFAE4}" type="presParOf" srcId="{0C9213FD-2F7C-4E0A-B9E2-75E94925899D}" destId="{6089F1E3-037B-43F6-93A7-1541B8371E1B}" srcOrd="1" destOrd="0" presId="urn:microsoft.com/office/officeart/2005/8/layout/orgChart1"/>
    <dgm:cxn modelId="{8C7B55C4-92C7-4B76-8CFA-F71FDA0C3C5F}" type="presParOf" srcId="{3EE099B7-9740-44AC-BE45-1B16D6B02C41}" destId="{897FA27D-E8DB-428F-B7BA-40115537A96D}" srcOrd="1" destOrd="0" presId="urn:microsoft.com/office/officeart/2005/8/layout/orgChart1"/>
    <dgm:cxn modelId="{9443032C-A154-4F03-9C8F-1F8A58BD669E}" type="presParOf" srcId="{897FA27D-E8DB-428F-B7BA-40115537A96D}" destId="{DB9696A8-7AB6-4F92-A4A1-2EA7640AC2C2}" srcOrd="0" destOrd="0" presId="urn:microsoft.com/office/officeart/2005/8/layout/orgChart1"/>
    <dgm:cxn modelId="{075BF789-AF50-4CC0-9686-EDF04D6279E0}" type="presParOf" srcId="{897FA27D-E8DB-428F-B7BA-40115537A96D}" destId="{F497D298-851D-4FE4-9391-06DA7FB35B95}" srcOrd="1" destOrd="0" presId="urn:microsoft.com/office/officeart/2005/8/layout/orgChart1"/>
    <dgm:cxn modelId="{84AA8EC2-156C-4A92-B0FC-29485FFE55D6}" type="presParOf" srcId="{F497D298-851D-4FE4-9391-06DA7FB35B95}" destId="{9670632E-1F2D-41AD-BB38-C78F4F24736E}" srcOrd="0" destOrd="0" presId="urn:microsoft.com/office/officeart/2005/8/layout/orgChart1"/>
    <dgm:cxn modelId="{DE58058F-AD7E-4BBB-9311-6454470C6E9C}" type="presParOf" srcId="{9670632E-1F2D-41AD-BB38-C78F4F24736E}" destId="{D89D521C-C078-48C8-A8C7-92CBEC630055}" srcOrd="0" destOrd="0" presId="urn:microsoft.com/office/officeart/2005/8/layout/orgChart1"/>
    <dgm:cxn modelId="{76C4D939-0BE7-4843-8E99-CD725C5BF2EE}" type="presParOf" srcId="{9670632E-1F2D-41AD-BB38-C78F4F24736E}" destId="{C4A914B7-8F3E-460F-A9CD-4D11F9E0D951}" srcOrd="1" destOrd="0" presId="urn:microsoft.com/office/officeart/2005/8/layout/orgChart1"/>
    <dgm:cxn modelId="{86B9E76E-A623-4F60-89C8-64FD7EF93C6F}" type="presParOf" srcId="{F497D298-851D-4FE4-9391-06DA7FB35B95}" destId="{C7809E88-C9A7-4C89-81FE-7429B4006D13}" srcOrd="1" destOrd="0" presId="urn:microsoft.com/office/officeart/2005/8/layout/orgChart1"/>
    <dgm:cxn modelId="{323501EE-50CE-40FF-8237-867424A4BEFF}" type="presParOf" srcId="{C7809E88-C9A7-4C89-81FE-7429B4006D13}" destId="{B393B2D0-41EC-47ED-8551-D044B1208981}" srcOrd="0" destOrd="0" presId="urn:microsoft.com/office/officeart/2005/8/layout/orgChart1"/>
    <dgm:cxn modelId="{92310D5D-FC7D-438E-A4B7-DFD1B307E121}" type="presParOf" srcId="{C7809E88-C9A7-4C89-81FE-7429B4006D13}" destId="{C5E647D0-A25E-4B65-AB6F-D6530BA72C2F}" srcOrd="1" destOrd="0" presId="urn:microsoft.com/office/officeart/2005/8/layout/orgChart1"/>
    <dgm:cxn modelId="{29064461-06EE-4DDC-B4C3-D588D388D898}" type="presParOf" srcId="{C5E647D0-A25E-4B65-AB6F-D6530BA72C2F}" destId="{73FE18A7-853F-4A1A-AF02-4294EDFA946A}" srcOrd="0" destOrd="0" presId="urn:microsoft.com/office/officeart/2005/8/layout/orgChart1"/>
    <dgm:cxn modelId="{08EAF043-BA60-4B65-A014-61E76A19BB40}" type="presParOf" srcId="{73FE18A7-853F-4A1A-AF02-4294EDFA946A}" destId="{8B0F6999-6DE3-4206-8F49-8A1AC8D9F0A2}" srcOrd="0" destOrd="0" presId="urn:microsoft.com/office/officeart/2005/8/layout/orgChart1"/>
    <dgm:cxn modelId="{35140879-98B6-4565-AEF0-5830780C8658}" type="presParOf" srcId="{73FE18A7-853F-4A1A-AF02-4294EDFA946A}" destId="{49F29C5B-B5B4-4C6C-B65D-4228FC6FB73D}" srcOrd="1" destOrd="0" presId="urn:microsoft.com/office/officeart/2005/8/layout/orgChart1"/>
    <dgm:cxn modelId="{5C58B26E-ACC4-420F-A228-B10B6B477024}" type="presParOf" srcId="{C5E647D0-A25E-4B65-AB6F-D6530BA72C2F}" destId="{E4A73648-4B40-44BE-8656-BAA6161CE84C}" srcOrd="1" destOrd="0" presId="urn:microsoft.com/office/officeart/2005/8/layout/orgChart1"/>
    <dgm:cxn modelId="{8D26A232-EA94-49F6-960B-118FBA893626}" type="presParOf" srcId="{E4A73648-4B40-44BE-8656-BAA6161CE84C}" destId="{1E5E1E3D-0F24-43BF-A3B9-7F48FCDD6CC4}" srcOrd="0" destOrd="0" presId="urn:microsoft.com/office/officeart/2005/8/layout/orgChart1"/>
    <dgm:cxn modelId="{9AFDC9F3-4549-486B-BD33-A9F5C112279D}" type="presParOf" srcId="{E4A73648-4B40-44BE-8656-BAA6161CE84C}" destId="{BA55FA60-1F47-4EF9-89CC-1AB67678C41F}" srcOrd="1" destOrd="0" presId="urn:microsoft.com/office/officeart/2005/8/layout/orgChart1"/>
    <dgm:cxn modelId="{DE768151-17D9-42EA-92A3-2B5C2895B539}" type="presParOf" srcId="{BA55FA60-1F47-4EF9-89CC-1AB67678C41F}" destId="{78871C30-321B-4555-A43D-79706479BF80}" srcOrd="0" destOrd="0" presId="urn:microsoft.com/office/officeart/2005/8/layout/orgChart1"/>
    <dgm:cxn modelId="{D708BF26-7EF6-4FB9-A270-EF95CD3A6A07}" type="presParOf" srcId="{78871C30-321B-4555-A43D-79706479BF80}" destId="{9670F89A-6028-4CC8-B5AD-C2D892BE759A}" srcOrd="0" destOrd="0" presId="urn:microsoft.com/office/officeart/2005/8/layout/orgChart1"/>
    <dgm:cxn modelId="{8222794D-2E3F-4516-999F-3D0CE2A6BB76}" type="presParOf" srcId="{78871C30-321B-4555-A43D-79706479BF80}" destId="{7ADD9BFB-0C60-4095-982E-4F9824977E5A}" srcOrd="1" destOrd="0" presId="urn:microsoft.com/office/officeart/2005/8/layout/orgChart1"/>
    <dgm:cxn modelId="{85F4D23E-3A0C-41C1-BD92-7074790C4103}" type="presParOf" srcId="{BA55FA60-1F47-4EF9-89CC-1AB67678C41F}" destId="{0B5EF0EA-8A05-4617-9971-607F0668BE0C}" srcOrd="1" destOrd="0" presId="urn:microsoft.com/office/officeart/2005/8/layout/orgChart1"/>
    <dgm:cxn modelId="{1751AEF0-8282-45F1-8E75-54C27572F471}" type="presParOf" srcId="{0B5EF0EA-8A05-4617-9971-607F0668BE0C}" destId="{A731C6AC-C465-4C73-B198-9FB388590D68}" srcOrd="0" destOrd="0" presId="urn:microsoft.com/office/officeart/2005/8/layout/orgChart1"/>
    <dgm:cxn modelId="{6D3A2B4D-7EB6-4DBF-8F86-9386CC1C2F6A}" type="presParOf" srcId="{0B5EF0EA-8A05-4617-9971-607F0668BE0C}" destId="{0B3DCAB7-C7F8-4B8D-8101-A01812390145}" srcOrd="1" destOrd="0" presId="urn:microsoft.com/office/officeart/2005/8/layout/orgChart1"/>
    <dgm:cxn modelId="{2C1800A2-9B01-46B2-84CD-8DBE08614B59}" type="presParOf" srcId="{0B3DCAB7-C7F8-4B8D-8101-A01812390145}" destId="{6A1554AE-C49A-4EA7-B671-B911D57D8B86}" srcOrd="0" destOrd="0" presId="urn:microsoft.com/office/officeart/2005/8/layout/orgChart1"/>
    <dgm:cxn modelId="{46A05176-961C-4185-A723-A336E04D81D2}" type="presParOf" srcId="{6A1554AE-C49A-4EA7-B671-B911D57D8B86}" destId="{AAB78C8A-D1FF-4517-8C75-721AFBA9F5CD}" srcOrd="0" destOrd="0" presId="urn:microsoft.com/office/officeart/2005/8/layout/orgChart1"/>
    <dgm:cxn modelId="{0418FD10-CA5F-4488-ACC3-7FDCC2CC49D1}" type="presParOf" srcId="{6A1554AE-C49A-4EA7-B671-B911D57D8B86}" destId="{E1FBB44E-2B11-4977-9967-ADF9D24FFEDF}" srcOrd="1" destOrd="0" presId="urn:microsoft.com/office/officeart/2005/8/layout/orgChart1"/>
    <dgm:cxn modelId="{304497E6-C42D-479C-B1C5-CA33649E73B0}" type="presParOf" srcId="{0B3DCAB7-C7F8-4B8D-8101-A01812390145}" destId="{6724721C-71FE-4AEC-9CCC-58366EA4CA5C}" srcOrd="1" destOrd="0" presId="urn:microsoft.com/office/officeart/2005/8/layout/orgChart1"/>
    <dgm:cxn modelId="{F791AD90-70DF-44AA-97A6-B0237D4229C7}" type="presParOf" srcId="{0B3DCAB7-C7F8-4B8D-8101-A01812390145}" destId="{CEFD4084-2DD9-42E7-B766-9E5E46534A09}" srcOrd="2" destOrd="0" presId="urn:microsoft.com/office/officeart/2005/8/layout/orgChart1"/>
    <dgm:cxn modelId="{F39330D5-46FF-4526-9F70-A47673B1AA54}" type="presParOf" srcId="{BA55FA60-1F47-4EF9-89CC-1AB67678C41F}" destId="{7B26A29F-A042-4588-8D0C-BCB587D6422D}" srcOrd="2" destOrd="0" presId="urn:microsoft.com/office/officeart/2005/8/layout/orgChart1"/>
    <dgm:cxn modelId="{435DA1E8-FB11-466A-AEFB-4408A9819017}" type="presParOf" srcId="{C5E647D0-A25E-4B65-AB6F-D6530BA72C2F}" destId="{A3E4515B-1A15-40FF-9541-A5191E850AD8}" srcOrd="2" destOrd="0" presId="urn:microsoft.com/office/officeart/2005/8/layout/orgChart1"/>
    <dgm:cxn modelId="{D10E65A3-7D86-4F7E-BF67-F5D43A81B878}" type="presParOf" srcId="{F497D298-851D-4FE4-9391-06DA7FB35B95}" destId="{8F48E742-2B27-4B31-8366-17C6C4F4BCF1}" srcOrd="2" destOrd="0" presId="urn:microsoft.com/office/officeart/2005/8/layout/orgChart1"/>
    <dgm:cxn modelId="{C9DEA6DD-3CA8-45B4-9F21-A0F176C66346}" type="presParOf" srcId="{3EE099B7-9740-44AC-BE45-1B16D6B02C41}" destId="{59B8579B-D6B9-4BD9-AB4D-C71498A7702C}" srcOrd="2" destOrd="0" presId="urn:microsoft.com/office/officeart/2005/8/layout/orgChart1"/>
    <dgm:cxn modelId="{3095352B-5ED2-4AA2-9643-D37A12E29E21}" type="presParOf" srcId="{85F59EBE-EA7D-43BF-83B4-11F5A8F000FF}" destId="{AA1FD2C6-4C89-49D9-B141-CC8781CF354A}" srcOrd="2" destOrd="0" presId="urn:microsoft.com/office/officeart/2005/8/layout/orgChart1"/>
    <dgm:cxn modelId="{77A5E46B-B91E-4222-9012-02A7F0A00CD7}" type="presParOf" srcId="{ECAF579D-00FE-439B-9BC3-06D8399AE368}" destId="{D91164D7-797A-4900-A62F-CBAF83B44108}" srcOrd="2" destOrd="0" presId="urn:microsoft.com/office/officeart/2005/8/layout/orgChart1"/>
    <dgm:cxn modelId="{1815F500-5AA3-448C-8A82-2D53F83186DB}" type="presParOf" srcId="{833F9D16-983B-4C6A-A63D-B8A07B029741}" destId="{CBC1F3A5-E561-402A-A4EC-A07E5F4A87D5}" srcOrd="2" destOrd="0" presId="urn:microsoft.com/office/officeart/2005/8/layout/orgChart1"/>
    <dgm:cxn modelId="{3209B6BF-EA46-45DD-8A16-D52F0612A340}" type="presParOf" srcId="{C0852D0C-9404-456E-9BCA-662CE3FE02FA}" destId="{D55557B8-6F75-4FF0-BFB2-4444AFD670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15D20F-18E4-419C-BDA0-0B6A7DDC1A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DAEFC-9954-45FF-BACB-074D1CF24C54}">
      <dgm:prSet phldrT="[Text]"/>
      <dgm:spPr/>
      <dgm:t>
        <a:bodyPr/>
        <a:lstStyle/>
        <a:p>
          <a:r>
            <a:rPr lang="en-US" dirty="0"/>
            <a:t>Patrick, 3</a:t>
          </a:r>
          <a:r>
            <a:rPr lang="en-US" baseline="30000" dirty="0"/>
            <a:t>rd</a:t>
          </a:r>
          <a:r>
            <a:rPr lang="en-US" dirty="0"/>
            <a:t> Earl 1643-95</a:t>
          </a:r>
        </a:p>
        <a:p>
          <a:r>
            <a:rPr lang="en-US" dirty="0"/>
            <a:t>M Lady Helen Middleton </a:t>
          </a:r>
        </a:p>
        <a:p>
          <a:r>
            <a:rPr lang="en-US" dirty="0"/>
            <a:t>-1708</a:t>
          </a:r>
        </a:p>
      </dgm:t>
    </dgm:pt>
    <dgm:pt modelId="{CE8501B4-2552-4DF3-B656-1A537AAC6F74}" type="parTrans" cxnId="{DD04D295-EEF2-4FA5-B8A1-2F0F5F1BE736}">
      <dgm:prSet/>
      <dgm:spPr/>
      <dgm:t>
        <a:bodyPr/>
        <a:lstStyle/>
        <a:p>
          <a:endParaRPr lang="en-US"/>
        </a:p>
      </dgm:t>
    </dgm:pt>
    <dgm:pt modelId="{251E4551-8E6A-47EE-9D40-42BF698D6504}" type="sibTrans" cxnId="{DD04D295-EEF2-4FA5-B8A1-2F0F5F1BE736}">
      <dgm:prSet/>
      <dgm:spPr/>
      <dgm:t>
        <a:bodyPr/>
        <a:lstStyle/>
        <a:p>
          <a:endParaRPr lang="en-US"/>
        </a:p>
      </dgm:t>
    </dgm:pt>
    <dgm:pt modelId="{C1B594B8-FED9-4167-81A8-430017A18A8A}">
      <dgm:prSet phldrT="[Text]"/>
      <dgm:spPr/>
      <dgm:t>
        <a:bodyPr/>
        <a:lstStyle/>
        <a:p>
          <a:r>
            <a:rPr lang="en-US" dirty="0"/>
            <a:t>John, 4</a:t>
          </a:r>
          <a:r>
            <a:rPr lang="en-US" baseline="30000" dirty="0"/>
            <a:t>th</a:t>
          </a:r>
          <a:r>
            <a:rPr lang="en-US" dirty="0"/>
            <a:t> Earl 1663-1712</a:t>
          </a:r>
        </a:p>
        <a:p>
          <a:r>
            <a:rPr lang="en-US" dirty="0"/>
            <a:t>M Lady Elizabeth Stanhope 1663-1723</a:t>
          </a:r>
        </a:p>
      </dgm:t>
    </dgm:pt>
    <dgm:pt modelId="{EEA7351E-C9E8-4F06-9D6A-DE075DF9632A}" type="parTrans" cxnId="{CA2BD4C0-5AED-4BF1-86E7-02531D7E1EC4}">
      <dgm:prSet/>
      <dgm:spPr/>
      <dgm:t>
        <a:bodyPr/>
        <a:lstStyle/>
        <a:p>
          <a:endParaRPr lang="en-US"/>
        </a:p>
      </dgm:t>
    </dgm:pt>
    <dgm:pt modelId="{03542CC3-75FA-45E2-A82F-3B1818462A72}" type="sibTrans" cxnId="{CA2BD4C0-5AED-4BF1-86E7-02531D7E1EC4}">
      <dgm:prSet/>
      <dgm:spPr/>
      <dgm:t>
        <a:bodyPr/>
        <a:lstStyle/>
        <a:p>
          <a:endParaRPr lang="en-US"/>
        </a:p>
      </dgm:t>
    </dgm:pt>
    <dgm:pt modelId="{D8A06A2B-103A-4870-917E-E6A3884EE96A}">
      <dgm:prSet/>
      <dgm:spPr/>
      <dgm:t>
        <a:bodyPr/>
        <a:lstStyle/>
        <a:p>
          <a:r>
            <a:rPr lang="en-US" dirty="0"/>
            <a:t>John, 5</a:t>
          </a:r>
          <a:r>
            <a:rPr lang="en-US" baseline="30000" dirty="0"/>
            <a:t>th</a:t>
          </a:r>
          <a:r>
            <a:rPr lang="en-US" dirty="0"/>
            <a:t> Earl 1696-1715</a:t>
          </a:r>
        </a:p>
      </dgm:t>
    </dgm:pt>
    <dgm:pt modelId="{8AF4913B-4321-4FD6-A18F-97BC8718793E}" type="parTrans" cxnId="{E26A9D68-90C7-4F84-B878-9B38F080AD76}">
      <dgm:prSet/>
      <dgm:spPr/>
      <dgm:t>
        <a:bodyPr/>
        <a:lstStyle/>
        <a:p>
          <a:endParaRPr lang="en-US"/>
        </a:p>
      </dgm:t>
    </dgm:pt>
    <dgm:pt modelId="{757D9713-52AC-45D5-9BA7-FAC61307BD0D}" type="sibTrans" cxnId="{E26A9D68-90C7-4F84-B878-9B38F080AD76}">
      <dgm:prSet/>
      <dgm:spPr/>
      <dgm:t>
        <a:bodyPr/>
        <a:lstStyle/>
        <a:p>
          <a:endParaRPr lang="en-US"/>
        </a:p>
      </dgm:t>
    </dgm:pt>
    <dgm:pt modelId="{A1A074FF-D719-4512-B908-7862CED80C93}">
      <dgm:prSet/>
      <dgm:spPr/>
      <dgm:t>
        <a:bodyPr/>
        <a:lstStyle/>
        <a:p>
          <a:r>
            <a:rPr lang="en-US" dirty="0"/>
            <a:t>Charles, 6</a:t>
          </a:r>
          <a:r>
            <a:rPr lang="en-US" baseline="30000" dirty="0"/>
            <a:t>th</a:t>
          </a:r>
          <a:r>
            <a:rPr lang="en-US" dirty="0"/>
            <a:t> Earl </a:t>
          </a:r>
        </a:p>
        <a:p>
          <a:r>
            <a:rPr lang="en-US" dirty="0"/>
            <a:t>1699-1728</a:t>
          </a:r>
        </a:p>
      </dgm:t>
    </dgm:pt>
    <dgm:pt modelId="{6BAAEE99-2A39-45C9-9AEE-33E2DFF367EF}" type="parTrans" cxnId="{FB028C26-C989-4C0A-8A62-1A8CAF10CF58}">
      <dgm:prSet/>
      <dgm:spPr/>
      <dgm:t>
        <a:bodyPr/>
        <a:lstStyle/>
        <a:p>
          <a:endParaRPr lang="en-US"/>
        </a:p>
      </dgm:t>
    </dgm:pt>
    <dgm:pt modelId="{52CF0479-DB42-4AF5-837E-A13E81ABC3DA}" type="sibTrans" cxnId="{FB028C26-C989-4C0A-8A62-1A8CAF10CF58}">
      <dgm:prSet/>
      <dgm:spPr/>
      <dgm:t>
        <a:bodyPr/>
        <a:lstStyle/>
        <a:p>
          <a:endParaRPr lang="en-US"/>
        </a:p>
      </dgm:t>
    </dgm:pt>
    <dgm:pt modelId="{4393334F-D7A1-4CB4-A764-6F6CA68430EA}">
      <dgm:prSet/>
      <dgm:spPr/>
      <dgm:t>
        <a:bodyPr/>
        <a:lstStyle/>
        <a:p>
          <a:r>
            <a:rPr lang="en-US" dirty="0"/>
            <a:t>James, 7</a:t>
          </a:r>
          <a:r>
            <a:rPr lang="en-US" baseline="30000" dirty="0"/>
            <a:t>th</a:t>
          </a:r>
          <a:r>
            <a:rPr lang="en-US" dirty="0"/>
            <a:t> Earl 1702-35</a:t>
          </a:r>
        </a:p>
      </dgm:t>
    </dgm:pt>
    <dgm:pt modelId="{E99D22DB-0D95-464A-B21D-3BFE094A6947}" type="parTrans" cxnId="{AAB8CE9A-17D8-42EA-B018-78A10043E2E5}">
      <dgm:prSet/>
      <dgm:spPr/>
      <dgm:t>
        <a:bodyPr/>
        <a:lstStyle/>
        <a:p>
          <a:endParaRPr lang="en-US"/>
        </a:p>
      </dgm:t>
    </dgm:pt>
    <dgm:pt modelId="{3FBB3ACF-597A-459D-AAE4-8D7404691E11}" type="sibTrans" cxnId="{AAB8CE9A-17D8-42EA-B018-78A10043E2E5}">
      <dgm:prSet/>
      <dgm:spPr/>
      <dgm:t>
        <a:bodyPr/>
        <a:lstStyle/>
        <a:p>
          <a:endParaRPr lang="en-US"/>
        </a:p>
      </dgm:t>
    </dgm:pt>
    <dgm:pt modelId="{80055F40-723C-4ED1-B405-8F5B31311635}">
      <dgm:prSet/>
      <dgm:spPr/>
      <dgm:t>
        <a:bodyPr/>
        <a:lstStyle/>
        <a:p>
          <a:r>
            <a:rPr lang="en-US" dirty="0"/>
            <a:t>Thomas, 8</a:t>
          </a:r>
          <a:r>
            <a:rPr lang="en-US" baseline="30000" dirty="0"/>
            <a:t>th</a:t>
          </a:r>
          <a:r>
            <a:rPr lang="en-US" dirty="0"/>
            <a:t> Earl 1704-53</a:t>
          </a:r>
        </a:p>
      </dgm:t>
    </dgm:pt>
    <dgm:pt modelId="{B21FB469-F676-4B0C-9BCD-ADA4B4905C35}" type="parTrans" cxnId="{129727E4-12E8-4C73-B06B-B152D704A3A8}">
      <dgm:prSet/>
      <dgm:spPr/>
      <dgm:t>
        <a:bodyPr/>
        <a:lstStyle/>
        <a:p>
          <a:endParaRPr lang="en-US"/>
        </a:p>
      </dgm:t>
    </dgm:pt>
    <dgm:pt modelId="{3C33042C-6BAF-42C8-8494-F5CC6D6C79A3}" type="sibTrans" cxnId="{129727E4-12E8-4C73-B06B-B152D704A3A8}">
      <dgm:prSet/>
      <dgm:spPr/>
      <dgm:t>
        <a:bodyPr/>
        <a:lstStyle/>
        <a:p>
          <a:endParaRPr lang="en-US"/>
        </a:p>
      </dgm:t>
    </dgm:pt>
    <dgm:pt modelId="{6FD8B977-043E-47D3-8D91-7EADA169E105}">
      <dgm:prSet/>
      <dgm:spPr/>
      <dgm:t>
        <a:bodyPr/>
        <a:lstStyle/>
        <a:p>
          <a:r>
            <a:rPr lang="en-US" dirty="0"/>
            <a:t>John, 9</a:t>
          </a:r>
          <a:r>
            <a:rPr lang="en-US" baseline="30000" dirty="0"/>
            <a:t>th</a:t>
          </a:r>
          <a:r>
            <a:rPr lang="en-US" dirty="0"/>
            <a:t> Earl 1737-76</a:t>
          </a:r>
        </a:p>
        <a:p>
          <a:r>
            <a:rPr lang="en-US" dirty="0"/>
            <a:t>M Mary Bowes 1749-1800</a:t>
          </a:r>
        </a:p>
      </dgm:t>
    </dgm:pt>
    <dgm:pt modelId="{F16C83B9-AC39-4A7E-9E66-83D54B540553}" type="parTrans" cxnId="{8B18E917-E965-4BC5-96C9-1BFA11CDF3A4}">
      <dgm:prSet/>
      <dgm:spPr/>
      <dgm:t>
        <a:bodyPr/>
        <a:lstStyle/>
        <a:p>
          <a:endParaRPr lang="en-US"/>
        </a:p>
      </dgm:t>
    </dgm:pt>
    <dgm:pt modelId="{357D16ED-2E15-4EB2-BBCE-59D72867F6CE}" type="sibTrans" cxnId="{8B18E917-E965-4BC5-96C9-1BFA11CDF3A4}">
      <dgm:prSet/>
      <dgm:spPr/>
      <dgm:t>
        <a:bodyPr/>
        <a:lstStyle/>
        <a:p>
          <a:endParaRPr lang="en-US"/>
        </a:p>
      </dgm:t>
    </dgm:pt>
    <dgm:pt modelId="{4BE5E418-338D-4ADD-985D-025B80FC7849}" type="pres">
      <dgm:prSet presAssocID="{2E15D20F-18E4-419C-BDA0-0B6A7DDC1A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F6BD963-67BA-428B-9134-C657C79E0453}" type="pres">
      <dgm:prSet presAssocID="{483DAEFC-9954-45FF-BACB-074D1CF24C54}" presName="hierRoot1" presStyleCnt="0">
        <dgm:presLayoutVars>
          <dgm:hierBranch val="init"/>
        </dgm:presLayoutVars>
      </dgm:prSet>
      <dgm:spPr/>
    </dgm:pt>
    <dgm:pt modelId="{1F88A1C5-94C5-4063-AFEF-91A464455408}" type="pres">
      <dgm:prSet presAssocID="{483DAEFC-9954-45FF-BACB-074D1CF24C54}" presName="rootComposite1" presStyleCnt="0"/>
      <dgm:spPr/>
    </dgm:pt>
    <dgm:pt modelId="{CA4A8BBF-B3C0-4AAC-8073-8B13AAAE60B0}" type="pres">
      <dgm:prSet presAssocID="{483DAEFC-9954-45FF-BACB-074D1CF24C54}" presName="rootText1" presStyleLbl="node0" presStyleIdx="0" presStyleCnt="1">
        <dgm:presLayoutVars>
          <dgm:chPref val="3"/>
        </dgm:presLayoutVars>
      </dgm:prSet>
      <dgm:spPr/>
    </dgm:pt>
    <dgm:pt modelId="{66BB8741-76EC-4432-9E51-D261B03A0DB0}" type="pres">
      <dgm:prSet presAssocID="{483DAEFC-9954-45FF-BACB-074D1CF24C54}" presName="rootConnector1" presStyleLbl="node1" presStyleIdx="0" presStyleCnt="0"/>
      <dgm:spPr/>
    </dgm:pt>
    <dgm:pt modelId="{F3E39099-AC38-4D98-A86F-706559F78931}" type="pres">
      <dgm:prSet presAssocID="{483DAEFC-9954-45FF-BACB-074D1CF24C54}" presName="hierChild2" presStyleCnt="0"/>
      <dgm:spPr/>
    </dgm:pt>
    <dgm:pt modelId="{F7238FD4-0E68-4432-BD64-34F02AF6CD86}" type="pres">
      <dgm:prSet presAssocID="{EEA7351E-C9E8-4F06-9D6A-DE075DF9632A}" presName="Name37" presStyleLbl="parChTrans1D2" presStyleIdx="0" presStyleCnt="1"/>
      <dgm:spPr/>
    </dgm:pt>
    <dgm:pt modelId="{81E15B23-20F6-4D1D-8941-5F0C0FBBC96C}" type="pres">
      <dgm:prSet presAssocID="{C1B594B8-FED9-4167-81A8-430017A18A8A}" presName="hierRoot2" presStyleCnt="0">
        <dgm:presLayoutVars>
          <dgm:hierBranch val="init"/>
        </dgm:presLayoutVars>
      </dgm:prSet>
      <dgm:spPr/>
    </dgm:pt>
    <dgm:pt modelId="{077EB0FB-7813-467B-9B6D-5D6B2E797915}" type="pres">
      <dgm:prSet presAssocID="{C1B594B8-FED9-4167-81A8-430017A18A8A}" presName="rootComposite" presStyleCnt="0"/>
      <dgm:spPr/>
    </dgm:pt>
    <dgm:pt modelId="{3D055B03-90A0-4DD0-8A91-E045367063A4}" type="pres">
      <dgm:prSet presAssocID="{C1B594B8-FED9-4167-81A8-430017A18A8A}" presName="rootText" presStyleLbl="node2" presStyleIdx="0" presStyleCnt="1">
        <dgm:presLayoutVars>
          <dgm:chPref val="3"/>
        </dgm:presLayoutVars>
      </dgm:prSet>
      <dgm:spPr/>
    </dgm:pt>
    <dgm:pt modelId="{BA7C0C64-5D58-4175-910A-7AA9F5105A4A}" type="pres">
      <dgm:prSet presAssocID="{C1B594B8-FED9-4167-81A8-430017A18A8A}" presName="rootConnector" presStyleLbl="node2" presStyleIdx="0" presStyleCnt="1"/>
      <dgm:spPr/>
    </dgm:pt>
    <dgm:pt modelId="{C7470F89-BCC7-4B4C-BC31-85AD3060643B}" type="pres">
      <dgm:prSet presAssocID="{C1B594B8-FED9-4167-81A8-430017A18A8A}" presName="hierChild4" presStyleCnt="0"/>
      <dgm:spPr/>
    </dgm:pt>
    <dgm:pt modelId="{14C2AD37-0D4F-49B4-9F81-45516785E03E}" type="pres">
      <dgm:prSet presAssocID="{8AF4913B-4321-4FD6-A18F-97BC8718793E}" presName="Name37" presStyleLbl="parChTrans1D3" presStyleIdx="0" presStyleCnt="4"/>
      <dgm:spPr/>
    </dgm:pt>
    <dgm:pt modelId="{DEEC6069-C758-439B-B722-F9B9E6C49AC3}" type="pres">
      <dgm:prSet presAssocID="{D8A06A2B-103A-4870-917E-E6A3884EE96A}" presName="hierRoot2" presStyleCnt="0">
        <dgm:presLayoutVars>
          <dgm:hierBranch val="init"/>
        </dgm:presLayoutVars>
      </dgm:prSet>
      <dgm:spPr/>
    </dgm:pt>
    <dgm:pt modelId="{E36FB553-B98D-4EFC-9DF1-2E69737B987E}" type="pres">
      <dgm:prSet presAssocID="{D8A06A2B-103A-4870-917E-E6A3884EE96A}" presName="rootComposite" presStyleCnt="0"/>
      <dgm:spPr/>
    </dgm:pt>
    <dgm:pt modelId="{2AFD100A-055C-439C-9680-2B7673F904A4}" type="pres">
      <dgm:prSet presAssocID="{D8A06A2B-103A-4870-917E-E6A3884EE96A}" presName="rootText" presStyleLbl="node3" presStyleIdx="0" presStyleCnt="4">
        <dgm:presLayoutVars>
          <dgm:chPref val="3"/>
        </dgm:presLayoutVars>
      </dgm:prSet>
      <dgm:spPr/>
    </dgm:pt>
    <dgm:pt modelId="{E680A0B8-E281-4887-B7C7-7A943065F8E1}" type="pres">
      <dgm:prSet presAssocID="{D8A06A2B-103A-4870-917E-E6A3884EE96A}" presName="rootConnector" presStyleLbl="node3" presStyleIdx="0" presStyleCnt="4"/>
      <dgm:spPr/>
    </dgm:pt>
    <dgm:pt modelId="{3F9E5A58-9F8D-4B39-999E-AC2743920A08}" type="pres">
      <dgm:prSet presAssocID="{D8A06A2B-103A-4870-917E-E6A3884EE96A}" presName="hierChild4" presStyleCnt="0"/>
      <dgm:spPr/>
    </dgm:pt>
    <dgm:pt modelId="{874F4C90-E9E1-4C89-875B-707DE004B492}" type="pres">
      <dgm:prSet presAssocID="{D8A06A2B-103A-4870-917E-E6A3884EE96A}" presName="hierChild5" presStyleCnt="0"/>
      <dgm:spPr/>
    </dgm:pt>
    <dgm:pt modelId="{E4816B3B-ADBB-423C-A0E6-43BA61B27F39}" type="pres">
      <dgm:prSet presAssocID="{6BAAEE99-2A39-45C9-9AEE-33E2DFF367EF}" presName="Name37" presStyleLbl="parChTrans1D3" presStyleIdx="1" presStyleCnt="4"/>
      <dgm:spPr/>
    </dgm:pt>
    <dgm:pt modelId="{71649168-72A5-4D47-AB08-01F8AF73C2A2}" type="pres">
      <dgm:prSet presAssocID="{A1A074FF-D719-4512-B908-7862CED80C93}" presName="hierRoot2" presStyleCnt="0">
        <dgm:presLayoutVars>
          <dgm:hierBranch val="init"/>
        </dgm:presLayoutVars>
      </dgm:prSet>
      <dgm:spPr/>
    </dgm:pt>
    <dgm:pt modelId="{D7A9CD4B-0A7E-4FA2-9613-279EEFD96722}" type="pres">
      <dgm:prSet presAssocID="{A1A074FF-D719-4512-B908-7862CED80C93}" presName="rootComposite" presStyleCnt="0"/>
      <dgm:spPr/>
    </dgm:pt>
    <dgm:pt modelId="{2B494E0A-8594-4A01-8FB8-A76450687C38}" type="pres">
      <dgm:prSet presAssocID="{A1A074FF-D719-4512-B908-7862CED80C93}" presName="rootText" presStyleLbl="node3" presStyleIdx="1" presStyleCnt="4">
        <dgm:presLayoutVars>
          <dgm:chPref val="3"/>
        </dgm:presLayoutVars>
      </dgm:prSet>
      <dgm:spPr/>
    </dgm:pt>
    <dgm:pt modelId="{4BD81141-0D72-4E5B-84A1-3965FD7A89DE}" type="pres">
      <dgm:prSet presAssocID="{A1A074FF-D719-4512-B908-7862CED80C93}" presName="rootConnector" presStyleLbl="node3" presStyleIdx="1" presStyleCnt="4"/>
      <dgm:spPr/>
    </dgm:pt>
    <dgm:pt modelId="{08E02624-A05F-4B6F-9B8A-774D0C86EC4E}" type="pres">
      <dgm:prSet presAssocID="{A1A074FF-D719-4512-B908-7862CED80C93}" presName="hierChild4" presStyleCnt="0"/>
      <dgm:spPr/>
    </dgm:pt>
    <dgm:pt modelId="{F5AF2E0F-327F-47BB-9562-6AA44F59791B}" type="pres">
      <dgm:prSet presAssocID="{A1A074FF-D719-4512-B908-7862CED80C93}" presName="hierChild5" presStyleCnt="0"/>
      <dgm:spPr/>
    </dgm:pt>
    <dgm:pt modelId="{C75BE5BF-612F-4352-A368-2447586DB089}" type="pres">
      <dgm:prSet presAssocID="{E99D22DB-0D95-464A-B21D-3BFE094A6947}" presName="Name37" presStyleLbl="parChTrans1D3" presStyleIdx="2" presStyleCnt="4"/>
      <dgm:spPr/>
    </dgm:pt>
    <dgm:pt modelId="{A5ED6D92-F657-4206-822F-304881E38086}" type="pres">
      <dgm:prSet presAssocID="{4393334F-D7A1-4CB4-A764-6F6CA68430EA}" presName="hierRoot2" presStyleCnt="0">
        <dgm:presLayoutVars>
          <dgm:hierBranch val="init"/>
        </dgm:presLayoutVars>
      </dgm:prSet>
      <dgm:spPr/>
    </dgm:pt>
    <dgm:pt modelId="{7B29EE95-291A-4DC8-ABBD-67EEE7827740}" type="pres">
      <dgm:prSet presAssocID="{4393334F-D7A1-4CB4-A764-6F6CA68430EA}" presName="rootComposite" presStyleCnt="0"/>
      <dgm:spPr/>
    </dgm:pt>
    <dgm:pt modelId="{6754613A-7709-4B6D-9579-E369162813EC}" type="pres">
      <dgm:prSet presAssocID="{4393334F-D7A1-4CB4-A764-6F6CA68430EA}" presName="rootText" presStyleLbl="node3" presStyleIdx="2" presStyleCnt="4">
        <dgm:presLayoutVars>
          <dgm:chPref val="3"/>
        </dgm:presLayoutVars>
      </dgm:prSet>
      <dgm:spPr/>
    </dgm:pt>
    <dgm:pt modelId="{1515F429-9999-4D7F-8607-3F0337B20441}" type="pres">
      <dgm:prSet presAssocID="{4393334F-D7A1-4CB4-A764-6F6CA68430EA}" presName="rootConnector" presStyleLbl="node3" presStyleIdx="2" presStyleCnt="4"/>
      <dgm:spPr/>
    </dgm:pt>
    <dgm:pt modelId="{375EF4B8-0C7B-4656-BEC8-019F83BDD267}" type="pres">
      <dgm:prSet presAssocID="{4393334F-D7A1-4CB4-A764-6F6CA68430EA}" presName="hierChild4" presStyleCnt="0"/>
      <dgm:spPr/>
    </dgm:pt>
    <dgm:pt modelId="{41B5D9DD-07C1-46F4-8320-FB557586C57E}" type="pres">
      <dgm:prSet presAssocID="{4393334F-D7A1-4CB4-A764-6F6CA68430EA}" presName="hierChild5" presStyleCnt="0"/>
      <dgm:spPr/>
    </dgm:pt>
    <dgm:pt modelId="{D82E7EA1-E44F-4346-8A5E-1E2EA68F8D73}" type="pres">
      <dgm:prSet presAssocID="{B21FB469-F676-4B0C-9BCD-ADA4B4905C35}" presName="Name37" presStyleLbl="parChTrans1D3" presStyleIdx="3" presStyleCnt="4"/>
      <dgm:spPr/>
    </dgm:pt>
    <dgm:pt modelId="{22372470-481E-41F1-8CCA-27E6BD82AAFA}" type="pres">
      <dgm:prSet presAssocID="{80055F40-723C-4ED1-B405-8F5B31311635}" presName="hierRoot2" presStyleCnt="0">
        <dgm:presLayoutVars>
          <dgm:hierBranch val="init"/>
        </dgm:presLayoutVars>
      </dgm:prSet>
      <dgm:spPr/>
    </dgm:pt>
    <dgm:pt modelId="{17A4DC1B-6602-45EB-9888-7D2DCBF8B300}" type="pres">
      <dgm:prSet presAssocID="{80055F40-723C-4ED1-B405-8F5B31311635}" presName="rootComposite" presStyleCnt="0"/>
      <dgm:spPr/>
    </dgm:pt>
    <dgm:pt modelId="{9B04696B-9488-426C-83EB-AF31FA716040}" type="pres">
      <dgm:prSet presAssocID="{80055F40-723C-4ED1-B405-8F5B31311635}" presName="rootText" presStyleLbl="node3" presStyleIdx="3" presStyleCnt="4">
        <dgm:presLayoutVars>
          <dgm:chPref val="3"/>
        </dgm:presLayoutVars>
      </dgm:prSet>
      <dgm:spPr/>
    </dgm:pt>
    <dgm:pt modelId="{8FDC3DCB-C76A-4D5B-8363-D598B0349C49}" type="pres">
      <dgm:prSet presAssocID="{80055F40-723C-4ED1-B405-8F5B31311635}" presName="rootConnector" presStyleLbl="node3" presStyleIdx="3" presStyleCnt="4"/>
      <dgm:spPr/>
    </dgm:pt>
    <dgm:pt modelId="{92107379-49B6-4FF8-8BE7-2A8AFAB99792}" type="pres">
      <dgm:prSet presAssocID="{80055F40-723C-4ED1-B405-8F5B31311635}" presName="hierChild4" presStyleCnt="0"/>
      <dgm:spPr/>
    </dgm:pt>
    <dgm:pt modelId="{6806763E-9224-40CD-9769-3E52A274160D}" type="pres">
      <dgm:prSet presAssocID="{F16C83B9-AC39-4A7E-9E66-83D54B540553}" presName="Name37" presStyleLbl="parChTrans1D4" presStyleIdx="0" presStyleCnt="1"/>
      <dgm:spPr/>
    </dgm:pt>
    <dgm:pt modelId="{A082F621-4420-4AEE-B440-A88C4E92EF7E}" type="pres">
      <dgm:prSet presAssocID="{6FD8B977-043E-47D3-8D91-7EADA169E105}" presName="hierRoot2" presStyleCnt="0">
        <dgm:presLayoutVars>
          <dgm:hierBranch val="init"/>
        </dgm:presLayoutVars>
      </dgm:prSet>
      <dgm:spPr/>
    </dgm:pt>
    <dgm:pt modelId="{AD93FA17-A04B-4C5B-AA49-8DD3748B631C}" type="pres">
      <dgm:prSet presAssocID="{6FD8B977-043E-47D3-8D91-7EADA169E105}" presName="rootComposite" presStyleCnt="0"/>
      <dgm:spPr/>
    </dgm:pt>
    <dgm:pt modelId="{7A19E8F6-5AFE-49CA-87CC-C60AF2C1F109}" type="pres">
      <dgm:prSet presAssocID="{6FD8B977-043E-47D3-8D91-7EADA169E105}" presName="rootText" presStyleLbl="node4" presStyleIdx="0" presStyleCnt="1">
        <dgm:presLayoutVars>
          <dgm:chPref val="3"/>
        </dgm:presLayoutVars>
      </dgm:prSet>
      <dgm:spPr/>
    </dgm:pt>
    <dgm:pt modelId="{6659C521-4629-41DB-B306-F8BB6CFE0A59}" type="pres">
      <dgm:prSet presAssocID="{6FD8B977-043E-47D3-8D91-7EADA169E105}" presName="rootConnector" presStyleLbl="node4" presStyleIdx="0" presStyleCnt="1"/>
      <dgm:spPr/>
    </dgm:pt>
    <dgm:pt modelId="{B3B5F879-505D-400A-9786-31AC4428F72B}" type="pres">
      <dgm:prSet presAssocID="{6FD8B977-043E-47D3-8D91-7EADA169E105}" presName="hierChild4" presStyleCnt="0"/>
      <dgm:spPr/>
    </dgm:pt>
    <dgm:pt modelId="{A80FE09B-E61D-4DD3-868A-DACC91CEB3BC}" type="pres">
      <dgm:prSet presAssocID="{6FD8B977-043E-47D3-8D91-7EADA169E105}" presName="hierChild5" presStyleCnt="0"/>
      <dgm:spPr/>
    </dgm:pt>
    <dgm:pt modelId="{29949EF1-A6CE-43E2-975D-7D11AD9296F0}" type="pres">
      <dgm:prSet presAssocID="{80055F40-723C-4ED1-B405-8F5B31311635}" presName="hierChild5" presStyleCnt="0"/>
      <dgm:spPr/>
    </dgm:pt>
    <dgm:pt modelId="{0A01FC79-8174-476B-81AF-E4FD0321B9DD}" type="pres">
      <dgm:prSet presAssocID="{C1B594B8-FED9-4167-81A8-430017A18A8A}" presName="hierChild5" presStyleCnt="0"/>
      <dgm:spPr/>
    </dgm:pt>
    <dgm:pt modelId="{9CF3C47A-120B-458C-81AD-E93E2CB0C9A4}" type="pres">
      <dgm:prSet presAssocID="{483DAEFC-9954-45FF-BACB-074D1CF24C54}" presName="hierChild3" presStyleCnt="0"/>
      <dgm:spPr/>
    </dgm:pt>
  </dgm:ptLst>
  <dgm:cxnLst>
    <dgm:cxn modelId="{5FAD3901-7156-4294-B6CC-D04BFF5FCC45}" type="presOf" srcId="{483DAEFC-9954-45FF-BACB-074D1CF24C54}" destId="{CA4A8BBF-B3C0-4AAC-8073-8B13AAAE60B0}" srcOrd="0" destOrd="0" presId="urn:microsoft.com/office/officeart/2005/8/layout/orgChart1"/>
    <dgm:cxn modelId="{8B18E917-E965-4BC5-96C9-1BFA11CDF3A4}" srcId="{80055F40-723C-4ED1-B405-8F5B31311635}" destId="{6FD8B977-043E-47D3-8D91-7EADA169E105}" srcOrd="0" destOrd="0" parTransId="{F16C83B9-AC39-4A7E-9E66-83D54B540553}" sibTransId="{357D16ED-2E15-4EB2-BBCE-59D72867F6CE}"/>
    <dgm:cxn modelId="{FB028C26-C989-4C0A-8A62-1A8CAF10CF58}" srcId="{C1B594B8-FED9-4167-81A8-430017A18A8A}" destId="{A1A074FF-D719-4512-B908-7862CED80C93}" srcOrd="1" destOrd="0" parTransId="{6BAAEE99-2A39-45C9-9AEE-33E2DFF367EF}" sibTransId="{52CF0479-DB42-4AF5-837E-A13E81ABC3DA}"/>
    <dgm:cxn modelId="{8640C92F-63A6-4E44-9AA1-D0B70C939B52}" type="presOf" srcId="{80055F40-723C-4ED1-B405-8F5B31311635}" destId="{9B04696B-9488-426C-83EB-AF31FA716040}" srcOrd="0" destOrd="0" presId="urn:microsoft.com/office/officeart/2005/8/layout/orgChart1"/>
    <dgm:cxn modelId="{27C0013E-060C-4DAD-8C41-55D9241BFDD4}" type="presOf" srcId="{80055F40-723C-4ED1-B405-8F5B31311635}" destId="{8FDC3DCB-C76A-4D5B-8363-D598B0349C49}" srcOrd="1" destOrd="0" presId="urn:microsoft.com/office/officeart/2005/8/layout/orgChart1"/>
    <dgm:cxn modelId="{6083B55C-ADFD-4A86-BB76-383B68B1088E}" type="presOf" srcId="{6BAAEE99-2A39-45C9-9AEE-33E2DFF367EF}" destId="{E4816B3B-ADBB-423C-A0E6-43BA61B27F39}" srcOrd="0" destOrd="0" presId="urn:microsoft.com/office/officeart/2005/8/layout/orgChart1"/>
    <dgm:cxn modelId="{101AD362-A008-4D03-9FCE-8D95922711B8}" type="presOf" srcId="{A1A074FF-D719-4512-B908-7862CED80C93}" destId="{4BD81141-0D72-4E5B-84A1-3965FD7A89DE}" srcOrd="1" destOrd="0" presId="urn:microsoft.com/office/officeart/2005/8/layout/orgChart1"/>
    <dgm:cxn modelId="{36FAC264-8F6E-474E-A2FC-01633B8E417B}" type="presOf" srcId="{A1A074FF-D719-4512-B908-7862CED80C93}" destId="{2B494E0A-8594-4A01-8FB8-A76450687C38}" srcOrd="0" destOrd="0" presId="urn:microsoft.com/office/officeart/2005/8/layout/orgChart1"/>
    <dgm:cxn modelId="{400F3148-69D2-4A16-8B24-61E34F2114B4}" type="presOf" srcId="{C1B594B8-FED9-4167-81A8-430017A18A8A}" destId="{3D055B03-90A0-4DD0-8A91-E045367063A4}" srcOrd="0" destOrd="0" presId="urn:microsoft.com/office/officeart/2005/8/layout/orgChart1"/>
    <dgm:cxn modelId="{E26A9D68-90C7-4F84-B878-9B38F080AD76}" srcId="{C1B594B8-FED9-4167-81A8-430017A18A8A}" destId="{D8A06A2B-103A-4870-917E-E6A3884EE96A}" srcOrd="0" destOrd="0" parTransId="{8AF4913B-4321-4FD6-A18F-97BC8718793E}" sibTransId="{757D9713-52AC-45D5-9BA7-FAC61307BD0D}"/>
    <dgm:cxn modelId="{EB0BFB6D-5F66-482A-AEF8-4ED9683F51F9}" type="presOf" srcId="{D8A06A2B-103A-4870-917E-E6A3884EE96A}" destId="{2AFD100A-055C-439C-9680-2B7673F904A4}" srcOrd="0" destOrd="0" presId="urn:microsoft.com/office/officeart/2005/8/layout/orgChart1"/>
    <dgm:cxn modelId="{50395070-C2DD-4345-92F4-9DA538B08616}" type="presOf" srcId="{2E15D20F-18E4-419C-BDA0-0B6A7DDC1A47}" destId="{4BE5E418-338D-4ADD-985D-025B80FC7849}" srcOrd="0" destOrd="0" presId="urn:microsoft.com/office/officeart/2005/8/layout/orgChart1"/>
    <dgm:cxn modelId="{52EC8055-F659-489E-9DA1-BB26EDF353AD}" type="presOf" srcId="{6FD8B977-043E-47D3-8D91-7EADA169E105}" destId="{6659C521-4629-41DB-B306-F8BB6CFE0A59}" srcOrd="1" destOrd="0" presId="urn:microsoft.com/office/officeart/2005/8/layout/orgChart1"/>
    <dgm:cxn modelId="{BBF6A077-5A6F-4E8B-A6A9-74031E381D50}" type="presOf" srcId="{EEA7351E-C9E8-4F06-9D6A-DE075DF9632A}" destId="{F7238FD4-0E68-4432-BD64-34F02AF6CD86}" srcOrd="0" destOrd="0" presId="urn:microsoft.com/office/officeart/2005/8/layout/orgChart1"/>
    <dgm:cxn modelId="{E2F6237E-EF68-4634-9BB1-B060099B71B6}" type="presOf" srcId="{4393334F-D7A1-4CB4-A764-6F6CA68430EA}" destId="{6754613A-7709-4B6D-9579-E369162813EC}" srcOrd="0" destOrd="0" presId="urn:microsoft.com/office/officeart/2005/8/layout/orgChart1"/>
    <dgm:cxn modelId="{61626389-44E9-495D-B8CD-55D10D869662}" type="presOf" srcId="{483DAEFC-9954-45FF-BACB-074D1CF24C54}" destId="{66BB8741-76EC-4432-9E51-D261B03A0DB0}" srcOrd="1" destOrd="0" presId="urn:microsoft.com/office/officeart/2005/8/layout/orgChart1"/>
    <dgm:cxn modelId="{D119AC8B-9D80-4245-832D-5B0A93DAD21B}" type="presOf" srcId="{8AF4913B-4321-4FD6-A18F-97BC8718793E}" destId="{14C2AD37-0D4F-49B4-9F81-45516785E03E}" srcOrd="0" destOrd="0" presId="urn:microsoft.com/office/officeart/2005/8/layout/orgChart1"/>
    <dgm:cxn modelId="{DD04D295-EEF2-4FA5-B8A1-2F0F5F1BE736}" srcId="{2E15D20F-18E4-419C-BDA0-0B6A7DDC1A47}" destId="{483DAEFC-9954-45FF-BACB-074D1CF24C54}" srcOrd="0" destOrd="0" parTransId="{CE8501B4-2552-4DF3-B656-1A537AAC6F74}" sibTransId="{251E4551-8E6A-47EE-9D40-42BF698D6504}"/>
    <dgm:cxn modelId="{B5C6BB99-A7E2-4A9E-8860-86544FDF7755}" type="presOf" srcId="{C1B594B8-FED9-4167-81A8-430017A18A8A}" destId="{BA7C0C64-5D58-4175-910A-7AA9F5105A4A}" srcOrd="1" destOrd="0" presId="urn:microsoft.com/office/officeart/2005/8/layout/orgChart1"/>
    <dgm:cxn modelId="{AAB8CE9A-17D8-42EA-B018-78A10043E2E5}" srcId="{C1B594B8-FED9-4167-81A8-430017A18A8A}" destId="{4393334F-D7A1-4CB4-A764-6F6CA68430EA}" srcOrd="2" destOrd="0" parTransId="{E99D22DB-0D95-464A-B21D-3BFE094A6947}" sibTransId="{3FBB3ACF-597A-459D-AAE4-8D7404691E11}"/>
    <dgm:cxn modelId="{F59269A7-66CB-4542-9C5B-C2A41E30C6AF}" type="presOf" srcId="{4393334F-D7A1-4CB4-A764-6F6CA68430EA}" destId="{1515F429-9999-4D7F-8607-3F0337B20441}" srcOrd="1" destOrd="0" presId="urn:microsoft.com/office/officeart/2005/8/layout/orgChart1"/>
    <dgm:cxn modelId="{CA2BD4C0-5AED-4BF1-86E7-02531D7E1EC4}" srcId="{483DAEFC-9954-45FF-BACB-074D1CF24C54}" destId="{C1B594B8-FED9-4167-81A8-430017A18A8A}" srcOrd="0" destOrd="0" parTransId="{EEA7351E-C9E8-4F06-9D6A-DE075DF9632A}" sibTransId="{03542CC3-75FA-45E2-A82F-3B1818462A72}"/>
    <dgm:cxn modelId="{1A820AC1-A532-4022-B7C2-57D32343E83D}" type="presOf" srcId="{6FD8B977-043E-47D3-8D91-7EADA169E105}" destId="{7A19E8F6-5AFE-49CA-87CC-C60AF2C1F109}" srcOrd="0" destOrd="0" presId="urn:microsoft.com/office/officeart/2005/8/layout/orgChart1"/>
    <dgm:cxn modelId="{F4FAABD1-9598-4CE6-BE72-1B0ED9114E20}" type="presOf" srcId="{E99D22DB-0D95-464A-B21D-3BFE094A6947}" destId="{C75BE5BF-612F-4352-A368-2447586DB089}" srcOrd="0" destOrd="0" presId="urn:microsoft.com/office/officeart/2005/8/layout/orgChart1"/>
    <dgm:cxn modelId="{24EC1BDF-D11C-445B-B42D-46266C76A2DD}" type="presOf" srcId="{F16C83B9-AC39-4A7E-9E66-83D54B540553}" destId="{6806763E-9224-40CD-9769-3E52A274160D}" srcOrd="0" destOrd="0" presId="urn:microsoft.com/office/officeart/2005/8/layout/orgChart1"/>
    <dgm:cxn modelId="{129727E4-12E8-4C73-B06B-B152D704A3A8}" srcId="{C1B594B8-FED9-4167-81A8-430017A18A8A}" destId="{80055F40-723C-4ED1-B405-8F5B31311635}" srcOrd="3" destOrd="0" parTransId="{B21FB469-F676-4B0C-9BCD-ADA4B4905C35}" sibTransId="{3C33042C-6BAF-42C8-8494-F5CC6D6C79A3}"/>
    <dgm:cxn modelId="{9352EEE5-BE10-4E96-8126-5BACB81D4F15}" type="presOf" srcId="{D8A06A2B-103A-4870-917E-E6A3884EE96A}" destId="{E680A0B8-E281-4887-B7C7-7A943065F8E1}" srcOrd="1" destOrd="0" presId="urn:microsoft.com/office/officeart/2005/8/layout/orgChart1"/>
    <dgm:cxn modelId="{E3D2B9FD-01A2-44C8-B497-DB76B9638CD4}" type="presOf" srcId="{B21FB469-F676-4B0C-9BCD-ADA4B4905C35}" destId="{D82E7EA1-E44F-4346-8A5E-1E2EA68F8D73}" srcOrd="0" destOrd="0" presId="urn:microsoft.com/office/officeart/2005/8/layout/orgChart1"/>
    <dgm:cxn modelId="{56C7474C-8BA6-4315-AC91-65AACC75DEF3}" type="presParOf" srcId="{4BE5E418-338D-4ADD-985D-025B80FC7849}" destId="{4F6BD963-67BA-428B-9134-C657C79E0453}" srcOrd="0" destOrd="0" presId="urn:microsoft.com/office/officeart/2005/8/layout/orgChart1"/>
    <dgm:cxn modelId="{EFF342A0-E891-4E9D-91DD-A1006A811A80}" type="presParOf" srcId="{4F6BD963-67BA-428B-9134-C657C79E0453}" destId="{1F88A1C5-94C5-4063-AFEF-91A464455408}" srcOrd="0" destOrd="0" presId="urn:microsoft.com/office/officeart/2005/8/layout/orgChart1"/>
    <dgm:cxn modelId="{0CFE68D1-8272-41AB-9268-9695869C4280}" type="presParOf" srcId="{1F88A1C5-94C5-4063-AFEF-91A464455408}" destId="{CA4A8BBF-B3C0-4AAC-8073-8B13AAAE60B0}" srcOrd="0" destOrd="0" presId="urn:microsoft.com/office/officeart/2005/8/layout/orgChart1"/>
    <dgm:cxn modelId="{D9B81AD8-E624-4391-A6A6-BA891AE5823C}" type="presParOf" srcId="{1F88A1C5-94C5-4063-AFEF-91A464455408}" destId="{66BB8741-76EC-4432-9E51-D261B03A0DB0}" srcOrd="1" destOrd="0" presId="urn:microsoft.com/office/officeart/2005/8/layout/orgChart1"/>
    <dgm:cxn modelId="{9A893B93-4B3F-4762-99E4-E2910D75B899}" type="presParOf" srcId="{4F6BD963-67BA-428B-9134-C657C79E0453}" destId="{F3E39099-AC38-4D98-A86F-706559F78931}" srcOrd="1" destOrd="0" presId="urn:microsoft.com/office/officeart/2005/8/layout/orgChart1"/>
    <dgm:cxn modelId="{3AE3A962-CD1E-4E98-B82E-F4DFF05662A8}" type="presParOf" srcId="{F3E39099-AC38-4D98-A86F-706559F78931}" destId="{F7238FD4-0E68-4432-BD64-34F02AF6CD86}" srcOrd="0" destOrd="0" presId="urn:microsoft.com/office/officeart/2005/8/layout/orgChart1"/>
    <dgm:cxn modelId="{1FE224BE-E07C-409E-958B-6CA58CF87CF2}" type="presParOf" srcId="{F3E39099-AC38-4D98-A86F-706559F78931}" destId="{81E15B23-20F6-4D1D-8941-5F0C0FBBC96C}" srcOrd="1" destOrd="0" presId="urn:microsoft.com/office/officeart/2005/8/layout/orgChart1"/>
    <dgm:cxn modelId="{B79EC1F5-B92B-4DBA-A751-458EDFD72502}" type="presParOf" srcId="{81E15B23-20F6-4D1D-8941-5F0C0FBBC96C}" destId="{077EB0FB-7813-467B-9B6D-5D6B2E797915}" srcOrd="0" destOrd="0" presId="urn:microsoft.com/office/officeart/2005/8/layout/orgChart1"/>
    <dgm:cxn modelId="{8C6D7430-0237-482A-B47E-853BD886336F}" type="presParOf" srcId="{077EB0FB-7813-467B-9B6D-5D6B2E797915}" destId="{3D055B03-90A0-4DD0-8A91-E045367063A4}" srcOrd="0" destOrd="0" presId="urn:microsoft.com/office/officeart/2005/8/layout/orgChart1"/>
    <dgm:cxn modelId="{68905E0E-CCED-4DE9-B635-A9564476A8F7}" type="presParOf" srcId="{077EB0FB-7813-467B-9B6D-5D6B2E797915}" destId="{BA7C0C64-5D58-4175-910A-7AA9F5105A4A}" srcOrd="1" destOrd="0" presId="urn:microsoft.com/office/officeart/2005/8/layout/orgChart1"/>
    <dgm:cxn modelId="{1272D749-2987-459D-9C4B-D5BD8D4869FF}" type="presParOf" srcId="{81E15B23-20F6-4D1D-8941-5F0C0FBBC96C}" destId="{C7470F89-BCC7-4B4C-BC31-85AD3060643B}" srcOrd="1" destOrd="0" presId="urn:microsoft.com/office/officeart/2005/8/layout/orgChart1"/>
    <dgm:cxn modelId="{D209ECEE-5F63-47AB-86E9-A8378455F5FF}" type="presParOf" srcId="{C7470F89-BCC7-4B4C-BC31-85AD3060643B}" destId="{14C2AD37-0D4F-49B4-9F81-45516785E03E}" srcOrd="0" destOrd="0" presId="urn:microsoft.com/office/officeart/2005/8/layout/orgChart1"/>
    <dgm:cxn modelId="{B23BE0EC-5122-4C9A-B039-02D9FE893EEE}" type="presParOf" srcId="{C7470F89-BCC7-4B4C-BC31-85AD3060643B}" destId="{DEEC6069-C758-439B-B722-F9B9E6C49AC3}" srcOrd="1" destOrd="0" presId="urn:microsoft.com/office/officeart/2005/8/layout/orgChart1"/>
    <dgm:cxn modelId="{74402056-DC69-4D5D-924F-81434361544A}" type="presParOf" srcId="{DEEC6069-C758-439B-B722-F9B9E6C49AC3}" destId="{E36FB553-B98D-4EFC-9DF1-2E69737B987E}" srcOrd="0" destOrd="0" presId="urn:microsoft.com/office/officeart/2005/8/layout/orgChart1"/>
    <dgm:cxn modelId="{2350C8D6-5146-4D46-90F6-A58371DC51AD}" type="presParOf" srcId="{E36FB553-B98D-4EFC-9DF1-2E69737B987E}" destId="{2AFD100A-055C-439C-9680-2B7673F904A4}" srcOrd="0" destOrd="0" presId="urn:microsoft.com/office/officeart/2005/8/layout/orgChart1"/>
    <dgm:cxn modelId="{4365E746-3B2F-4B66-A90D-2927D34F52D0}" type="presParOf" srcId="{E36FB553-B98D-4EFC-9DF1-2E69737B987E}" destId="{E680A0B8-E281-4887-B7C7-7A943065F8E1}" srcOrd="1" destOrd="0" presId="urn:microsoft.com/office/officeart/2005/8/layout/orgChart1"/>
    <dgm:cxn modelId="{7CC14736-B834-4559-9A5C-7E1CF51456B8}" type="presParOf" srcId="{DEEC6069-C758-439B-B722-F9B9E6C49AC3}" destId="{3F9E5A58-9F8D-4B39-999E-AC2743920A08}" srcOrd="1" destOrd="0" presId="urn:microsoft.com/office/officeart/2005/8/layout/orgChart1"/>
    <dgm:cxn modelId="{A16C87DD-F39B-492F-B90B-D1E5EA7AE3D8}" type="presParOf" srcId="{DEEC6069-C758-439B-B722-F9B9E6C49AC3}" destId="{874F4C90-E9E1-4C89-875B-707DE004B492}" srcOrd="2" destOrd="0" presId="urn:microsoft.com/office/officeart/2005/8/layout/orgChart1"/>
    <dgm:cxn modelId="{FD2AE5CE-B436-48B4-A3DA-3692A69E71E4}" type="presParOf" srcId="{C7470F89-BCC7-4B4C-BC31-85AD3060643B}" destId="{E4816B3B-ADBB-423C-A0E6-43BA61B27F39}" srcOrd="2" destOrd="0" presId="urn:microsoft.com/office/officeart/2005/8/layout/orgChart1"/>
    <dgm:cxn modelId="{EA3E25A9-8082-42EE-A693-3EF26598E3BF}" type="presParOf" srcId="{C7470F89-BCC7-4B4C-BC31-85AD3060643B}" destId="{71649168-72A5-4D47-AB08-01F8AF73C2A2}" srcOrd="3" destOrd="0" presId="urn:microsoft.com/office/officeart/2005/8/layout/orgChart1"/>
    <dgm:cxn modelId="{88B3E40C-1B16-44BB-BF97-55138504E4FB}" type="presParOf" srcId="{71649168-72A5-4D47-AB08-01F8AF73C2A2}" destId="{D7A9CD4B-0A7E-4FA2-9613-279EEFD96722}" srcOrd="0" destOrd="0" presId="urn:microsoft.com/office/officeart/2005/8/layout/orgChart1"/>
    <dgm:cxn modelId="{1F8E7628-E257-4184-858C-0F1482A6127B}" type="presParOf" srcId="{D7A9CD4B-0A7E-4FA2-9613-279EEFD96722}" destId="{2B494E0A-8594-4A01-8FB8-A76450687C38}" srcOrd="0" destOrd="0" presId="urn:microsoft.com/office/officeart/2005/8/layout/orgChart1"/>
    <dgm:cxn modelId="{6FF4C9D2-8A91-4AA4-8BBA-D6B953D9779F}" type="presParOf" srcId="{D7A9CD4B-0A7E-4FA2-9613-279EEFD96722}" destId="{4BD81141-0D72-4E5B-84A1-3965FD7A89DE}" srcOrd="1" destOrd="0" presId="urn:microsoft.com/office/officeart/2005/8/layout/orgChart1"/>
    <dgm:cxn modelId="{6A6EB8FF-8063-4C2C-B855-E6D68AD8306B}" type="presParOf" srcId="{71649168-72A5-4D47-AB08-01F8AF73C2A2}" destId="{08E02624-A05F-4B6F-9B8A-774D0C86EC4E}" srcOrd="1" destOrd="0" presId="urn:microsoft.com/office/officeart/2005/8/layout/orgChart1"/>
    <dgm:cxn modelId="{6EF6F005-8873-440E-8911-D7C30467CAF9}" type="presParOf" srcId="{71649168-72A5-4D47-AB08-01F8AF73C2A2}" destId="{F5AF2E0F-327F-47BB-9562-6AA44F59791B}" srcOrd="2" destOrd="0" presId="urn:microsoft.com/office/officeart/2005/8/layout/orgChart1"/>
    <dgm:cxn modelId="{30AB8C72-DAA0-4EBC-85AE-2A42CC7BD943}" type="presParOf" srcId="{C7470F89-BCC7-4B4C-BC31-85AD3060643B}" destId="{C75BE5BF-612F-4352-A368-2447586DB089}" srcOrd="4" destOrd="0" presId="urn:microsoft.com/office/officeart/2005/8/layout/orgChart1"/>
    <dgm:cxn modelId="{A835AFF7-34AF-4A8E-BFC0-EF7F0C96CB48}" type="presParOf" srcId="{C7470F89-BCC7-4B4C-BC31-85AD3060643B}" destId="{A5ED6D92-F657-4206-822F-304881E38086}" srcOrd="5" destOrd="0" presId="urn:microsoft.com/office/officeart/2005/8/layout/orgChart1"/>
    <dgm:cxn modelId="{D860D4BB-C6A5-444E-9A37-93FFEABC3915}" type="presParOf" srcId="{A5ED6D92-F657-4206-822F-304881E38086}" destId="{7B29EE95-291A-4DC8-ABBD-67EEE7827740}" srcOrd="0" destOrd="0" presId="urn:microsoft.com/office/officeart/2005/8/layout/orgChart1"/>
    <dgm:cxn modelId="{A8952592-1EAA-4B57-90BA-96B4E0E4081A}" type="presParOf" srcId="{7B29EE95-291A-4DC8-ABBD-67EEE7827740}" destId="{6754613A-7709-4B6D-9579-E369162813EC}" srcOrd="0" destOrd="0" presId="urn:microsoft.com/office/officeart/2005/8/layout/orgChart1"/>
    <dgm:cxn modelId="{76CC76E2-EBA6-424B-B665-773B89554754}" type="presParOf" srcId="{7B29EE95-291A-4DC8-ABBD-67EEE7827740}" destId="{1515F429-9999-4D7F-8607-3F0337B20441}" srcOrd="1" destOrd="0" presId="urn:microsoft.com/office/officeart/2005/8/layout/orgChart1"/>
    <dgm:cxn modelId="{1935FA6F-A21F-46CB-A094-A61AF854396E}" type="presParOf" srcId="{A5ED6D92-F657-4206-822F-304881E38086}" destId="{375EF4B8-0C7B-4656-BEC8-019F83BDD267}" srcOrd="1" destOrd="0" presId="urn:microsoft.com/office/officeart/2005/8/layout/orgChart1"/>
    <dgm:cxn modelId="{21A879C4-54B6-44F7-BFD1-177209FDAA08}" type="presParOf" srcId="{A5ED6D92-F657-4206-822F-304881E38086}" destId="{41B5D9DD-07C1-46F4-8320-FB557586C57E}" srcOrd="2" destOrd="0" presId="urn:microsoft.com/office/officeart/2005/8/layout/orgChart1"/>
    <dgm:cxn modelId="{4ABF548E-6CC7-4B4F-81F5-49D89A00E8D6}" type="presParOf" srcId="{C7470F89-BCC7-4B4C-BC31-85AD3060643B}" destId="{D82E7EA1-E44F-4346-8A5E-1E2EA68F8D73}" srcOrd="6" destOrd="0" presId="urn:microsoft.com/office/officeart/2005/8/layout/orgChart1"/>
    <dgm:cxn modelId="{03B2DF86-02E2-4A45-A1D5-B514252ED753}" type="presParOf" srcId="{C7470F89-BCC7-4B4C-BC31-85AD3060643B}" destId="{22372470-481E-41F1-8CCA-27E6BD82AAFA}" srcOrd="7" destOrd="0" presId="urn:microsoft.com/office/officeart/2005/8/layout/orgChart1"/>
    <dgm:cxn modelId="{7717D230-7462-4DEC-85E2-DB64B684E75E}" type="presParOf" srcId="{22372470-481E-41F1-8CCA-27E6BD82AAFA}" destId="{17A4DC1B-6602-45EB-9888-7D2DCBF8B300}" srcOrd="0" destOrd="0" presId="urn:microsoft.com/office/officeart/2005/8/layout/orgChart1"/>
    <dgm:cxn modelId="{82718F7A-21C0-4387-9853-2057BBE37262}" type="presParOf" srcId="{17A4DC1B-6602-45EB-9888-7D2DCBF8B300}" destId="{9B04696B-9488-426C-83EB-AF31FA716040}" srcOrd="0" destOrd="0" presId="urn:microsoft.com/office/officeart/2005/8/layout/orgChart1"/>
    <dgm:cxn modelId="{82168A42-310F-4758-9E32-C6D66F16ED23}" type="presParOf" srcId="{17A4DC1B-6602-45EB-9888-7D2DCBF8B300}" destId="{8FDC3DCB-C76A-4D5B-8363-D598B0349C49}" srcOrd="1" destOrd="0" presId="urn:microsoft.com/office/officeart/2005/8/layout/orgChart1"/>
    <dgm:cxn modelId="{77B4BF7C-3571-465C-A77F-40C468B98CD7}" type="presParOf" srcId="{22372470-481E-41F1-8CCA-27E6BD82AAFA}" destId="{92107379-49B6-4FF8-8BE7-2A8AFAB99792}" srcOrd="1" destOrd="0" presId="urn:microsoft.com/office/officeart/2005/8/layout/orgChart1"/>
    <dgm:cxn modelId="{AFF2C639-A29D-4109-AC48-45FB8514C212}" type="presParOf" srcId="{92107379-49B6-4FF8-8BE7-2A8AFAB99792}" destId="{6806763E-9224-40CD-9769-3E52A274160D}" srcOrd="0" destOrd="0" presId="urn:microsoft.com/office/officeart/2005/8/layout/orgChart1"/>
    <dgm:cxn modelId="{2374B7DF-9AA5-4EB8-8368-4F2E930824C9}" type="presParOf" srcId="{92107379-49B6-4FF8-8BE7-2A8AFAB99792}" destId="{A082F621-4420-4AEE-B440-A88C4E92EF7E}" srcOrd="1" destOrd="0" presId="urn:microsoft.com/office/officeart/2005/8/layout/orgChart1"/>
    <dgm:cxn modelId="{09678999-1657-4FEF-B9C0-B26B8F5F376E}" type="presParOf" srcId="{A082F621-4420-4AEE-B440-A88C4E92EF7E}" destId="{AD93FA17-A04B-4C5B-AA49-8DD3748B631C}" srcOrd="0" destOrd="0" presId="urn:microsoft.com/office/officeart/2005/8/layout/orgChart1"/>
    <dgm:cxn modelId="{4933D95D-5DB6-459C-8431-B119813CE330}" type="presParOf" srcId="{AD93FA17-A04B-4C5B-AA49-8DD3748B631C}" destId="{7A19E8F6-5AFE-49CA-87CC-C60AF2C1F109}" srcOrd="0" destOrd="0" presId="urn:microsoft.com/office/officeart/2005/8/layout/orgChart1"/>
    <dgm:cxn modelId="{FF4B55D9-43AD-4B61-B6A5-53F642D44F63}" type="presParOf" srcId="{AD93FA17-A04B-4C5B-AA49-8DD3748B631C}" destId="{6659C521-4629-41DB-B306-F8BB6CFE0A59}" srcOrd="1" destOrd="0" presId="urn:microsoft.com/office/officeart/2005/8/layout/orgChart1"/>
    <dgm:cxn modelId="{8E77521B-9A09-4DE7-A3CA-F8062D4E4197}" type="presParOf" srcId="{A082F621-4420-4AEE-B440-A88C4E92EF7E}" destId="{B3B5F879-505D-400A-9786-31AC4428F72B}" srcOrd="1" destOrd="0" presId="urn:microsoft.com/office/officeart/2005/8/layout/orgChart1"/>
    <dgm:cxn modelId="{17114814-A4B2-452D-A318-FCF3149DC98B}" type="presParOf" srcId="{A082F621-4420-4AEE-B440-A88C4E92EF7E}" destId="{A80FE09B-E61D-4DD3-868A-DACC91CEB3BC}" srcOrd="2" destOrd="0" presId="urn:microsoft.com/office/officeart/2005/8/layout/orgChart1"/>
    <dgm:cxn modelId="{36106FB4-D561-499B-BDE9-2CDFA6C38C2A}" type="presParOf" srcId="{22372470-481E-41F1-8CCA-27E6BD82AAFA}" destId="{29949EF1-A6CE-43E2-975D-7D11AD9296F0}" srcOrd="2" destOrd="0" presId="urn:microsoft.com/office/officeart/2005/8/layout/orgChart1"/>
    <dgm:cxn modelId="{9E35C232-E3CD-4C8F-AF05-A4904092F0E0}" type="presParOf" srcId="{81E15B23-20F6-4D1D-8941-5F0C0FBBC96C}" destId="{0A01FC79-8174-476B-81AF-E4FD0321B9DD}" srcOrd="2" destOrd="0" presId="urn:microsoft.com/office/officeart/2005/8/layout/orgChart1"/>
    <dgm:cxn modelId="{2E4F5E91-1125-41B2-8E21-57C269B91D7A}" type="presParOf" srcId="{4F6BD963-67BA-428B-9134-C657C79E0453}" destId="{9CF3C47A-120B-458C-81AD-E93E2CB0C9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26E6D-184B-4517-8A85-C64CE0090940}">
      <dsp:nvSpPr>
        <dsp:cNvPr id="0" name=""/>
        <dsp:cNvSpPr/>
      </dsp:nvSpPr>
      <dsp:spPr>
        <a:xfrm>
          <a:off x="5827713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C56C6F-756D-4A4F-BC4E-7F018F41913B}">
      <dsp:nvSpPr>
        <dsp:cNvPr id="0" name=""/>
        <dsp:cNvSpPr/>
      </dsp:nvSpPr>
      <dsp:spPr>
        <a:xfrm>
          <a:off x="6063431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AD2389-9D49-48C1-AA3A-12A25B3FC4E2}">
      <dsp:nvSpPr>
        <dsp:cNvPr id="0" name=""/>
        <dsp:cNvSpPr/>
      </dsp:nvSpPr>
      <dsp:spPr>
        <a:xfrm>
          <a:off x="6063431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FD402-8011-461A-A7EE-2BFF96D36C16}">
      <dsp:nvSpPr>
        <dsp:cNvPr id="0" name=""/>
        <dsp:cNvSpPr/>
      </dsp:nvSpPr>
      <dsp:spPr>
        <a:xfrm>
          <a:off x="6063431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CDF83-E159-43C5-B4E3-C2AA5EC62087}">
      <dsp:nvSpPr>
        <dsp:cNvPr id="0" name=""/>
        <dsp:cNvSpPr/>
      </dsp:nvSpPr>
      <dsp:spPr>
        <a:xfrm>
          <a:off x="6063431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D5104-85FB-4CA1-A969-0D819995434C}">
      <dsp:nvSpPr>
        <dsp:cNvPr id="0" name=""/>
        <dsp:cNvSpPr/>
      </dsp:nvSpPr>
      <dsp:spPr>
        <a:xfrm>
          <a:off x="6063431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5E32-1FB5-43CE-9044-AED8DA4B5C8D}">
      <dsp:nvSpPr>
        <dsp:cNvPr id="0" name=""/>
        <dsp:cNvSpPr/>
      </dsp:nvSpPr>
      <dsp:spPr>
        <a:xfrm>
          <a:off x="6063431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1D81B-75AF-4C34-B6C6-E6DE9A95CE70}">
      <dsp:nvSpPr>
        <dsp:cNvPr id="0" name=""/>
        <dsp:cNvSpPr/>
      </dsp:nvSpPr>
      <dsp:spPr>
        <a:xfrm>
          <a:off x="5470637" y="353353"/>
          <a:ext cx="638513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638513" y="73877"/>
              </a:lnTo>
              <a:lnTo>
                <a:pt x="638513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FC29DF-443B-4451-B8E2-63547AD0C006}">
      <dsp:nvSpPr>
        <dsp:cNvPr id="0" name=""/>
        <dsp:cNvSpPr/>
      </dsp:nvSpPr>
      <dsp:spPr>
        <a:xfrm>
          <a:off x="3949110" y="2851121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291D8-2460-445F-816B-766B3DEDA9A8}">
      <dsp:nvSpPr>
        <dsp:cNvPr id="0" name=""/>
        <dsp:cNvSpPr/>
      </dsp:nvSpPr>
      <dsp:spPr>
        <a:xfrm>
          <a:off x="4184828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15DA2-64C4-4029-A10B-0FE3D1B0122A}">
      <dsp:nvSpPr>
        <dsp:cNvPr id="0" name=""/>
        <dsp:cNvSpPr/>
      </dsp:nvSpPr>
      <dsp:spPr>
        <a:xfrm>
          <a:off x="4184828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0A213A-DF72-477D-85DA-ECD8B325517C}">
      <dsp:nvSpPr>
        <dsp:cNvPr id="0" name=""/>
        <dsp:cNvSpPr/>
      </dsp:nvSpPr>
      <dsp:spPr>
        <a:xfrm>
          <a:off x="4184828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29FEA-2009-46F6-9049-27CFE0AE1D9C}">
      <dsp:nvSpPr>
        <dsp:cNvPr id="0" name=""/>
        <dsp:cNvSpPr/>
      </dsp:nvSpPr>
      <dsp:spPr>
        <a:xfrm>
          <a:off x="4582347" y="852907"/>
          <a:ext cx="249776" cy="323654"/>
        </a:xfrm>
        <a:custGeom>
          <a:avLst/>
          <a:gdLst/>
          <a:ahLst/>
          <a:cxnLst/>
          <a:rect l="0" t="0" r="0" b="0"/>
          <a:pathLst>
            <a:path>
              <a:moveTo>
                <a:pt x="249776" y="0"/>
              </a:moveTo>
              <a:lnTo>
                <a:pt x="249776" y="323654"/>
              </a:lnTo>
              <a:lnTo>
                <a:pt x="0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5BBAE-8B6D-490A-BFF5-E0BFCBA5D501}">
      <dsp:nvSpPr>
        <dsp:cNvPr id="0" name=""/>
        <dsp:cNvSpPr/>
      </dsp:nvSpPr>
      <dsp:spPr>
        <a:xfrm>
          <a:off x="4832124" y="852907"/>
          <a:ext cx="425675" cy="2645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1645"/>
              </a:lnTo>
              <a:lnTo>
                <a:pt x="425675" y="2571645"/>
              </a:lnTo>
              <a:lnTo>
                <a:pt x="425675" y="26455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4944F-8564-4C0F-9737-BABE99940606}">
      <dsp:nvSpPr>
        <dsp:cNvPr id="0" name=""/>
        <dsp:cNvSpPr/>
      </dsp:nvSpPr>
      <dsp:spPr>
        <a:xfrm>
          <a:off x="4125009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C2A9F-9007-4404-9050-F1283504101B}">
      <dsp:nvSpPr>
        <dsp:cNvPr id="0" name=""/>
        <dsp:cNvSpPr/>
      </dsp:nvSpPr>
      <dsp:spPr>
        <a:xfrm>
          <a:off x="4406448" y="852907"/>
          <a:ext cx="425675" cy="2645523"/>
        </a:xfrm>
        <a:custGeom>
          <a:avLst/>
          <a:gdLst/>
          <a:ahLst/>
          <a:cxnLst/>
          <a:rect l="0" t="0" r="0" b="0"/>
          <a:pathLst>
            <a:path>
              <a:moveTo>
                <a:pt x="425675" y="0"/>
              </a:moveTo>
              <a:lnTo>
                <a:pt x="425675" y="2571645"/>
              </a:lnTo>
              <a:lnTo>
                <a:pt x="0" y="2571645"/>
              </a:lnTo>
              <a:lnTo>
                <a:pt x="0" y="26455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B5183-26A6-4B6E-8807-96F1747659B6}">
      <dsp:nvSpPr>
        <dsp:cNvPr id="0" name=""/>
        <dsp:cNvSpPr/>
      </dsp:nvSpPr>
      <dsp:spPr>
        <a:xfrm>
          <a:off x="4832124" y="353353"/>
          <a:ext cx="638513" cy="147755"/>
        </a:xfrm>
        <a:custGeom>
          <a:avLst/>
          <a:gdLst/>
          <a:ahLst/>
          <a:cxnLst/>
          <a:rect l="0" t="0" r="0" b="0"/>
          <a:pathLst>
            <a:path>
              <a:moveTo>
                <a:pt x="638513" y="0"/>
              </a:moveTo>
              <a:lnTo>
                <a:pt x="638513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1E7379-B621-4832-92E2-6FC0B5FD0BE7}">
      <dsp:nvSpPr>
        <dsp:cNvPr id="0" name=""/>
        <dsp:cNvSpPr/>
      </dsp:nvSpPr>
      <dsp:spPr>
        <a:xfrm>
          <a:off x="5118839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Robert, Lord of Annandale 1241-1304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Margaret of Carrick c.1253-92</a:t>
          </a:r>
        </a:p>
      </dsp:txBody>
      <dsp:txXfrm>
        <a:off x="5118839" y="1555"/>
        <a:ext cx="703596" cy="351798"/>
      </dsp:txXfrm>
    </dsp:sp>
    <dsp:sp modelId="{8231089F-7A64-4216-B66F-568A2790AC69}">
      <dsp:nvSpPr>
        <dsp:cNvPr id="0" name=""/>
        <dsp:cNvSpPr/>
      </dsp:nvSpPr>
      <dsp:spPr>
        <a:xfrm>
          <a:off x="4480325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 I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1274 r.1306-29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m2 Elizabeth de Burgh</a:t>
          </a:r>
        </a:p>
      </dsp:txBody>
      <dsp:txXfrm>
        <a:off x="4480325" y="501109"/>
        <a:ext cx="703596" cy="351798"/>
      </dsp:txXfrm>
    </dsp:sp>
    <dsp:sp modelId="{BF55AB9D-77C1-473E-BAC7-2762BB3FBC14}">
      <dsp:nvSpPr>
        <dsp:cNvPr id="0" name=""/>
        <dsp:cNvSpPr/>
      </dsp:nvSpPr>
      <dsp:spPr>
        <a:xfrm>
          <a:off x="4054649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Matilda -1353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Thomas Isaac</a:t>
          </a:r>
        </a:p>
      </dsp:txBody>
      <dsp:txXfrm>
        <a:off x="4054649" y="3498430"/>
        <a:ext cx="703596" cy="351798"/>
      </dsp:txXfrm>
    </dsp:sp>
    <dsp:sp modelId="{E973F0A0-C9EF-4050-BBA2-97FD2A89B205}">
      <dsp:nvSpPr>
        <dsp:cNvPr id="0" name=""/>
        <dsp:cNvSpPr/>
      </dsp:nvSpPr>
      <dsp:spPr>
        <a:xfrm>
          <a:off x="4230548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 err="1"/>
            <a:t>Jonet</a:t>
          </a:r>
          <a:r>
            <a:rPr lang="en-US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</a:t>
          </a:r>
          <a:r>
            <a:rPr lang="en-US" sz="500" kern="1200" dirty="0" err="1"/>
            <a:t>Eoin</a:t>
          </a:r>
          <a:r>
            <a:rPr lang="en-US" sz="500" kern="1200" dirty="0"/>
            <a:t> </a:t>
          </a:r>
          <a:r>
            <a:rPr lang="en-US" sz="500" kern="1200" dirty="0" err="1"/>
            <a:t>MacAllan</a:t>
          </a:r>
          <a:r>
            <a:rPr lang="en-US" sz="500" kern="1200" dirty="0"/>
            <a:t> of Lorne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c.1310-</a:t>
          </a:r>
        </a:p>
      </dsp:txBody>
      <dsp:txXfrm>
        <a:off x="4230548" y="3997984"/>
        <a:ext cx="703596" cy="351798"/>
      </dsp:txXfrm>
    </dsp:sp>
    <dsp:sp modelId="{EBD1ADC6-63E2-4D5D-B579-8F8A990DA85D}">
      <dsp:nvSpPr>
        <dsp:cNvPr id="0" name=""/>
        <dsp:cNvSpPr/>
      </dsp:nvSpPr>
      <dsp:spPr>
        <a:xfrm>
          <a:off x="4906001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DAVID II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1324 r.1329-71</a:t>
          </a:r>
        </a:p>
      </dsp:txBody>
      <dsp:txXfrm>
        <a:off x="4906001" y="3498430"/>
        <a:ext cx="703596" cy="351798"/>
      </dsp:txXfrm>
    </dsp:sp>
    <dsp:sp modelId="{022E1546-3D33-4979-BDD6-50B5F459E9B0}">
      <dsp:nvSpPr>
        <dsp:cNvPr id="0" name=""/>
        <dsp:cNvSpPr/>
      </dsp:nvSpPr>
      <dsp:spPr>
        <a:xfrm>
          <a:off x="3878750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m1 Isobel of Mar 1277-96</a:t>
          </a:r>
        </a:p>
      </dsp:txBody>
      <dsp:txXfrm>
        <a:off x="3878750" y="1000662"/>
        <a:ext cx="703596" cy="351798"/>
      </dsp:txXfrm>
    </dsp:sp>
    <dsp:sp modelId="{8A04AA21-4DFF-40F8-B505-70514F5EE218}">
      <dsp:nvSpPr>
        <dsp:cNvPr id="0" name=""/>
        <dsp:cNvSpPr/>
      </dsp:nvSpPr>
      <dsp:spPr>
        <a:xfrm>
          <a:off x="3878750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Marjorie 1296-1316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Walter the Steward 1292-1327</a:t>
          </a:r>
        </a:p>
      </dsp:txBody>
      <dsp:txXfrm>
        <a:off x="3878750" y="1500216"/>
        <a:ext cx="703596" cy="351798"/>
      </dsp:txXfrm>
    </dsp:sp>
    <dsp:sp modelId="{33740CA7-C106-42A6-8AA9-B03D99DD920B}">
      <dsp:nvSpPr>
        <dsp:cNvPr id="0" name=""/>
        <dsp:cNvSpPr/>
      </dsp:nvSpPr>
      <dsp:spPr>
        <a:xfrm>
          <a:off x="3878750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 II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1316 r.1371-90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m1 Elizabeth </a:t>
          </a:r>
          <a:r>
            <a:rPr lang="en-US" sz="500" kern="1200" dirty="0" err="1"/>
            <a:t>Mure</a:t>
          </a:r>
          <a:r>
            <a:rPr lang="en-US" sz="500" kern="1200" dirty="0"/>
            <a:t> -1355</a:t>
          </a:r>
        </a:p>
      </dsp:txBody>
      <dsp:txXfrm>
        <a:off x="3878750" y="1999769"/>
        <a:ext cx="703596" cy="351798"/>
      </dsp:txXfrm>
    </dsp:sp>
    <dsp:sp modelId="{3B1F2F04-F0D0-437D-BA93-872BE3104669}">
      <dsp:nvSpPr>
        <dsp:cNvPr id="0" name=""/>
        <dsp:cNvSpPr/>
      </dsp:nvSpPr>
      <dsp:spPr>
        <a:xfrm>
          <a:off x="3878750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 III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1337 r.1390-1406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Annabella Drummond 1345-1403</a:t>
          </a:r>
        </a:p>
      </dsp:txBody>
      <dsp:txXfrm>
        <a:off x="3878750" y="2499323"/>
        <a:ext cx="703596" cy="351798"/>
      </dsp:txXfrm>
    </dsp:sp>
    <dsp:sp modelId="{5C7D75CC-F5D8-4E1E-A419-A75D8F950A63}">
      <dsp:nvSpPr>
        <dsp:cNvPr id="0" name=""/>
        <dsp:cNvSpPr/>
      </dsp:nvSpPr>
      <dsp:spPr>
        <a:xfrm>
          <a:off x="4054649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JAMES I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1394 r.1406-37</a:t>
          </a:r>
        </a:p>
      </dsp:txBody>
      <dsp:txXfrm>
        <a:off x="4054649" y="2998877"/>
        <a:ext cx="703596" cy="351798"/>
      </dsp:txXfrm>
    </dsp:sp>
    <dsp:sp modelId="{048E193A-F5D0-4849-86E7-2BB6B57A075E}">
      <dsp:nvSpPr>
        <dsp:cNvPr id="0" name=""/>
        <dsp:cNvSpPr/>
      </dsp:nvSpPr>
      <dsp:spPr>
        <a:xfrm>
          <a:off x="5757353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EDWARD, King of Ireland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-1318</a:t>
          </a:r>
        </a:p>
      </dsp:txBody>
      <dsp:txXfrm>
        <a:off x="5757353" y="501109"/>
        <a:ext cx="703596" cy="351798"/>
      </dsp:txXfrm>
    </dsp:sp>
    <dsp:sp modelId="{E8967B2A-4EED-49C9-B13E-EFFDCFB145B4}">
      <dsp:nvSpPr>
        <dsp:cNvPr id="0" name=""/>
        <dsp:cNvSpPr/>
      </dsp:nvSpPr>
      <dsp:spPr>
        <a:xfrm>
          <a:off x="5757353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c.1300-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Marjory Charteris</a:t>
          </a:r>
        </a:p>
      </dsp:txBody>
      <dsp:txXfrm>
        <a:off x="5757353" y="1000662"/>
        <a:ext cx="703596" cy="351798"/>
      </dsp:txXfrm>
    </dsp:sp>
    <dsp:sp modelId="{A224C156-719D-4FB7-B776-2100C661EC3E}">
      <dsp:nvSpPr>
        <dsp:cNvPr id="0" name=""/>
        <dsp:cNvSpPr/>
      </dsp:nvSpPr>
      <dsp:spPr>
        <a:xfrm>
          <a:off x="5757353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 fl.1359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Isabel Stewart</a:t>
          </a:r>
        </a:p>
      </dsp:txBody>
      <dsp:txXfrm>
        <a:off x="5757353" y="1500216"/>
        <a:ext cx="703596" cy="351798"/>
      </dsp:txXfrm>
    </dsp:sp>
    <dsp:sp modelId="{3672B92D-2C32-46D4-B130-00ADDEE950F2}">
      <dsp:nvSpPr>
        <dsp:cNvPr id="0" name=""/>
        <dsp:cNvSpPr/>
      </dsp:nvSpPr>
      <dsp:spPr>
        <a:xfrm>
          <a:off x="5757353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Robert fl.1393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? Scrimgeour</a:t>
          </a:r>
        </a:p>
      </dsp:txBody>
      <dsp:txXfrm>
        <a:off x="5757353" y="1999769"/>
        <a:ext cx="703596" cy="351798"/>
      </dsp:txXfrm>
    </dsp:sp>
    <dsp:sp modelId="{A0090B5C-C880-433D-9A30-70F2D40AE990}">
      <dsp:nvSpPr>
        <dsp:cNvPr id="0" name=""/>
        <dsp:cNvSpPr/>
      </dsp:nvSpPr>
      <dsp:spPr>
        <a:xfrm>
          <a:off x="5757353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David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Jean Stewart</a:t>
          </a:r>
        </a:p>
      </dsp:txBody>
      <dsp:txXfrm>
        <a:off x="5757353" y="2499323"/>
        <a:ext cx="703596" cy="351798"/>
      </dsp:txXfrm>
    </dsp:sp>
    <dsp:sp modelId="{7EC940C1-EADF-4C40-8A36-04317C60AC1A}">
      <dsp:nvSpPr>
        <dsp:cNvPr id="0" name=""/>
        <dsp:cNvSpPr/>
      </dsp:nvSpPr>
      <dsp:spPr>
        <a:xfrm>
          <a:off x="5757353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1473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Stewart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1423-74</a:t>
          </a:r>
        </a:p>
      </dsp:txBody>
      <dsp:txXfrm>
        <a:off x="5757353" y="2998877"/>
        <a:ext cx="703596" cy="351798"/>
      </dsp:txXfrm>
    </dsp:sp>
    <dsp:sp modelId="{9C8157E6-5D81-4318-96B6-0E7D412CC60F}">
      <dsp:nvSpPr>
        <dsp:cNvPr id="0" name=""/>
        <dsp:cNvSpPr/>
      </dsp:nvSpPr>
      <dsp:spPr>
        <a:xfrm>
          <a:off x="5757353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Robert c.1440-1508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Marion </a:t>
          </a:r>
          <a:r>
            <a:rPr lang="en-US" sz="500" kern="1200" dirty="0" err="1"/>
            <a:t>Herries</a:t>
          </a:r>
          <a:r>
            <a:rPr lang="en-US" sz="500" kern="1200" dirty="0"/>
            <a:t> 1435-70</a:t>
          </a:r>
        </a:p>
      </dsp:txBody>
      <dsp:txXfrm>
        <a:off x="5757353" y="3498430"/>
        <a:ext cx="703596" cy="351798"/>
      </dsp:txXfrm>
    </dsp:sp>
    <dsp:sp modelId="{1DDC9240-D6AA-41D4-9A92-9D6D65D897BD}">
      <dsp:nvSpPr>
        <dsp:cNvPr id="0" name=""/>
        <dsp:cNvSpPr/>
      </dsp:nvSpPr>
      <dsp:spPr>
        <a:xfrm>
          <a:off x="5933252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Christina 1455-1535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James Shaw 1460-1528</a:t>
          </a:r>
        </a:p>
      </dsp:txBody>
      <dsp:txXfrm>
        <a:off x="5933252" y="3997984"/>
        <a:ext cx="703596" cy="351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BBE04-3B3C-4EA3-A62F-43EB36E40C4F}">
      <dsp:nvSpPr>
        <dsp:cNvPr id="0" name=""/>
        <dsp:cNvSpPr/>
      </dsp:nvSpPr>
      <dsp:spPr>
        <a:xfrm>
          <a:off x="5596601" y="3175546"/>
          <a:ext cx="247903" cy="760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237"/>
              </a:lnTo>
              <a:lnTo>
                <a:pt x="247903" y="760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774D9D-98B8-4B31-9AA0-832ABAB4DB94}">
      <dsp:nvSpPr>
        <dsp:cNvPr id="0" name=""/>
        <dsp:cNvSpPr/>
      </dsp:nvSpPr>
      <dsp:spPr>
        <a:xfrm>
          <a:off x="6211957" y="2002136"/>
          <a:ext cx="91440" cy="347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CE814-0F7E-4B9A-85BE-31FD00180393}">
      <dsp:nvSpPr>
        <dsp:cNvPr id="0" name=""/>
        <dsp:cNvSpPr/>
      </dsp:nvSpPr>
      <dsp:spPr>
        <a:xfrm>
          <a:off x="5051213" y="828726"/>
          <a:ext cx="1206463" cy="34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532"/>
              </a:lnTo>
              <a:lnTo>
                <a:pt x="1206463" y="173532"/>
              </a:lnTo>
              <a:lnTo>
                <a:pt x="1206463" y="347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B7E5E-1441-435B-97A2-6F7216405EE7}">
      <dsp:nvSpPr>
        <dsp:cNvPr id="0" name=""/>
        <dsp:cNvSpPr/>
      </dsp:nvSpPr>
      <dsp:spPr>
        <a:xfrm>
          <a:off x="3183674" y="2002136"/>
          <a:ext cx="247903" cy="760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237"/>
              </a:lnTo>
              <a:lnTo>
                <a:pt x="247903" y="760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21016C-E5A8-4746-837C-EFE1B2FBDFD1}">
      <dsp:nvSpPr>
        <dsp:cNvPr id="0" name=""/>
        <dsp:cNvSpPr/>
      </dsp:nvSpPr>
      <dsp:spPr>
        <a:xfrm>
          <a:off x="3844750" y="828726"/>
          <a:ext cx="1206463" cy="347064"/>
        </a:xfrm>
        <a:custGeom>
          <a:avLst/>
          <a:gdLst/>
          <a:ahLst/>
          <a:cxnLst/>
          <a:rect l="0" t="0" r="0" b="0"/>
          <a:pathLst>
            <a:path>
              <a:moveTo>
                <a:pt x="1206463" y="0"/>
              </a:moveTo>
              <a:lnTo>
                <a:pt x="1206463" y="173532"/>
              </a:lnTo>
              <a:lnTo>
                <a:pt x="0" y="173532"/>
              </a:lnTo>
              <a:lnTo>
                <a:pt x="0" y="347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E9825-D525-4BF2-AAB4-7A66CD146FBF}">
      <dsp:nvSpPr>
        <dsp:cNvPr id="0" name=""/>
        <dsp:cNvSpPr/>
      </dsp:nvSpPr>
      <dsp:spPr>
        <a:xfrm>
          <a:off x="4224868" y="238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Jonet</a:t>
          </a:r>
          <a:r>
            <a:rPr lang="en-US" sz="1500" kern="1200" dirty="0"/>
            <a:t> Isaac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</a:t>
          </a:r>
          <a:r>
            <a:rPr lang="en-US" sz="1500" kern="1200" dirty="0" err="1"/>
            <a:t>Eoin</a:t>
          </a:r>
          <a:r>
            <a:rPr lang="en-US" sz="1500" kern="1200" dirty="0"/>
            <a:t> </a:t>
          </a:r>
          <a:r>
            <a:rPr lang="en-US" sz="1500" kern="1200" dirty="0" err="1"/>
            <a:t>MacAllan</a:t>
          </a:r>
          <a:r>
            <a:rPr lang="en-US" sz="1500" kern="1200" dirty="0"/>
            <a:t> c.1310-</a:t>
          </a:r>
        </a:p>
      </dsp:txBody>
      <dsp:txXfrm>
        <a:off x="4224868" y="2381"/>
        <a:ext cx="1652689" cy="826344"/>
      </dsp:txXfrm>
    </dsp:sp>
    <dsp:sp modelId="{E65716A2-9425-4E13-BB1B-A9756CD1DB24}">
      <dsp:nvSpPr>
        <dsp:cNvPr id="0" name=""/>
        <dsp:cNvSpPr/>
      </dsp:nvSpPr>
      <dsp:spPr>
        <a:xfrm>
          <a:off x="3018405" y="117579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Isabel -1439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Sir John Stewart of Lorne -1421</a:t>
          </a:r>
        </a:p>
      </dsp:txBody>
      <dsp:txXfrm>
        <a:off x="3018405" y="1175791"/>
        <a:ext cx="1652689" cy="826344"/>
      </dsp:txXfrm>
    </dsp:sp>
    <dsp:sp modelId="{0467913F-EC4D-4C80-83A6-06445EBD171C}">
      <dsp:nvSpPr>
        <dsp:cNvPr id="0" name=""/>
        <dsp:cNvSpPr/>
      </dsp:nvSpPr>
      <dsp:spPr>
        <a:xfrm>
          <a:off x="3431577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Jean Stewart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Sir David Bruce (qv)</a:t>
          </a:r>
        </a:p>
      </dsp:txBody>
      <dsp:txXfrm>
        <a:off x="3431577" y="2349201"/>
        <a:ext cx="1652689" cy="826344"/>
      </dsp:txXfrm>
    </dsp:sp>
    <dsp:sp modelId="{1E008199-C4B9-48D8-9D22-AA8C40917454}">
      <dsp:nvSpPr>
        <dsp:cNvPr id="0" name=""/>
        <dsp:cNvSpPr/>
      </dsp:nvSpPr>
      <dsp:spPr>
        <a:xfrm>
          <a:off x="5431332" y="117579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Janet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Sir Robert Stewart of </a:t>
          </a:r>
          <a:r>
            <a:rPr lang="en-US" sz="1500" kern="1200" dirty="0" err="1"/>
            <a:t>Durrisdeer</a:t>
          </a:r>
          <a:r>
            <a:rPr lang="en-US" sz="1500" kern="1200" dirty="0"/>
            <a:t> -1403</a:t>
          </a:r>
        </a:p>
      </dsp:txBody>
      <dsp:txXfrm>
        <a:off x="5431332" y="1175791"/>
        <a:ext cx="1652689" cy="826344"/>
      </dsp:txXfrm>
    </dsp:sp>
    <dsp:sp modelId="{861EACD2-9625-4BAE-9961-9438163F0E2C}">
      <dsp:nvSpPr>
        <dsp:cNvPr id="0" name=""/>
        <dsp:cNvSpPr/>
      </dsp:nvSpPr>
      <dsp:spPr>
        <a:xfrm>
          <a:off x="5431332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David of Rosyth c.1380-1444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Margaret Dundas </a:t>
          </a:r>
        </a:p>
      </dsp:txBody>
      <dsp:txXfrm>
        <a:off x="5431332" y="2349201"/>
        <a:ext cx="1652689" cy="826344"/>
      </dsp:txXfrm>
    </dsp:sp>
    <dsp:sp modelId="{7CC37A43-2D0C-44F4-AA14-470F805B6503}">
      <dsp:nvSpPr>
        <dsp:cNvPr id="0" name=""/>
        <dsp:cNvSpPr/>
      </dsp:nvSpPr>
      <dsp:spPr>
        <a:xfrm>
          <a:off x="5844504" y="352261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Elizabeth Stewart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 John Bruce (qv)</a:t>
          </a:r>
        </a:p>
      </dsp:txBody>
      <dsp:txXfrm>
        <a:off x="5844504" y="3522611"/>
        <a:ext cx="1652689" cy="8263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B3682-4E2D-4FCA-A6BA-26107C9059DB}">
      <dsp:nvSpPr>
        <dsp:cNvPr id="0" name=""/>
        <dsp:cNvSpPr/>
      </dsp:nvSpPr>
      <dsp:spPr>
        <a:xfrm>
          <a:off x="4840395" y="378565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9D2C8-ED17-41A8-8AA0-BB3EE03CC07B}">
      <dsp:nvSpPr>
        <dsp:cNvPr id="0" name=""/>
        <dsp:cNvSpPr/>
      </dsp:nvSpPr>
      <dsp:spPr>
        <a:xfrm>
          <a:off x="5112697" y="322116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493F4-DEC5-42EE-972F-45781217C03B}">
      <dsp:nvSpPr>
        <dsp:cNvPr id="0" name=""/>
        <dsp:cNvSpPr/>
      </dsp:nvSpPr>
      <dsp:spPr>
        <a:xfrm>
          <a:off x="5112697" y="265667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595F2-8645-4AA1-8925-CD19DAF8713F}">
      <dsp:nvSpPr>
        <dsp:cNvPr id="0" name=""/>
        <dsp:cNvSpPr/>
      </dsp:nvSpPr>
      <dsp:spPr>
        <a:xfrm>
          <a:off x="5112697" y="209218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F8E47-CB30-4AA1-9418-3700D9C3C299}">
      <dsp:nvSpPr>
        <dsp:cNvPr id="0" name=""/>
        <dsp:cNvSpPr/>
      </dsp:nvSpPr>
      <dsp:spPr>
        <a:xfrm>
          <a:off x="5112697" y="152769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78976-FEB6-45EC-A4E4-7D1579079885}">
      <dsp:nvSpPr>
        <dsp:cNvPr id="0" name=""/>
        <dsp:cNvSpPr/>
      </dsp:nvSpPr>
      <dsp:spPr>
        <a:xfrm>
          <a:off x="5112697" y="96320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13376A-E82D-490D-B09C-C19229272B47}">
      <dsp:nvSpPr>
        <dsp:cNvPr id="0" name=""/>
        <dsp:cNvSpPr/>
      </dsp:nvSpPr>
      <dsp:spPr>
        <a:xfrm>
          <a:off x="5112697" y="39871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1108B-CCD9-4ADA-A520-A2F585C6C50B}">
      <dsp:nvSpPr>
        <dsp:cNvPr id="0" name=""/>
        <dsp:cNvSpPr/>
      </dsp:nvSpPr>
      <dsp:spPr>
        <a:xfrm>
          <a:off x="4760889" y="119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James 1460-1528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Christina Bruce 1455-1535</a:t>
          </a:r>
        </a:p>
      </dsp:txBody>
      <dsp:txXfrm>
        <a:off x="4760889" y="1190"/>
        <a:ext cx="795056" cy="397528"/>
      </dsp:txXfrm>
    </dsp:sp>
    <dsp:sp modelId="{77A47CC4-9A13-4669-A346-09E704964812}">
      <dsp:nvSpPr>
        <dsp:cNvPr id="0" name=""/>
        <dsp:cNvSpPr/>
      </dsp:nvSpPr>
      <dsp:spPr>
        <a:xfrm>
          <a:off x="4760889" y="56568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James 1480-1528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Margaret Robinson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1491-1518</a:t>
          </a:r>
        </a:p>
      </dsp:txBody>
      <dsp:txXfrm>
        <a:off x="4760889" y="565680"/>
        <a:ext cx="795056" cy="397528"/>
      </dsp:txXfrm>
    </dsp:sp>
    <dsp:sp modelId="{08A784D5-64D9-4167-82F3-508DB5F666D4}">
      <dsp:nvSpPr>
        <dsp:cNvPr id="0" name=""/>
        <dsp:cNvSpPr/>
      </dsp:nvSpPr>
      <dsp:spPr>
        <a:xfrm>
          <a:off x="4760889" y="113017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Christopher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 1518-83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</a:t>
          </a:r>
          <a:r>
            <a:rPr lang="en-US" sz="500" kern="1200" dirty="0" err="1"/>
            <a:t>Cutlove</a:t>
          </a:r>
          <a:endParaRPr lang="en-US" sz="500" kern="1200" dirty="0"/>
        </a:p>
      </dsp:txBody>
      <dsp:txXfrm>
        <a:off x="4760889" y="1130170"/>
        <a:ext cx="795056" cy="397528"/>
      </dsp:txXfrm>
    </dsp:sp>
    <dsp:sp modelId="{26B52A0B-1C6F-4092-946E-E4466080B0CE}">
      <dsp:nvSpPr>
        <dsp:cNvPr id="0" name=""/>
        <dsp:cNvSpPr/>
      </dsp:nvSpPr>
      <dsp:spPr>
        <a:xfrm>
          <a:off x="4760889" y="169466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1538-75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Sybil Mason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1540-89</a:t>
          </a:r>
        </a:p>
      </dsp:txBody>
      <dsp:txXfrm>
        <a:off x="4760889" y="1694660"/>
        <a:ext cx="795056" cy="397528"/>
      </dsp:txXfrm>
    </dsp:sp>
    <dsp:sp modelId="{B1D59E0E-BE25-4E44-A363-2B6FB46DDD31}">
      <dsp:nvSpPr>
        <dsp:cNvPr id="0" name=""/>
        <dsp:cNvSpPr/>
      </dsp:nvSpPr>
      <dsp:spPr>
        <a:xfrm>
          <a:off x="4760889" y="225914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Ralph 1564-1630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Beatrice Milford 1568-1639</a:t>
          </a:r>
        </a:p>
      </dsp:txBody>
      <dsp:txXfrm>
        <a:off x="4760889" y="2259149"/>
        <a:ext cx="795056" cy="397528"/>
      </dsp:txXfrm>
    </dsp:sp>
    <dsp:sp modelId="{74781D1D-6F46-40FC-ABCE-06742B64CDEA}">
      <dsp:nvSpPr>
        <dsp:cNvPr id="0" name=""/>
        <dsp:cNvSpPr/>
      </dsp:nvSpPr>
      <dsp:spPr>
        <a:xfrm>
          <a:off x="4760889" y="282363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Roger 1594-1661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Anne ? 1615-45</a:t>
          </a:r>
        </a:p>
      </dsp:txBody>
      <dsp:txXfrm>
        <a:off x="4760889" y="2823639"/>
        <a:ext cx="795056" cy="397528"/>
      </dsp:txXfrm>
    </dsp:sp>
    <dsp:sp modelId="{698CB16D-5ABC-4401-8BFC-732280C6289F}">
      <dsp:nvSpPr>
        <dsp:cNvPr id="0" name=""/>
        <dsp:cNvSpPr/>
      </dsp:nvSpPr>
      <dsp:spPr>
        <a:xfrm>
          <a:off x="4760889" y="338812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Benjamin Shaw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1642-1719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Esther Richardson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1647-1717</a:t>
          </a:r>
        </a:p>
      </dsp:txBody>
      <dsp:txXfrm>
        <a:off x="4760889" y="3388129"/>
        <a:ext cx="795056" cy="397528"/>
      </dsp:txXfrm>
    </dsp:sp>
    <dsp:sp modelId="{3F993E3C-6137-4049-BA51-CA3DD146BC1C}">
      <dsp:nvSpPr>
        <dsp:cNvPr id="0" name=""/>
        <dsp:cNvSpPr/>
      </dsp:nvSpPr>
      <dsp:spPr>
        <a:xfrm>
          <a:off x="4959653" y="395261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Abigail (qv)</a:t>
          </a:r>
        </a:p>
      </dsp:txBody>
      <dsp:txXfrm>
        <a:off x="4959653" y="3952619"/>
        <a:ext cx="795056" cy="3975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06B3A-89E6-4ED2-BA82-B73790D20880}">
      <dsp:nvSpPr>
        <dsp:cNvPr id="0" name=""/>
        <dsp:cNvSpPr/>
      </dsp:nvSpPr>
      <dsp:spPr>
        <a:xfrm>
          <a:off x="4888411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0B81E7-F5C9-4062-84C2-24C3DB3F9732}">
      <dsp:nvSpPr>
        <dsp:cNvPr id="0" name=""/>
        <dsp:cNvSpPr/>
      </dsp:nvSpPr>
      <dsp:spPr>
        <a:xfrm>
          <a:off x="512413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36EE0-688F-46BE-8884-CA2B2F12ACD1}">
      <dsp:nvSpPr>
        <dsp:cNvPr id="0" name=""/>
        <dsp:cNvSpPr/>
      </dsp:nvSpPr>
      <dsp:spPr>
        <a:xfrm>
          <a:off x="512413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DEA9B-4C71-41D7-9C20-86BAF83B59A3}">
      <dsp:nvSpPr>
        <dsp:cNvPr id="0" name=""/>
        <dsp:cNvSpPr/>
      </dsp:nvSpPr>
      <dsp:spPr>
        <a:xfrm>
          <a:off x="512413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C503C4-0B5B-4BC3-BF74-D33AA7F2F338}">
      <dsp:nvSpPr>
        <dsp:cNvPr id="0" name=""/>
        <dsp:cNvSpPr/>
      </dsp:nvSpPr>
      <dsp:spPr>
        <a:xfrm>
          <a:off x="512413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DF810E-E0F7-4120-9E15-3A63C0FD2F56}">
      <dsp:nvSpPr>
        <dsp:cNvPr id="0" name=""/>
        <dsp:cNvSpPr/>
      </dsp:nvSpPr>
      <dsp:spPr>
        <a:xfrm>
          <a:off x="5124130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CC118-9160-459E-BE37-F54969A3CE69}">
      <dsp:nvSpPr>
        <dsp:cNvPr id="0" name=""/>
        <dsp:cNvSpPr/>
      </dsp:nvSpPr>
      <dsp:spPr>
        <a:xfrm>
          <a:off x="5124130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FB832-1FB6-450B-8F0F-5A36C8C37124}">
      <dsp:nvSpPr>
        <dsp:cNvPr id="0" name=""/>
        <dsp:cNvSpPr/>
      </dsp:nvSpPr>
      <dsp:spPr>
        <a:xfrm>
          <a:off x="5124130" y="353353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A98DE-9114-4ABD-A7BE-F44DFB549029}">
      <dsp:nvSpPr>
        <dsp:cNvPr id="0" name=""/>
        <dsp:cNvSpPr/>
      </dsp:nvSpPr>
      <dsp:spPr>
        <a:xfrm>
          <a:off x="4818052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EDWARD III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1312 r.1327-77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Phillipa of Hainault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1314-69</a:t>
          </a:r>
        </a:p>
      </dsp:txBody>
      <dsp:txXfrm>
        <a:off x="4818052" y="1555"/>
        <a:ext cx="703596" cy="351798"/>
      </dsp:txXfrm>
    </dsp:sp>
    <dsp:sp modelId="{D3AAAE71-0316-4D04-A81A-3EA9B9CE59EE}">
      <dsp:nvSpPr>
        <dsp:cNvPr id="0" name=""/>
        <dsp:cNvSpPr/>
      </dsp:nvSpPr>
      <dsp:spPr>
        <a:xfrm>
          <a:off x="4818052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Lionel of Antwerp 1338-68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de Burgh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1332-63</a:t>
          </a:r>
        </a:p>
      </dsp:txBody>
      <dsp:txXfrm>
        <a:off x="4818052" y="501109"/>
        <a:ext cx="703596" cy="351798"/>
      </dsp:txXfrm>
    </dsp:sp>
    <dsp:sp modelId="{8F8AE9EB-BD5C-411B-96D9-DC38C8C4C5DB}">
      <dsp:nvSpPr>
        <dsp:cNvPr id="0" name=""/>
        <dsp:cNvSpPr/>
      </dsp:nvSpPr>
      <dsp:spPr>
        <a:xfrm>
          <a:off x="4818052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Philippa 1355-82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Edmund Mortimer ,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3rd Earl of March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1352-81</a:t>
          </a:r>
        </a:p>
      </dsp:txBody>
      <dsp:txXfrm>
        <a:off x="4818052" y="1000662"/>
        <a:ext cx="703596" cy="351798"/>
      </dsp:txXfrm>
    </dsp:sp>
    <dsp:sp modelId="{E95AB39A-DA50-43FF-816A-255FF5BE795D}">
      <dsp:nvSpPr>
        <dsp:cNvPr id="0" name=""/>
        <dsp:cNvSpPr/>
      </dsp:nvSpPr>
      <dsp:spPr>
        <a:xfrm>
          <a:off x="4818052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Elizabeth 1371-1417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Henry, Lord Percy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1364-1403</a:t>
          </a:r>
        </a:p>
      </dsp:txBody>
      <dsp:txXfrm>
        <a:off x="4818052" y="1500216"/>
        <a:ext cx="703596" cy="351798"/>
      </dsp:txXfrm>
    </dsp:sp>
    <dsp:sp modelId="{6A2662C8-BAD3-4DA8-855B-BD1C50B59218}">
      <dsp:nvSpPr>
        <dsp:cNvPr id="0" name=""/>
        <dsp:cNvSpPr/>
      </dsp:nvSpPr>
      <dsp:spPr>
        <a:xfrm>
          <a:off x="4818052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Elizabeth 1395-1437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John, 7</a:t>
          </a:r>
          <a:r>
            <a:rPr lang="en-US" sz="500" kern="1200" baseline="30000" dirty="0"/>
            <a:t>th</a:t>
          </a:r>
          <a:r>
            <a:rPr lang="en-US" sz="500" kern="1200" dirty="0"/>
            <a:t> Baron Clifford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1388-1422</a:t>
          </a:r>
        </a:p>
      </dsp:txBody>
      <dsp:txXfrm>
        <a:off x="4818052" y="1999769"/>
        <a:ext cx="703596" cy="351798"/>
      </dsp:txXfrm>
    </dsp:sp>
    <dsp:sp modelId="{6039DBF2-33D9-4618-B000-67158BCED4FC}">
      <dsp:nvSpPr>
        <dsp:cNvPr id="0" name=""/>
        <dsp:cNvSpPr/>
      </dsp:nvSpPr>
      <dsp:spPr>
        <a:xfrm>
          <a:off x="4818052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Thomas, 8</a:t>
          </a:r>
          <a:r>
            <a:rPr lang="en-US" sz="500" kern="1200" baseline="30000" dirty="0"/>
            <a:t>th</a:t>
          </a:r>
          <a:r>
            <a:rPr lang="en-US" sz="500" kern="1200" dirty="0"/>
            <a:t> Baron 1414-55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Joan </a:t>
          </a:r>
          <a:r>
            <a:rPr lang="en-US" sz="500" kern="1200" dirty="0" err="1"/>
            <a:t>Dacre</a:t>
          </a:r>
          <a:endParaRPr lang="en-US" sz="500" kern="1200" dirty="0"/>
        </a:p>
      </dsp:txBody>
      <dsp:txXfrm>
        <a:off x="4818052" y="2499323"/>
        <a:ext cx="703596" cy="351798"/>
      </dsp:txXfrm>
    </dsp:sp>
    <dsp:sp modelId="{54FE38BC-807A-41FC-A1A0-0DB28DC295DA}">
      <dsp:nvSpPr>
        <dsp:cNvPr id="0" name=""/>
        <dsp:cNvSpPr/>
      </dsp:nvSpPr>
      <dsp:spPr>
        <a:xfrm>
          <a:off x="4818052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John, 9</a:t>
          </a:r>
          <a:r>
            <a:rPr lang="en-US" sz="500" kern="1200" baseline="30000" dirty="0"/>
            <a:t>th</a:t>
          </a:r>
          <a:r>
            <a:rPr lang="en-US" sz="500" kern="1200" dirty="0"/>
            <a:t> Baron 1435-61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Margaret </a:t>
          </a:r>
          <a:r>
            <a:rPr lang="en-US" sz="500" kern="1200" dirty="0" err="1"/>
            <a:t>Bromflete</a:t>
          </a:r>
          <a:r>
            <a:rPr lang="en-US" sz="500" kern="1200" dirty="0"/>
            <a:t> -1493</a:t>
          </a:r>
        </a:p>
      </dsp:txBody>
      <dsp:txXfrm>
        <a:off x="4818052" y="2998877"/>
        <a:ext cx="703596" cy="351798"/>
      </dsp:txXfrm>
    </dsp:sp>
    <dsp:sp modelId="{FD663710-826D-40A6-B21F-51894E6E93FC}">
      <dsp:nvSpPr>
        <dsp:cNvPr id="0" name=""/>
        <dsp:cNvSpPr/>
      </dsp:nvSpPr>
      <dsp:spPr>
        <a:xfrm>
          <a:off x="4818052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Henry, 10</a:t>
          </a:r>
          <a:r>
            <a:rPr lang="en-US" sz="500" kern="1200" baseline="30000" dirty="0"/>
            <a:t>th</a:t>
          </a:r>
          <a:r>
            <a:rPr lang="en-US" sz="500" kern="1200" dirty="0"/>
            <a:t> Baron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1454-1523</a:t>
          </a:r>
        </a:p>
      </dsp:txBody>
      <dsp:txXfrm>
        <a:off x="4818052" y="3498430"/>
        <a:ext cx="703596" cy="351798"/>
      </dsp:txXfrm>
    </dsp:sp>
    <dsp:sp modelId="{875726FF-E858-470C-BAC3-066BA417E21F}">
      <dsp:nvSpPr>
        <dsp:cNvPr id="0" name=""/>
        <dsp:cNvSpPr/>
      </dsp:nvSpPr>
      <dsp:spPr>
        <a:xfrm>
          <a:off x="4993951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Elizabeth  1493-1550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Sir Ralph Bowes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1480-1516</a:t>
          </a:r>
        </a:p>
      </dsp:txBody>
      <dsp:txXfrm>
        <a:off x="4993951" y="3997984"/>
        <a:ext cx="703596" cy="351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65980-3606-4A03-BA6C-5C17C99E4F50}">
      <dsp:nvSpPr>
        <dsp:cNvPr id="0" name=""/>
        <dsp:cNvSpPr/>
      </dsp:nvSpPr>
      <dsp:spPr>
        <a:xfrm>
          <a:off x="5321404" y="322116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F1762-5C53-4F7C-B952-17ACE55D73AE}">
      <dsp:nvSpPr>
        <dsp:cNvPr id="0" name=""/>
        <dsp:cNvSpPr/>
      </dsp:nvSpPr>
      <dsp:spPr>
        <a:xfrm>
          <a:off x="5593706" y="265667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AB472-CBCA-41BD-BC0F-DA56161A4FB8}">
      <dsp:nvSpPr>
        <dsp:cNvPr id="0" name=""/>
        <dsp:cNvSpPr/>
      </dsp:nvSpPr>
      <dsp:spPr>
        <a:xfrm>
          <a:off x="5593706" y="209218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390C4-4DC4-496F-B017-DFCC2B3EEB2A}">
      <dsp:nvSpPr>
        <dsp:cNvPr id="0" name=""/>
        <dsp:cNvSpPr/>
      </dsp:nvSpPr>
      <dsp:spPr>
        <a:xfrm>
          <a:off x="5593706" y="152769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E9EDD-F8BE-4678-BA02-8ABA8743A48C}">
      <dsp:nvSpPr>
        <dsp:cNvPr id="0" name=""/>
        <dsp:cNvSpPr/>
      </dsp:nvSpPr>
      <dsp:spPr>
        <a:xfrm>
          <a:off x="5158417" y="963208"/>
          <a:ext cx="481008" cy="166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480"/>
              </a:lnTo>
              <a:lnTo>
                <a:pt x="481008" y="83480"/>
              </a:lnTo>
              <a:lnTo>
                <a:pt x="481008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CAB1B-AF4A-4A85-A64C-11E0E6FD342E}">
      <dsp:nvSpPr>
        <dsp:cNvPr id="0" name=""/>
        <dsp:cNvSpPr/>
      </dsp:nvSpPr>
      <dsp:spPr>
        <a:xfrm>
          <a:off x="4359386" y="378565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1570E-7185-4045-A1C9-6EB57E8273E5}">
      <dsp:nvSpPr>
        <dsp:cNvPr id="0" name=""/>
        <dsp:cNvSpPr/>
      </dsp:nvSpPr>
      <dsp:spPr>
        <a:xfrm>
          <a:off x="4631689" y="322116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23E6D-EF80-4FCB-969A-ACBCFFC09F0E}">
      <dsp:nvSpPr>
        <dsp:cNvPr id="0" name=""/>
        <dsp:cNvSpPr/>
      </dsp:nvSpPr>
      <dsp:spPr>
        <a:xfrm>
          <a:off x="4631689" y="265667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723868-3BB5-4FBA-A76C-A455CBB69234}">
      <dsp:nvSpPr>
        <dsp:cNvPr id="0" name=""/>
        <dsp:cNvSpPr/>
      </dsp:nvSpPr>
      <dsp:spPr>
        <a:xfrm>
          <a:off x="4608536" y="2099904"/>
          <a:ext cx="91440" cy="1592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764"/>
              </a:lnTo>
              <a:lnTo>
                <a:pt x="68872" y="75764"/>
              </a:lnTo>
              <a:lnTo>
                <a:pt x="68872" y="1592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0EA55-0D7F-4A60-A181-EEC2505D30C2}">
      <dsp:nvSpPr>
        <dsp:cNvPr id="0" name=""/>
        <dsp:cNvSpPr/>
      </dsp:nvSpPr>
      <dsp:spPr>
        <a:xfrm>
          <a:off x="4608536" y="1527698"/>
          <a:ext cx="91440" cy="174677"/>
        </a:xfrm>
        <a:custGeom>
          <a:avLst/>
          <a:gdLst/>
          <a:ahLst/>
          <a:cxnLst/>
          <a:rect l="0" t="0" r="0" b="0"/>
          <a:pathLst>
            <a:path>
              <a:moveTo>
                <a:pt x="68872" y="0"/>
              </a:moveTo>
              <a:lnTo>
                <a:pt x="68872" y="91196"/>
              </a:lnTo>
              <a:lnTo>
                <a:pt x="45720" y="91196"/>
              </a:lnTo>
              <a:lnTo>
                <a:pt x="45720" y="1746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5073D-6A9E-4C89-BF8C-ACA86B6A7D96}">
      <dsp:nvSpPr>
        <dsp:cNvPr id="0" name=""/>
        <dsp:cNvSpPr/>
      </dsp:nvSpPr>
      <dsp:spPr>
        <a:xfrm>
          <a:off x="4677409" y="963208"/>
          <a:ext cx="481008" cy="166961"/>
        </a:xfrm>
        <a:custGeom>
          <a:avLst/>
          <a:gdLst/>
          <a:ahLst/>
          <a:cxnLst/>
          <a:rect l="0" t="0" r="0" b="0"/>
          <a:pathLst>
            <a:path>
              <a:moveTo>
                <a:pt x="481008" y="0"/>
              </a:moveTo>
              <a:lnTo>
                <a:pt x="481008" y="83480"/>
              </a:lnTo>
              <a:lnTo>
                <a:pt x="0" y="83480"/>
              </a:lnTo>
              <a:lnTo>
                <a:pt x="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7E63D-2822-4063-827E-EE0776EA6792}">
      <dsp:nvSpPr>
        <dsp:cNvPr id="0" name=""/>
        <dsp:cNvSpPr/>
      </dsp:nvSpPr>
      <dsp:spPr>
        <a:xfrm>
          <a:off x="5112697" y="39871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292A0-EE61-497F-AEC4-C0F1833CA904}">
      <dsp:nvSpPr>
        <dsp:cNvPr id="0" name=""/>
        <dsp:cNvSpPr/>
      </dsp:nvSpPr>
      <dsp:spPr>
        <a:xfrm>
          <a:off x="4760889" y="119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Ralph Bowes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1480-1516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Clifford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1493-1550</a:t>
          </a:r>
        </a:p>
      </dsp:txBody>
      <dsp:txXfrm>
        <a:off x="4760889" y="1190"/>
        <a:ext cx="795056" cy="397528"/>
      </dsp:txXfrm>
    </dsp:sp>
    <dsp:sp modelId="{4D77C1C3-EBE0-4AE9-A481-30109B187BB0}">
      <dsp:nvSpPr>
        <dsp:cNvPr id="0" name=""/>
        <dsp:cNvSpPr/>
      </dsp:nvSpPr>
      <dsp:spPr>
        <a:xfrm>
          <a:off x="4760889" y="56568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Richard -1558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Aske -1557 </a:t>
          </a:r>
        </a:p>
      </dsp:txBody>
      <dsp:txXfrm>
        <a:off x="4760889" y="565680"/>
        <a:ext cx="795056" cy="397528"/>
      </dsp:txXfrm>
    </dsp:sp>
    <dsp:sp modelId="{6BDE5E84-24D2-4159-B776-3FBC99261E06}">
      <dsp:nvSpPr>
        <dsp:cNvPr id="0" name=""/>
        <dsp:cNvSpPr/>
      </dsp:nvSpPr>
      <dsp:spPr>
        <a:xfrm>
          <a:off x="4279880" y="113017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George 1527-80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Jane Talbot</a:t>
          </a:r>
        </a:p>
      </dsp:txBody>
      <dsp:txXfrm>
        <a:off x="4279880" y="1130170"/>
        <a:ext cx="795056" cy="397528"/>
      </dsp:txXfrm>
    </dsp:sp>
    <dsp:sp modelId="{22C69F72-47A9-49AF-ACD3-1CFDB41FE9D8}">
      <dsp:nvSpPr>
        <dsp:cNvPr id="0" name=""/>
        <dsp:cNvSpPr/>
      </dsp:nvSpPr>
      <dsp:spPr>
        <a:xfrm>
          <a:off x="4256728" y="1702376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-1636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Anne </a:t>
          </a:r>
          <a:r>
            <a:rPr lang="en-US" sz="500" kern="1200" dirty="0" err="1"/>
            <a:t>Warcup</a:t>
          </a:r>
          <a:r>
            <a:rPr lang="en-US" sz="500" kern="1200" dirty="0"/>
            <a:t> -1653</a:t>
          </a:r>
        </a:p>
      </dsp:txBody>
      <dsp:txXfrm>
        <a:off x="4256728" y="1702376"/>
        <a:ext cx="795056" cy="397528"/>
      </dsp:txXfrm>
    </dsp:sp>
    <dsp:sp modelId="{970B3E12-4D2D-4FD3-A2CD-7B1A3422AB16}">
      <dsp:nvSpPr>
        <dsp:cNvPr id="0" name=""/>
        <dsp:cNvSpPr/>
      </dsp:nvSpPr>
      <dsp:spPr>
        <a:xfrm>
          <a:off x="4279880" y="225914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1607-61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Anne </a:t>
          </a:r>
          <a:r>
            <a:rPr lang="en-US" sz="500" kern="1200" dirty="0" err="1"/>
            <a:t>Maxtone</a:t>
          </a:r>
          <a:r>
            <a:rPr lang="en-US" sz="500" kern="1200" dirty="0"/>
            <a:t>  -1705</a:t>
          </a:r>
        </a:p>
      </dsp:txBody>
      <dsp:txXfrm>
        <a:off x="4279880" y="2259149"/>
        <a:ext cx="795056" cy="397528"/>
      </dsp:txXfrm>
    </dsp:sp>
    <dsp:sp modelId="{99AD2E14-8845-4F74-B760-1915717D88E1}">
      <dsp:nvSpPr>
        <dsp:cNvPr id="0" name=""/>
        <dsp:cNvSpPr/>
      </dsp:nvSpPr>
      <dsp:spPr>
        <a:xfrm>
          <a:off x="4279880" y="282363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William  1656-1707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</a:t>
          </a:r>
          <a:r>
            <a:rPr lang="en-US" sz="500" kern="1200" dirty="0" err="1"/>
            <a:t>Blakiston</a:t>
          </a:r>
          <a:r>
            <a:rPr lang="en-US" sz="500" kern="1200" dirty="0"/>
            <a:t> -1736</a:t>
          </a:r>
        </a:p>
      </dsp:txBody>
      <dsp:txXfrm>
        <a:off x="4279880" y="2823639"/>
        <a:ext cx="795056" cy="397528"/>
      </dsp:txXfrm>
    </dsp:sp>
    <dsp:sp modelId="{ADAF2D7D-8CF9-447E-B82A-9DD44D10C846}">
      <dsp:nvSpPr>
        <dsp:cNvPr id="0" name=""/>
        <dsp:cNvSpPr/>
      </dsp:nvSpPr>
      <dsp:spPr>
        <a:xfrm>
          <a:off x="4279880" y="338812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Sir George 1701-60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Eleanor </a:t>
          </a:r>
          <a:r>
            <a:rPr lang="en-US" sz="500" kern="1200" dirty="0" err="1"/>
            <a:t>Verney</a:t>
          </a:r>
          <a:endParaRPr lang="en-US" sz="500" kern="1200" dirty="0"/>
        </a:p>
      </dsp:txBody>
      <dsp:txXfrm>
        <a:off x="4279880" y="3388129"/>
        <a:ext cx="795056" cy="397528"/>
      </dsp:txXfrm>
    </dsp:sp>
    <dsp:sp modelId="{0E28952D-E7A3-46DA-81AF-278D60CB550C}">
      <dsp:nvSpPr>
        <dsp:cNvPr id="0" name=""/>
        <dsp:cNvSpPr/>
      </dsp:nvSpPr>
      <dsp:spPr>
        <a:xfrm>
          <a:off x="4478645" y="395261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Mary 1749-1800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John Lyon ,9</a:t>
          </a:r>
          <a:r>
            <a:rPr lang="en-US" sz="500" kern="1200" baseline="30000" dirty="0"/>
            <a:t>th</a:t>
          </a:r>
          <a:r>
            <a:rPr lang="en-US" sz="500" kern="1200" dirty="0"/>
            <a:t> Earl of Strathmore 1737-76</a:t>
          </a:r>
        </a:p>
      </dsp:txBody>
      <dsp:txXfrm>
        <a:off x="4478645" y="3952619"/>
        <a:ext cx="795056" cy="397528"/>
      </dsp:txXfrm>
    </dsp:sp>
    <dsp:sp modelId="{7ACCF7DD-7AC8-48AB-9C0C-6D7AD456FE05}">
      <dsp:nvSpPr>
        <dsp:cNvPr id="0" name=""/>
        <dsp:cNvSpPr/>
      </dsp:nvSpPr>
      <dsp:spPr>
        <a:xfrm>
          <a:off x="5241898" y="113017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Bridget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Thomas/ John Hussey</a:t>
          </a:r>
        </a:p>
      </dsp:txBody>
      <dsp:txXfrm>
        <a:off x="5241898" y="1130170"/>
        <a:ext cx="795056" cy="397528"/>
      </dsp:txXfrm>
    </dsp:sp>
    <dsp:sp modelId="{AB6B3E38-A852-4B8C-A63E-DCF3FED6EA68}">
      <dsp:nvSpPr>
        <dsp:cNvPr id="0" name=""/>
        <dsp:cNvSpPr/>
      </dsp:nvSpPr>
      <dsp:spPr>
        <a:xfrm>
          <a:off x="5241898" y="169466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1570-32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Marie Wood -1660</a:t>
          </a:r>
        </a:p>
      </dsp:txBody>
      <dsp:txXfrm>
        <a:off x="5241898" y="1694660"/>
        <a:ext cx="795056" cy="397528"/>
      </dsp:txXfrm>
    </dsp:sp>
    <dsp:sp modelId="{5BD98836-5BFA-4013-AAF0-4F2FDA6CCC41}">
      <dsp:nvSpPr>
        <dsp:cNvPr id="0" name=""/>
        <dsp:cNvSpPr/>
      </dsp:nvSpPr>
      <dsp:spPr>
        <a:xfrm>
          <a:off x="5241898" y="225914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Christopher 1598-1686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Theodate Batchelder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1610-49</a:t>
          </a:r>
        </a:p>
      </dsp:txBody>
      <dsp:txXfrm>
        <a:off x="5241898" y="2259149"/>
        <a:ext cx="795056" cy="397528"/>
      </dsp:txXfrm>
    </dsp:sp>
    <dsp:sp modelId="{0052525D-4BF1-450A-B1C2-35F4E7F76CD2}">
      <dsp:nvSpPr>
        <dsp:cNvPr id="0" name=""/>
        <dsp:cNvSpPr/>
      </dsp:nvSpPr>
      <dsp:spPr>
        <a:xfrm>
          <a:off x="5241898" y="282363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Huldah 1643-1740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John Smith -1708</a:t>
          </a:r>
        </a:p>
      </dsp:txBody>
      <dsp:txXfrm>
        <a:off x="5241898" y="2823639"/>
        <a:ext cx="795056" cy="397528"/>
      </dsp:txXfrm>
    </dsp:sp>
    <dsp:sp modelId="{C6E9B79C-0451-4544-8B60-BBD76CD8E0F0}">
      <dsp:nvSpPr>
        <dsp:cNvPr id="0" name=""/>
        <dsp:cNvSpPr/>
      </dsp:nvSpPr>
      <dsp:spPr>
        <a:xfrm>
          <a:off x="5440662" y="338812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1669-1752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Abigail Shaw</a:t>
          </a:r>
        </a:p>
      </dsp:txBody>
      <dsp:txXfrm>
        <a:off x="5440662" y="3388129"/>
        <a:ext cx="795056" cy="3975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95688-9F9C-4E1C-B38D-89D799EA5C8E}">
      <dsp:nvSpPr>
        <dsp:cNvPr id="0" name=""/>
        <dsp:cNvSpPr/>
      </dsp:nvSpPr>
      <dsp:spPr>
        <a:xfrm>
          <a:off x="4911767" y="3943220"/>
          <a:ext cx="91440" cy="263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3130"/>
              </a:lnTo>
              <a:lnTo>
                <a:pt x="131523" y="2631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354D1B-2016-400C-9F5A-347744BBABA0}">
      <dsp:nvSpPr>
        <dsp:cNvPr id="0" name=""/>
        <dsp:cNvSpPr/>
      </dsp:nvSpPr>
      <dsp:spPr>
        <a:xfrm>
          <a:off x="5140577" y="3537084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4CCE21-2995-41D8-A899-8632C94127F6}">
      <dsp:nvSpPr>
        <dsp:cNvPr id="0" name=""/>
        <dsp:cNvSpPr/>
      </dsp:nvSpPr>
      <dsp:spPr>
        <a:xfrm>
          <a:off x="5140577" y="3130947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A8056C-316F-47C9-B95A-0F0056B35BFB}">
      <dsp:nvSpPr>
        <dsp:cNvPr id="0" name=""/>
        <dsp:cNvSpPr/>
      </dsp:nvSpPr>
      <dsp:spPr>
        <a:xfrm>
          <a:off x="5140577" y="2724811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E7146-26AD-484F-9A17-717A7B7F4868}">
      <dsp:nvSpPr>
        <dsp:cNvPr id="0" name=""/>
        <dsp:cNvSpPr/>
      </dsp:nvSpPr>
      <dsp:spPr>
        <a:xfrm>
          <a:off x="5140577" y="2318674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75045-A904-4009-96EA-5DBB095306EE}">
      <dsp:nvSpPr>
        <dsp:cNvPr id="0" name=""/>
        <dsp:cNvSpPr/>
      </dsp:nvSpPr>
      <dsp:spPr>
        <a:xfrm>
          <a:off x="5140577" y="1912538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301B31-5FA8-4168-AA12-6C01178C3AFA}">
      <dsp:nvSpPr>
        <dsp:cNvPr id="0" name=""/>
        <dsp:cNvSpPr/>
      </dsp:nvSpPr>
      <dsp:spPr>
        <a:xfrm>
          <a:off x="5140577" y="1506401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CFE15-46C4-412B-B82E-6439ABF39777}">
      <dsp:nvSpPr>
        <dsp:cNvPr id="0" name=""/>
        <dsp:cNvSpPr/>
      </dsp:nvSpPr>
      <dsp:spPr>
        <a:xfrm>
          <a:off x="5140577" y="1100265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356EE-3461-4ADC-9343-DA40EF354297}">
      <dsp:nvSpPr>
        <dsp:cNvPr id="0" name=""/>
        <dsp:cNvSpPr/>
      </dsp:nvSpPr>
      <dsp:spPr>
        <a:xfrm>
          <a:off x="5140577" y="694128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DAFBA-2F02-4ACE-B026-F446334DF811}">
      <dsp:nvSpPr>
        <dsp:cNvPr id="0" name=""/>
        <dsp:cNvSpPr/>
      </dsp:nvSpPr>
      <dsp:spPr>
        <a:xfrm>
          <a:off x="5140577" y="287992"/>
          <a:ext cx="91440" cy="120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01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A7F2C-25B5-493E-87FC-63DA2CEE8815}">
      <dsp:nvSpPr>
        <dsp:cNvPr id="0" name=""/>
        <dsp:cNvSpPr/>
      </dsp:nvSpPr>
      <dsp:spPr>
        <a:xfrm>
          <a:off x="4900285" y="1980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Smith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1669-1752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Abigail Shaw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1672-1741</a:t>
          </a:r>
        </a:p>
      </dsp:txBody>
      <dsp:txXfrm>
        <a:off x="4900285" y="1980"/>
        <a:ext cx="572023" cy="286011"/>
      </dsp:txXfrm>
    </dsp:sp>
    <dsp:sp modelId="{452485EE-4E0A-4FED-AC71-F5FAD79146B0}">
      <dsp:nvSpPr>
        <dsp:cNvPr id="0" name=""/>
        <dsp:cNvSpPr/>
      </dsp:nvSpPr>
      <dsp:spPr>
        <a:xfrm>
          <a:off x="4900285" y="408117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Benjamin 1700-58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Mary Hobbs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1709-47</a:t>
          </a:r>
        </a:p>
      </dsp:txBody>
      <dsp:txXfrm>
        <a:off x="4900285" y="408117"/>
        <a:ext cx="572023" cy="286011"/>
      </dsp:txXfrm>
    </dsp:sp>
    <dsp:sp modelId="{E0585678-41F5-4A7E-8021-4A14ADDF3AD6}">
      <dsp:nvSpPr>
        <dsp:cNvPr id="0" name=""/>
        <dsp:cNvSpPr/>
      </dsp:nvSpPr>
      <dsp:spPr>
        <a:xfrm>
          <a:off x="4900285" y="814253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Christopher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1736-1814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Mary Page 1736-78</a:t>
          </a:r>
        </a:p>
      </dsp:txBody>
      <dsp:txXfrm>
        <a:off x="4900285" y="814253"/>
        <a:ext cx="572023" cy="286011"/>
      </dsp:txXfrm>
    </dsp:sp>
    <dsp:sp modelId="{769AA8F0-9605-4ADC-85A9-3C5F8F67477D}">
      <dsp:nvSpPr>
        <dsp:cNvPr id="0" name=""/>
        <dsp:cNvSpPr/>
      </dsp:nvSpPr>
      <dsp:spPr>
        <a:xfrm>
          <a:off x="4900285" y="1220390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1760-1842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Martha Drake 1767-1804</a:t>
          </a:r>
        </a:p>
      </dsp:txBody>
      <dsp:txXfrm>
        <a:off x="4900285" y="1220390"/>
        <a:ext cx="572023" cy="286011"/>
      </dsp:txXfrm>
    </dsp:sp>
    <dsp:sp modelId="{464EADFC-FCB5-4791-9C16-82D69E4F520A}">
      <dsp:nvSpPr>
        <dsp:cNvPr id="0" name=""/>
        <dsp:cNvSpPr/>
      </dsp:nvSpPr>
      <dsp:spPr>
        <a:xfrm>
          <a:off x="4900285" y="1626526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1792-1866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Mary </a:t>
          </a:r>
          <a:r>
            <a:rPr lang="en-US" sz="500" kern="1200" dirty="0" err="1"/>
            <a:t>Mudgett</a:t>
          </a:r>
          <a:r>
            <a:rPr lang="en-US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1798-1869</a:t>
          </a:r>
        </a:p>
      </dsp:txBody>
      <dsp:txXfrm>
        <a:off x="4900285" y="1626526"/>
        <a:ext cx="572023" cy="286011"/>
      </dsp:txXfrm>
    </dsp:sp>
    <dsp:sp modelId="{A986642A-285B-4CF7-B142-CE21C6628FC9}">
      <dsp:nvSpPr>
        <dsp:cNvPr id="0" name=""/>
        <dsp:cNvSpPr/>
      </dsp:nvSpPr>
      <dsp:spPr>
        <a:xfrm>
          <a:off x="4900285" y="2032663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Mary 1823-1908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Jacob Merrill 1818-89</a:t>
          </a:r>
        </a:p>
      </dsp:txBody>
      <dsp:txXfrm>
        <a:off x="4900285" y="2032663"/>
        <a:ext cx="572023" cy="286011"/>
      </dsp:txXfrm>
    </dsp:sp>
    <dsp:sp modelId="{D1CCD5FA-9432-40E3-A09D-8F1904ADE867}">
      <dsp:nvSpPr>
        <dsp:cNvPr id="0" name=""/>
        <dsp:cNvSpPr/>
      </dsp:nvSpPr>
      <dsp:spPr>
        <a:xfrm>
          <a:off x="4900285" y="2438799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George 1861-1924</a:t>
          </a:r>
        </a:p>
      </dsp:txBody>
      <dsp:txXfrm>
        <a:off x="4900285" y="2438799"/>
        <a:ext cx="572023" cy="286011"/>
      </dsp:txXfrm>
    </dsp:sp>
    <dsp:sp modelId="{33E9F610-A5DB-4306-A2F3-EDE35BF351D7}">
      <dsp:nvSpPr>
        <dsp:cNvPr id="0" name=""/>
        <dsp:cNvSpPr/>
      </dsp:nvSpPr>
      <dsp:spPr>
        <a:xfrm>
          <a:off x="4900285" y="2844936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Gertrude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1887-1938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Frederick Sanders</a:t>
          </a:r>
        </a:p>
      </dsp:txBody>
      <dsp:txXfrm>
        <a:off x="4900285" y="2844936"/>
        <a:ext cx="572023" cy="286011"/>
      </dsp:txXfrm>
    </dsp:sp>
    <dsp:sp modelId="{B7821C90-B564-4CFA-80E2-51F539BBECD2}">
      <dsp:nvSpPr>
        <dsp:cNvPr id="0" name=""/>
        <dsp:cNvSpPr/>
      </dsp:nvSpPr>
      <dsp:spPr>
        <a:xfrm>
          <a:off x="4900285" y="3251072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Doris 1921-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Gordon Markle</a:t>
          </a:r>
        </a:p>
      </dsp:txBody>
      <dsp:txXfrm>
        <a:off x="4900285" y="3251072"/>
        <a:ext cx="572023" cy="286011"/>
      </dsp:txXfrm>
    </dsp:sp>
    <dsp:sp modelId="{1F4FB125-80E5-4E0B-8223-36419D22F730}">
      <dsp:nvSpPr>
        <dsp:cNvPr id="0" name=""/>
        <dsp:cNvSpPr/>
      </dsp:nvSpPr>
      <dsp:spPr>
        <a:xfrm>
          <a:off x="4900285" y="3657209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1944-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</a:t>
          </a:r>
          <a:r>
            <a:rPr lang="en-US" sz="500" kern="1200" dirty="0" err="1"/>
            <a:t>Doria</a:t>
          </a:r>
          <a:r>
            <a:rPr lang="en-US" sz="500" kern="1200" dirty="0"/>
            <a:t> Ragland 1956-</a:t>
          </a:r>
        </a:p>
      </dsp:txBody>
      <dsp:txXfrm>
        <a:off x="4900285" y="3657209"/>
        <a:ext cx="572023" cy="286011"/>
      </dsp:txXfrm>
    </dsp:sp>
    <dsp:sp modelId="{3F8F0393-D228-4418-BB52-F405D37E506B}">
      <dsp:nvSpPr>
        <dsp:cNvPr id="0" name=""/>
        <dsp:cNvSpPr/>
      </dsp:nvSpPr>
      <dsp:spPr>
        <a:xfrm>
          <a:off x="5043291" y="4063345"/>
          <a:ext cx="572023" cy="286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Meghan 1981-</a:t>
          </a:r>
        </a:p>
      </dsp:txBody>
      <dsp:txXfrm>
        <a:off x="5043291" y="4063345"/>
        <a:ext cx="572023" cy="2860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36F01-E1EF-46BF-8B8F-D0A167146523}">
      <dsp:nvSpPr>
        <dsp:cNvPr id="0" name=""/>
        <dsp:cNvSpPr/>
      </dsp:nvSpPr>
      <dsp:spPr>
        <a:xfrm>
          <a:off x="5952601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EDF198-875C-4506-88F6-38C5A310A939}">
      <dsp:nvSpPr>
        <dsp:cNvPr id="0" name=""/>
        <dsp:cNvSpPr/>
      </dsp:nvSpPr>
      <dsp:spPr>
        <a:xfrm>
          <a:off x="618832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1BDF2D-56D1-4DC6-8A48-1E1A290CDAF0}">
      <dsp:nvSpPr>
        <dsp:cNvPr id="0" name=""/>
        <dsp:cNvSpPr/>
      </dsp:nvSpPr>
      <dsp:spPr>
        <a:xfrm>
          <a:off x="618832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C7292-7663-4169-AD6F-B3E34F4F68AB}">
      <dsp:nvSpPr>
        <dsp:cNvPr id="0" name=""/>
        <dsp:cNvSpPr/>
      </dsp:nvSpPr>
      <dsp:spPr>
        <a:xfrm>
          <a:off x="618832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3B391-FF1E-4D0C-890D-D98C0AC1651B}">
      <dsp:nvSpPr>
        <dsp:cNvPr id="0" name=""/>
        <dsp:cNvSpPr/>
      </dsp:nvSpPr>
      <dsp:spPr>
        <a:xfrm>
          <a:off x="618832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285816-4627-4130-9CBA-85AC3913E516}">
      <dsp:nvSpPr>
        <dsp:cNvPr id="0" name=""/>
        <dsp:cNvSpPr/>
      </dsp:nvSpPr>
      <dsp:spPr>
        <a:xfrm>
          <a:off x="5808364" y="1347479"/>
          <a:ext cx="425675" cy="152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59"/>
              </a:lnTo>
              <a:lnTo>
                <a:pt x="425675" y="78859"/>
              </a:lnTo>
              <a:lnTo>
                <a:pt x="425675" y="1527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94E74-BDD7-4FF9-A84E-E97FFD1A1A7C}">
      <dsp:nvSpPr>
        <dsp:cNvPr id="0" name=""/>
        <dsp:cNvSpPr/>
      </dsp:nvSpPr>
      <dsp:spPr>
        <a:xfrm>
          <a:off x="5382688" y="1347479"/>
          <a:ext cx="425675" cy="152736"/>
        </a:xfrm>
        <a:custGeom>
          <a:avLst/>
          <a:gdLst/>
          <a:ahLst/>
          <a:cxnLst/>
          <a:rect l="0" t="0" r="0" b="0"/>
          <a:pathLst>
            <a:path>
              <a:moveTo>
                <a:pt x="425675" y="0"/>
              </a:moveTo>
              <a:lnTo>
                <a:pt x="425675" y="78859"/>
              </a:lnTo>
              <a:lnTo>
                <a:pt x="0" y="78859"/>
              </a:lnTo>
              <a:lnTo>
                <a:pt x="0" y="1527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5A519-6BC9-4279-A6F7-F3DD4E5BB4EE}">
      <dsp:nvSpPr>
        <dsp:cNvPr id="0" name=""/>
        <dsp:cNvSpPr/>
      </dsp:nvSpPr>
      <dsp:spPr>
        <a:xfrm>
          <a:off x="5762644" y="852907"/>
          <a:ext cx="91440" cy="1427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77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481C9-8596-4D69-B462-158C34577987}">
      <dsp:nvSpPr>
        <dsp:cNvPr id="0" name=""/>
        <dsp:cNvSpPr/>
      </dsp:nvSpPr>
      <dsp:spPr>
        <a:xfrm>
          <a:off x="4957012" y="353353"/>
          <a:ext cx="851351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851351" y="73877"/>
              </a:lnTo>
              <a:lnTo>
                <a:pt x="851351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49CFF-E141-4EA5-A96A-8FC7051AC70A}">
      <dsp:nvSpPr>
        <dsp:cNvPr id="0" name=""/>
        <dsp:cNvSpPr/>
      </dsp:nvSpPr>
      <dsp:spPr>
        <a:xfrm>
          <a:off x="4911292" y="353353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287DB-6BFE-457A-BD9E-1C67272AC775}">
      <dsp:nvSpPr>
        <dsp:cNvPr id="0" name=""/>
        <dsp:cNvSpPr/>
      </dsp:nvSpPr>
      <dsp:spPr>
        <a:xfrm>
          <a:off x="4105660" y="353353"/>
          <a:ext cx="851351" cy="147755"/>
        </a:xfrm>
        <a:custGeom>
          <a:avLst/>
          <a:gdLst/>
          <a:ahLst/>
          <a:cxnLst/>
          <a:rect l="0" t="0" r="0" b="0"/>
          <a:pathLst>
            <a:path>
              <a:moveTo>
                <a:pt x="851351" y="0"/>
              </a:moveTo>
              <a:lnTo>
                <a:pt x="851351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00C1C-0946-4413-A24D-AAD3D02224FD}">
      <dsp:nvSpPr>
        <dsp:cNvPr id="0" name=""/>
        <dsp:cNvSpPr/>
      </dsp:nvSpPr>
      <dsp:spPr>
        <a:xfrm>
          <a:off x="4605214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John, 9</a:t>
          </a:r>
          <a:r>
            <a:rPr lang="en-US" sz="500" kern="1200" baseline="30000" dirty="0"/>
            <a:t>th</a:t>
          </a:r>
          <a:r>
            <a:rPr lang="en-US" sz="500" kern="1200" dirty="0"/>
            <a:t> Earl 1737-76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Mary Bowes 1749-1800</a:t>
          </a:r>
        </a:p>
      </dsp:txBody>
      <dsp:txXfrm>
        <a:off x="4605214" y="1555"/>
        <a:ext cx="703596" cy="351798"/>
      </dsp:txXfrm>
    </dsp:sp>
    <dsp:sp modelId="{94E352A9-0D59-477B-8A7B-A784EFB70BB5}">
      <dsp:nvSpPr>
        <dsp:cNvPr id="0" name=""/>
        <dsp:cNvSpPr/>
      </dsp:nvSpPr>
      <dsp:spPr>
        <a:xfrm>
          <a:off x="3753862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 Lyon-Bowes, 10</a:t>
          </a:r>
          <a:r>
            <a:rPr lang="en-US" sz="500" kern="1200" baseline="30000" dirty="0"/>
            <a:t>th</a:t>
          </a:r>
          <a:r>
            <a:rPr lang="en-US" sz="500" kern="1200" dirty="0"/>
            <a:t> Earl 1769-1820</a:t>
          </a:r>
        </a:p>
      </dsp:txBody>
      <dsp:txXfrm>
        <a:off x="3753862" y="501109"/>
        <a:ext cx="703596" cy="351798"/>
      </dsp:txXfrm>
    </dsp:sp>
    <dsp:sp modelId="{F5A42A7A-2B5A-4221-BCCE-89ADC371895B}">
      <dsp:nvSpPr>
        <dsp:cNvPr id="0" name=""/>
        <dsp:cNvSpPr/>
      </dsp:nvSpPr>
      <dsp:spPr>
        <a:xfrm>
          <a:off x="4605214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George Lyon-Bowes 1771-1806</a:t>
          </a:r>
        </a:p>
      </dsp:txBody>
      <dsp:txXfrm>
        <a:off x="4605214" y="501109"/>
        <a:ext cx="703596" cy="351798"/>
      </dsp:txXfrm>
    </dsp:sp>
    <dsp:sp modelId="{E3749731-0BC4-47ED-A5AB-FE1D39BF067B}">
      <dsp:nvSpPr>
        <dsp:cNvPr id="0" name=""/>
        <dsp:cNvSpPr/>
      </dsp:nvSpPr>
      <dsp:spPr>
        <a:xfrm>
          <a:off x="5456566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 Lyon-Bowes,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11</a:t>
          </a:r>
          <a:r>
            <a:rPr lang="en-US" sz="500" kern="1200" baseline="30000" dirty="0"/>
            <a:t>th</a:t>
          </a:r>
          <a:r>
            <a:rPr lang="en-US" sz="500" kern="1200" dirty="0"/>
            <a:t> Earl 1773-1846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Mary Carpenter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 1783-1811</a:t>
          </a:r>
        </a:p>
      </dsp:txBody>
      <dsp:txXfrm>
        <a:off x="5456566" y="501109"/>
        <a:ext cx="703596" cy="351798"/>
      </dsp:txXfrm>
    </dsp:sp>
    <dsp:sp modelId="{D7120066-D346-4DA3-BD60-2F878C6AEC2A}">
      <dsp:nvSpPr>
        <dsp:cNvPr id="0" name=""/>
        <dsp:cNvSpPr/>
      </dsp:nvSpPr>
      <dsp:spPr>
        <a:xfrm>
          <a:off x="5456566" y="995681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Thomas, Lord </a:t>
          </a:r>
          <a:r>
            <a:rPr lang="en-US" sz="500" kern="1200" dirty="0" err="1"/>
            <a:t>Glamis</a:t>
          </a:r>
          <a:r>
            <a:rPr lang="en-US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1801-34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Charlotte </a:t>
          </a:r>
          <a:r>
            <a:rPr lang="en-US" sz="500" kern="1200" dirty="0" err="1"/>
            <a:t>Grimstead</a:t>
          </a:r>
          <a:r>
            <a:rPr lang="en-US" sz="500" kern="1200" dirty="0"/>
            <a:t> 1797-1881</a:t>
          </a:r>
        </a:p>
      </dsp:txBody>
      <dsp:txXfrm>
        <a:off x="5456566" y="995681"/>
        <a:ext cx="703596" cy="351798"/>
      </dsp:txXfrm>
    </dsp:sp>
    <dsp:sp modelId="{E2C8692B-899D-4D1C-BE75-1B590922E657}">
      <dsp:nvSpPr>
        <dsp:cNvPr id="0" name=""/>
        <dsp:cNvSpPr/>
      </dsp:nvSpPr>
      <dsp:spPr>
        <a:xfrm>
          <a:off x="5030890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Thomas, 12</a:t>
          </a:r>
          <a:r>
            <a:rPr lang="en-US" sz="500" kern="1200" baseline="30000" dirty="0"/>
            <a:t>th</a:t>
          </a:r>
          <a:r>
            <a:rPr lang="en-US" sz="500" kern="1200" dirty="0"/>
            <a:t> Earl 1822-65</a:t>
          </a:r>
        </a:p>
      </dsp:txBody>
      <dsp:txXfrm>
        <a:off x="5030890" y="1500216"/>
        <a:ext cx="703596" cy="351798"/>
      </dsp:txXfrm>
    </dsp:sp>
    <dsp:sp modelId="{B51C63D4-2A99-44C4-86F9-EB92FCD92D8C}">
      <dsp:nvSpPr>
        <dsp:cNvPr id="0" name=""/>
        <dsp:cNvSpPr/>
      </dsp:nvSpPr>
      <dsp:spPr>
        <a:xfrm>
          <a:off x="5882241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Claude Bowes-Lyon,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13</a:t>
          </a:r>
          <a:r>
            <a:rPr lang="en-US" sz="500" kern="1200" baseline="30000" dirty="0"/>
            <a:t>th</a:t>
          </a:r>
          <a:r>
            <a:rPr lang="en-US" sz="500" kern="1200" dirty="0"/>
            <a:t> Earl 1824-1904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Frances Smith 1832-1922</a:t>
          </a:r>
        </a:p>
      </dsp:txBody>
      <dsp:txXfrm>
        <a:off x="5882241" y="1500216"/>
        <a:ext cx="703596" cy="351798"/>
      </dsp:txXfrm>
    </dsp:sp>
    <dsp:sp modelId="{028F8EAF-2525-43F5-89D9-5ECA27728F6D}">
      <dsp:nvSpPr>
        <dsp:cNvPr id="0" name=""/>
        <dsp:cNvSpPr/>
      </dsp:nvSpPr>
      <dsp:spPr>
        <a:xfrm>
          <a:off x="5882241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Claude, 14</a:t>
          </a:r>
          <a:r>
            <a:rPr lang="en-US" sz="500" kern="1200" baseline="30000" dirty="0"/>
            <a:t>th</a:t>
          </a:r>
          <a:r>
            <a:rPr lang="en-US" sz="500" kern="1200" dirty="0"/>
            <a:t> Earl 1855-1944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Nina Cavendish-Bentinck 1862-1938</a:t>
          </a:r>
        </a:p>
      </dsp:txBody>
      <dsp:txXfrm>
        <a:off x="5882241" y="1999769"/>
        <a:ext cx="703596" cy="351798"/>
      </dsp:txXfrm>
    </dsp:sp>
    <dsp:sp modelId="{1C78171D-6713-4FB5-9B51-90E9283BA051}">
      <dsp:nvSpPr>
        <dsp:cNvPr id="0" name=""/>
        <dsp:cNvSpPr/>
      </dsp:nvSpPr>
      <dsp:spPr>
        <a:xfrm>
          <a:off x="5882241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Lady Elizabeth 1900-2002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GEORGE VI 1895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r1936-52</a:t>
          </a:r>
        </a:p>
      </dsp:txBody>
      <dsp:txXfrm>
        <a:off x="5882241" y="2499323"/>
        <a:ext cx="703596" cy="351798"/>
      </dsp:txXfrm>
    </dsp:sp>
    <dsp:sp modelId="{CBC15402-4E53-49B3-8030-0A69F08DDBCA}">
      <dsp:nvSpPr>
        <dsp:cNvPr id="0" name=""/>
        <dsp:cNvSpPr/>
      </dsp:nvSpPr>
      <dsp:spPr>
        <a:xfrm>
          <a:off x="5882241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ELIZABETH II 1926 r.1952-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Phillip of Greece 1921-</a:t>
          </a:r>
        </a:p>
      </dsp:txBody>
      <dsp:txXfrm>
        <a:off x="5882241" y="2998877"/>
        <a:ext cx="703596" cy="351798"/>
      </dsp:txXfrm>
    </dsp:sp>
    <dsp:sp modelId="{FDB58317-5B74-4C95-8030-8C9A767AD246}">
      <dsp:nvSpPr>
        <dsp:cNvPr id="0" name=""/>
        <dsp:cNvSpPr/>
      </dsp:nvSpPr>
      <dsp:spPr>
        <a:xfrm>
          <a:off x="5882241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Charles, Prince of Wales 1948-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Lady Diana Spencer 1961-97</a:t>
          </a:r>
        </a:p>
      </dsp:txBody>
      <dsp:txXfrm>
        <a:off x="5882241" y="3498430"/>
        <a:ext cx="703596" cy="351798"/>
      </dsp:txXfrm>
    </dsp:sp>
    <dsp:sp modelId="{495E9589-6E9A-43F3-B57C-FFD587BF63AC}">
      <dsp:nvSpPr>
        <dsp:cNvPr id="0" name=""/>
        <dsp:cNvSpPr/>
      </dsp:nvSpPr>
      <dsp:spPr>
        <a:xfrm>
          <a:off x="6058141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Prince Henry 1984-</a:t>
          </a:r>
        </a:p>
      </dsp:txBody>
      <dsp:txXfrm>
        <a:off x="6058141" y="3997984"/>
        <a:ext cx="703596" cy="3517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1C6AC-C465-4C73-B198-9FB388590D68}">
      <dsp:nvSpPr>
        <dsp:cNvPr id="0" name=""/>
        <dsp:cNvSpPr/>
      </dsp:nvSpPr>
      <dsp:spPr>
        <a:xfrm>
          <a:off x="4888411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E1E3D-0F24-43BF-A3B9-7F48FCDD6CC4}">
      <dsp:nvSpPr>
        <dsp:cNvPr id="0" name=""/>
        <dsp:cNvSpPr/>
      </dsp:nvSpPr>
      <dsp:spPr>
        <a:xfrm>
          <a:off x="512413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3B2D0-41EC-47ED-8551-D044B1208981}">
      <dsp:nvSpPr>
        <dsp:cNvPr id="0" name=""/>
        <dsp:cNvSpPr/>
      </dsp:nvSpPr>
      <dsp:spPr>
        <a:xfrm>
          <a:off x="512413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696A8-7AB6-4F92-A4A1-2EA7640AC2C2}">
      <dsp:nvSpPr>
        <dsp:cNvPr id="0" name=""/>
        <dsp:cNvSpPr/>
      </dsp:nvSpPr>
      <dsp:spPr>
        <a:xfrm>
          <a:off x="512413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B7636-208F-45B1-B15B-AA2E23A38582}">
      <dsp:nvSpPr>
        <dsp:cNvPr id="0" name=""/>
        <dsp:cNvSpPr/>
      </dsp:nvSpPr>
      <dsp:spPr>
        <a:xfrm>
          <a:off x="512413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300DF-756F-4D38-8579-724408D33CCE}">
      <dsp:nvSpPr>
        <dsp:cNvPr id="0" name=""/>
        <dsp:cNvSpPr/>
      </dsp:nvSpPr>
      <dsp:spPr>
        <a:xfrm>
          <a:off x="5124130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F8A23-B170-4B28-B94C-AB4D6CF9DCF5}">
      <dsp:nvSpPr>
        <dsp:cNvPr id="0" name=""/>
        <dsp:cNvSpPr/>
      </dsp:nvSpPr>
      <dsp:spPr>
        <a:xfrm>
          <a:off x="5124130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150A8-174C-472D-B388-B915A13BC1FC}">
      <dsp:nvSpPr>
        <dsp:cNvPr id="0" name=""/>
        <dsp:cNvSpPr/>
      </dsp:nvSpPr>
      <dsp:spPr>
        <a:xfrm>
          <a:off x="5124130" y="353353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72C59E-617D-4580-A27B-9093DB24F584}">
      <dsp:nvSpPr>
        <dsp:cNvPr id="0" name=""/>
        <dsp:cNvSpPr/>
      </dsp:nvSpPr>
      <dsp:spPr>
        <a:xfrm>
          <a:off x="4818052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JAMES I 1394 r. 1406-37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Joan Beaufort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1407-45 </a:t>
          </a:r>
        </a:p>
      </dsp:txBody>
      <dsp:txXfrm>
        <a:off x="4818052" y="1555"/>
        <a:ext cx="703596" cy="351798"/>
      </dsp:txXfrm>
    </dsp:sp>
    <dsp:sp modelId="{D92DD29C-47C8-4D03-8FF3-27CA4501DE02}">
      <dsp:nvSpPr>
        <dsp:cNvPr id="0" name=""/>
        <dsp:cNvSpPr/>
      </dsp:nvSpPr>
      <dsp:spPr>
        <a:xfrm>
          <a:off x="4818052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Joan 1428-86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James Douglas, 1</a:t>
          </a:r>
          <a:r>
            <a:rPr lang="en-US" sz="500" kern="1200" baseline="30000" dirty="0"/>
            <a:t>st</a:t>
          </a:r>
          <a:r>
            <a:rPr lang="en-US" sz="500" kern="1200" dirty="0"/>
            <a:t> Earl of Morton 1427-93</a:t>
          </a:r>
        </a:p>
      </dsp:txBody>
      <dsp:txXfrm>
        <a:off x="4818052" y="501109"/>
        <a:ext cx="703596" cy="351798"/>
      </dsp:txXfrm>
    </dsp:sp>
    <dsp:sp modelId="{100A7063-EE74-471C-86F7-194367D64AF6}">
      <dsp:nvSpPr>
        <dsp:cNvPr id="0" name=""/>
        <dsp:cNvSpPr/>
      </dsp:nvSpPr>
      <dsp:spPr>
        <a:xfrm>
          <a:off x="4818052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John, 2</a:t>
          </a:r>
          <a:r>
            <a:rPr lang="en-US" sz="500" kern="1200" baseline="30000" dirty="0"/>
            <a:t>nd</a:t>
          </a:r>
          <a:r>
            <a:rPr lang="en-US" sz="500" kern="1200" dirty="0"/>
            <a:t> Earl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1466-1515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Janet Crichton -1515</a:t>
          </a:r>
        </a:p>
      </dsp:txBody>
      <dsp:txXfrm>
        <a:off x="4818052" y="1000662"/>
        <a:ext cx="703596" cy="351798"/>
      </dsp:txXfrm>
    </dsp:sp>
    <dsp:sp modelId="{8B1EE0A9-CCAA-496B-9733-3C8E1A33C95F}">
      <dsp:nvSpPr>
        <dsp:cNvPr id="0" name=""/>
        <dsp:cNvSpPr/>
      </dsp:nvSpPr>
      <dsp:spPr>
        <a:xfrm>
          <a:off x="4818052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Lady Elizabeth -1527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Robert Keith -1524</a:t>
          </a:r>
        </a:p>
      </dsp:txBody>
      <dsp:txXfrm>
        <a:off x="4818052" y="1500216"/>
        <a:ext cx="703596" cy="351798"/>
      </dsp:txXfrm>
    </dsp:sp>
    <dsp:sp modelId="{3E7948FD-8E7F-4920-A4D5-828B90A6AB28}">
      <dsp:nvSpPr>
        <dsp:cNvPr id="0" name=""/>
        <dsp:cNvSpPr/>
      </dsp:nvSpPr>
      <dsp:spPr>
        <a:xfrm>
          <a:off x="4818052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Janet -1559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John Lyon, 7</a:t>
          </a:r>
          <a:r>
            <a:rPr lang="en-US" sz="500" kern="1200" baseline="30000" dirty="0"/>
            <a:t>th</a:t>
          </a:r>
          <a:r>
            <a:rPr lang="en-US" sz="500" kern="1200" dirty="0"/>
            <a:t> Baron </a:t>
          </a:r>
          <a:r>
            <a:rPr lang="en-US" sz="500" kern="1200" dirty="0" err="1"/>
            <a:t>Glamis</a:t>
          </a:r>
          <a:r>
            <a:rPr lang="en-US" sz="500" kern="1200" dirty="0"/>
            <a:t> 1521-58</a:t>
          </a:r>
        </a:p>
      </dsp:txBody>
      <dsp:txXfrm>
        <a:off x="4818052" y="1999769"/>
        <a:ext cx="703596" cy="351798"/>
      </dsp:txXfrm>
    </dsp:sp>
    <dsp:sp modelId="{D89D521C-C078-48C8-A8C7-92CBEC630055}">
      <dsp:nvSpPr>
        <dsp:cNvPr id="0" name=""/>
        <dsp:cNvSpPr/>
      </dsp:nvSpPr>
      <dsp:spPr>
        <a:xfrm>
          <a:off x="4818052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 err="1"/>
            <a:t>Johnm</a:t>
          </a:r>
          <a:r>
            <a:rPr lang="en-US" sz="500" kern="1200" dirty="0"/>
            <a:t> 8</a:t>
          </a:r>
          <a:r>
            <a:rPr lang="en-US" sz="500" kern="1200" baseline="30000" dirty="0"/>
            <a:t>th</a:t>
          </a:r>
          <a:r>
            <a:rPr lang="en-US" sz="500" kern="1200" dirty="0"/>
            <a:t> Baron 1544-78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Elizabeth Abernethy --1581</a:t>
          </a:r>
        </a:p>
      </dsp:txBody>
      <dsp:txXfrm>
        <a:off x="4818052" y="2499323"/>
        <a:ext cx="703596" cy="351798"/>
      </dsp:txXfrm>
    </dsp:sp>
    <dsp:sp modelId="{8B0F6999-6DE3-4206-8F49-8A1AC8D9F0A2}">
      <dsp:nvSpPr>
        <dsp:cNvPr id="0" name=""/>
        <dsp:cNvSpPr/>
      </dsp:nvSpPr>
      <dsp:spPr>
        <a:xfrm>
          <a:off x="4818052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Patrick, 1</a:t>
          </a:r>
          <a:r>
            <a:rPr lang="en-US" sz="500" kern="1200" baseline="30000" dirty="0"/>
            <a:t>st</a:t>
          </a:r>
          <a:r>
            <a:rPr lang="en-US" sz="500" kern="1200" dirty="0"/>
            <a:t> Earl of </a:t>
          </a:r>
          <a:r>
            <a:rPr lang="en-US" sz="500" kern="1200" dirty="0" err="1"/>
            <a:t>Kinghome</a:t>
          </a:r>
          <a:r>
            <a:rPr lang="en-US" sz="500" kern="1200" dirty="0"/>
            <a:t> 1575-1615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Lady Anne Murray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-1618</a:t>
          </a:r>
        </a:p>
      </dsp:txBody>
      <dsp:txXfrm>
        <a:off x="4818052" y="2998877"/>
        <a:ext cx="703596" cy="351798"/>
      </dsp:txXfrm>
    </dsp:sp>
    <dsp:sp modelId="{9670F89A-6028-4CC8-B5AD-C2D892BE759A}">
      <dsp:nvSpPr>
        <dsp:cNvPr id="0" name=""/>
        <dsp:cNvSpPr/>
      </dsp:nvSpPr>
      <dsp:spPr>
        <a:xfrm>
          <a:off x="4818052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John, 2</a:t>
          </a:r>
          <a:r>
            <a:rPr lang="en-US" sz="500" kern="1200" baseline="30000" dirty="0"/>
            <a:t>nd</a:t>
          </a:r>
          <a:r>
            <a:rPr lang="en-US" sz="500" kern="1200" dirty="0"/>
            <a:t> Earl  1596-1647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Lady Elizabeth Maule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-1659</a:t>
          </a:r>
        </a:p>
      </dsp:txBody>
      <dsp:txXfrm>
        <a:off x="4818052" y="3498430"/>
        <a:ext cx="703596" cy="351798"/>
      </dsp:txXfrm>
    </dsp:sp>
    <dsp:sp modelId="{AAB78C8A-D1FF-4517-8C75-721AFBA9F5CD}">
      <dsp:nvSpPr>
        <dsp:cNvPr id="0" name=""/>
        <dsp:cNvSpPr/>
      </dsp:nvSpPr>
      <dsp:spPr>
        <a:xfrm>
          <a:off x="4993951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Patrick, 3</a:t>
          </a:r>
          <a:r>
            <a:rPr lang="en-US" sz="500" kern="1200" baseline="30000" dirty="0"/>
            <a:t>rd</a:t>
          </a:r>
          <a:r>
            <a:rPr lang="en-US" sz="500" kern="1200" dirty="0"/>
            <a:t> Earl (and Strathmore) 1643-95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 Lady Helen Middleton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-1708</a:t>
          </a:r>
        </a:p>
      </dsp:txBody>
      <dsp:txXfrm>
        <a:off x="4993951" y="3997984"/>
        <a:ext cx="703596" cy="3517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6763E-9224-40CD-9769-3E52A274160D}">
      <dsp:nvSpPr>
        <dsp:cNvPr id="0" name=""/>
        <dsp:cNvSpPr/>
      </dsp:nvSpPr>
      <dsp:spPr>
        <a:xfrm>
          <a:off x="7389769" y="3175546"/>
          <a:ext cx="247903" cy="760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237"/>
              </a:lnTo>
              <a:lnTo>
                <a:pt x="247903" y="760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2E7EA1-E44F-4346-8A5E-1E2EA68F8D73}">
      <dsp:nvSpPr>
        <dsp:cNvPr id="0" name=""/>
        <dsp:cNvSpPr/>
      </dsp:nvSpPr>
      <dsp:spPr>
        <a:xfrm>
          <a:off x="5051213" y="2002136"/>
          <a:ext cx="2999632" cy="34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532"/>
              </a:lnTo>
              <a:lnTo>
                <a:pt x="2999632" y="173532"/>
              </a:lnTo>
              <a:lnTo>
                <a:pt x="2999632" y="3470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BE5BF-612F-4352-A368-2447586DB089}">
      <dsp:nvSpPr>
        <dsp:cNvPr id="0" name=""/>
        <dsp:cNvSpPr/>
      </dsp:nvSpPr>
      <dsp:spPr>
        <a:xfrm>
          <a:off x="5051213" y="2002136"/>
          <a:ext cx="999877" cy="34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532"/>
              </a:lnTo>
              <a:lnTo>
                <a:pt x="999877" y="173532"/>
              </a:lnTo>
              <a:lnTo>
                <a:pt x="999877" y="3470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816B3B-ADBB-423C-A0E6-43BA61B27F39}">
      <dsp:nvSpPr>
        <dsp:cNvPr id="0" name=""/>
        <dsp:cNvSpPr/>
      </dsp:nvSpPr>
      <dsp:spPr>
        <a:xfrm>
          <a:off x="4051336" y="2002136"/>
          <a:ext cx="999877" cy="347064"/>
        </a:xfrm>
        <a:custGeom>
          <a:avLst/>
          <a:gdLst/>
          <a:ahLst/>
          <a:cxnLst/>
          <a:rect l="0" t="0" r="0" b="0"/>
          <a:pathLst>
            <a:path>
              <a:moveTo>
                <a:pt x="999877" y="0"/>
              </a:moveTo>
              <a:lnTo>
                <a:pt x="999877" y="173532"/>
              </a:lnTo>
              <a:lnTo>
                <a:pt x="0" y="173532"/>
              </a:lnTo>
              <a:lnTo>
                <a:pt x="0" y="3470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C2AD37-0D4F-49B4-9F81-45516785E03E}">
      <dsp:nvSpPr>
        <dsp:cNvPr id="0" name=""/>
        <dsp:cNvSpPr/>
      </dsp:nvSpPr>
      <dsp:spPr>
        <a:xfrm>
          <a:off x="2051581" y="2002136"/>
          <a:ext cx="2999632" cy="347064"/>
        </a:xfrm>
        <a:custGeom>
          <a:avLst/>
          <a:gdLst/>
          <a:ahLst/>
          <a:cxnLst/>
          <a:rect l="0" t="0" r="0" b="0"/>
          <a:pathLst>
            <a:path>
              <a:moveTo>
                <a:pt x="2999632" y="0"/>
              </a:moveTo>
              <a:lnTo>
                <a:pt x="2999632" y="173532"/>
              </a:lnTo>
              <a:lnTo>
                <a:pt x="0" y="173532"/>
              </a:lnTo>
              <a:lnTo>
                <a:pt x="0" y="3470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38FD4-0E68-4432-BD64-34F02AF6CD86}">
      <dsp:nvSpPr>
        <dsp:cNvPr id="0" name=""/>
        <dsp:cNvSpPr/>
      </dsp:nvSpPr>
      <dsp:spPr>
        <a:xfrm>
          <a:off x="5005493" y="828726"/>
          <a:ext cx="91440" cy="347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4A8BBF-B3C0-4AAC-8073-8B13AAAE60B0}">
      <dsp:nvSpPr>
        <dsp:cNvPr id="0" name=""/>
        <dsp:cNvSpPr/>
      </dsp:nvSpPr>
      <dsp:spPr>
        <a:xfrm>
          <a:off x="4224868" y="238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Patrick, 3</a:t>
          </a:r>
          <a:r>
            <a:rPr lang="en-US" sz="1200" kern="1200" baseline="30000" dirty="0"/>
            <a:t>rd</a:t>
          </a:r>
          <a:r>
            <a:rPr lang="en-US" sz="1200" kern="1200" dirty="0"/>
            <a:t> Earl 1643-95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 Lady Helen Middleton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-1708</a:t>
          </a:r>
        </a:p>
      </dsp:txBody>
      <dsp:txXfrm>
        <a:off x="4224868" y="2381"/>
        <a:ext cx="1652689" cy="826344"/>
      </dsp:txXfrm>
    </dsp:sp>
    <dsp:sp modelId="{3D055B03-90A0-4DD0-8A91-E045367063A4}">
      <dsp:nvSpPr>
        <dsp:cNvPr id="0" name=""/>
        <dsp:cNvSpPr/>
      </dsp:nvSpPr>
      <dsp:spPr>
        <a:xfrm>
          <a:off x="4224868" y="117579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John, 4</a:t>
          </a:r>
          <a:r>
            <a:rPr lang="en-US" sz="1200" kern="1200" baseline="30000" dirty="0"/>
            <a:t>th</a:t>
          </a:r>
          <a:r>
            <a:rPr lang="en-US" sz="1200" kern="1200" dirty="0"/>
            <a:t> Earl 1663-1712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 Lady Elizabeth Stanhope 1663-1723</a:t>
          </a:r>
        </a:p>
      </dsp:txBody>
      <dsp:txXfrm>
        <a:off x="4224868" y="1175791"/>
        <a:ext cx="1652689" cy="826344"/>
      </dsp:txXfrm>
    </dsp:sp>
    <dsp:sp modelId="{2AFD100A-055C-439C-9680-2B7673F904A4}">
      <dsp:nvSpPr>
        <dsp:cNvPr id="0" name=""/>
        <dsp:cNvSpPr/>
      </dsp:nvSpPr>
      <dsp:spPr>
        <a:xfrm>
          <a:off x="1225236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John, 5</a:t>
          </a:r>
          <a:r>
            <a:rPr lang="en-US" sz="1200" kern="1200" baseline="30000" dirty="0"/>
            <a:t>th</a:t>
          </a:r>
          <a:r>
            <a:rPr lang="en-US" sz="1200" kern="1200" dirty="0"/>
            <a:t> Earl 1696-1715</a:t>
          </a:r>
        </a:p>
      </dsp:txBody>
      <dsp:txXfrm>
        <a:off x="1225236" y="2349201"/>
        <a:ext cx="1652689" cy="826344"/>
      </dsp:txXfrm>
    </dsp:sp>
    <dsp:sp modelId="{2B494E0A-8594-4A01-8FB8-A76450687C38}">
      <dsp:nvSpPr>
        <dsp:cNvPr id="0" name=""/>
        <dsp:cNvSpPr/>
      </dsp:nvSpPr>
      <dsp:spPr>
        <a:xfrm>
          <a:off x="3224991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Charles, 6</a:t>
          </a:r>
          <a:r>
            <a:rPr lang="en-US" sz="1200" kern="1200" baseline="30000" dirty="0"/>
            <a:t>th</a:t>
          </a:r>
          <a:r>
            <a:rPr lang="en-US" sz="1200" kern="1200" dirty="0"/>
            <a:t> Earl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1699-1728</a:t>
          </a:r>
        </a:p>
      </dsp:txBody>
      <dsp:txXfrm>
        <a:off x="3224991" y="2349201"/>
        <a:ext cx="1652689" cy="826344"/>
      </dsp:txXfrm>
    </dsp:sp>
    <dsp:sp modelId="{6754613A-7709-4B6D-9579-E369162813EC}">
      <dsp:nvSpPr>
        <dsp:cNvPr id="0" name=""/>
        <dsp:cNvSpPr/>
      </dsp:nvSpPr>
      <dsp:spPr>
        <a:xfrm>
          <a:off x="5224746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James, 7</a:t>
          </a:r>
          <a:r>
            <a:rPr lang="en-US" sz="1200" kern="1200" baseline="30000" dirty="0"/>
            <a:t>th</a:t>
          </a:r>
          <a:r>
            <a:rPr lang="en-US" sz="1200" kern="1200" dirty="0"/>
            <a:t> Earl 1702-35</a:t>
          </a:r>
        </a:p>
      </dsp:txBody>
      <dsp:txXfrm>
        <a:off x="5224746" y="2349201"/>
        <a:ext cx="1652689" cy="826344"/>
      </dsp:txXfrm>
    </dsp:sp>
    <dsp:sp modelId="{9B04696B-9488-426C-83EB-AF31FA716040}">
      <dsp:nvSpPr>
        <dsp:cNvPr id="0" name=""/>
        <dsp:cNvSpPr/>
      </dsp:nvSpPr>
      <dsp:spPr>
        <a:xfrm>
          <a:off x="7224500" y="234920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Thomas, 8</a:t>
          </a:r>
          <a:r>
            <a:rPr lang="en-US" sz="1200" kern="1200" baseline="30000" dirty="0"/>
            <a:t>th</a:t>
          </a:r>
          <a:r>
            <a:rPr lang="en-US" sz="1200" kern="1200" dirty="0"/>
            <a:t> Earl 1704-53</a:t>
          </a:r>
        </a:p>
      </dsp:txBody>
      <dsp:txXfrm>
        <a:off x="7224500" y="2349201"/>
        <a:ext cx="1652689" cy="826344"/>
      </dsp:txXfrm>
    </dsp:sp>
    <dsp:sp modelId="{7A19E8F6-5AFE-49CA-87CC-C60AF2C1F109}">
      <dsp:nvSpPr>
        <dsp:cNvPr id="0" name=""/>
        <dsp:cNvSpPr/>
      </dsp:nvSpPr>
      <dsp:spPr>
        <a:xfrm>
          <a:off x="7637673" y="3522611"/>
          <a:ext cx="1652689" cy="826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John, 9</a:t>
          </a:r>
          <a:r>
            <a:rPr lang="en-US" sz="1200" kern="1200" baseline="30000" dirty="0"/>
            <a:t>th</a:t>
          </a:r>
          <a:r>
            <a:rPr lang="en-US" sz="1200" kern="1200" dirty="0"/>
            <a:t> Earl 1737-76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 Mary Bowes 1749-1800</a:t>
          </a:r>
        </a:p>
      </dsp:txBody>
      <dsp:txXfrm>
        <a:off x="7637673" y="3522611"/>
        <a:ext cx="1652689" cy="826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14EAA-54B6-4B89-AE3B-131FDCAF9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9B585-D0E0-4861-95D9-7524E8C7C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0ADD1-5448-41B1-B96F-45027C6E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D34E0-9669-4B3D-809E-9EA8C64DF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6BEBE-3245-4E74-91C0-F6F7C5E7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50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F07D2-A86D-42B5-BF73-1BA885F1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7CF43-73FB-4D13-83D1-84AE72BBF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B9AB2-AB99-495C-A548-27C960268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D9ACA-B2C7-42CE-91B7-747285F51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02464-535C-4D87-86BB-93EFBA8F2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2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B598-FC21-4D11-A35E-54B216BA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D5C22-0254-41E6-9BA1-6A2C94665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B68F2-8C7E-48F9-B040-207CCC0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C0FAE-5489-4BBA-9498-B266DEB0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DB7E1-58EF-4F9B-A4D6-BA11120CF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30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5041-591C-47F2-A6A9-305646F4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7348C-AF1E-4850-BB72-CF41ABCDE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8F725-A6CC-4057-B0A5-4B498CD5A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21CAE-6869-44EF-BA59-7579893BA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50BDC-B155-4385-94A3-0F78F44E8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C160D-E2CA-40C3-AECD-A8AAE656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27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AA39-A38B-4503-B2C4-69F2DB47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85E69-2984-41DA-8FD1-0E9CB4BD9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54220-ED39-482D-B4A0-221B1D594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8C612-6FB7-462F-B810-A96D9D3D3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12D3B7-EC5D-4565-A3D7-3BC3FC926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24B7BA-AA30-4219-A001-116DF711C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6F33C-D32E-4DF7-96C8-520E9865B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35EA31-41DF-4751-B7C2-57C03E15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37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C6D6-6DCC-4C75-9A5C-65CCE520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2DE49-5AEB-4305-B389-10D72878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0573A-BC53-40F3-8520-CBF3D9A4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0AF7E-E5AD-42D5-AABC-03213CD76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2D56C-8FD2-4885-BD59-D52696CAF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43052-BE99-4FB5-A3E3-B2B71C01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EB09D-298F-4375-BC02-7B6641E1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39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5057-5CBE-4BB1-9E94-E6699757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767F-F0CB-43E2-8CC2-3796F044B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B9783-4C9F-49A7-A95F-CFB1E6036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B9F3C-61AD-4AC3-8BBD-3E9D37AA4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A3753-7919-4757-ADB8-CCFC3F494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837D8-93C1-4287-AFC7-A62461D7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C96BB-C1B4-4BD6-B432-99854EB69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62AF1-CB06-4941-8631-AF0759F5C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3F5D8-A51C-43F2-A590-ADDA7A4E1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4D259-63A6-40D1-A45E-75EA84D0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3E1C64-485C-466F-97AE-D280FEA5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D78BA-1308-48E8-848E-9ABA0160A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25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71B6D-A189-4DC7-BACF-CF6092BE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E4E61-D89C-4744-945B-582718FB5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6E55F-1F1E-45F2-BFA3-D8CE4A28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518B-04DE-4DBF-A6FA-CE6F0F0AA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9CA28-E137-41D5-BF6A-3CA573D94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64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B8FD8-91BF-4BEE-B1FB-C0C86406A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6A847F-A423-441D-841B-575DD7D74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503E9-16B2-4A84-A985-AC191E37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57FD2-3A15-4CB8-94A4-84AB6A28B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FDC0B-0897-41F7-A5B8-171014A92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6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366C3-15B7-4102-8F74-1542D011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0E73F-3429-4822-A29F-9683E4F69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78548-28F2-4089-B14B-EDAC67AC68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CD84-DFFA-4F04-ADC3-D4E40963CB36}" type="datetimeFigureOut">
              <a:rPr lang="en-GB" smtClean="0"/>
              <a:t>13/11/2017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711AE-0508-4922-B944-2429A6653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7DC1B-FF2D-4675-9F78-794758075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A67-EE4C-4AD4-A070-190067C9E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54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23A5A-D81E-45A7-9CAA-93134B70E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Royal Genealogy before it </a:t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happens (2)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5B869-DE09-4369-A8B1-79BF8715B6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By Stephen Lark</a:t>
            </a:r>
          </a:p>
        </p:txBody>
      </p:sp>
    </p:spTree>
    <p:extLst>
      <p:ext uri="{BB962C8B-B14F-4D97-AF65-F5344CB8AC3E}">
        <p14:creationId xmlns:p14="http://schemas.microsoft.com/office/powerpoint/2010/main" val="6443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7B-C216-4EDB-8E20-0238AE45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Bruce Kings to James I,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Jonet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Isaac and the Bruce-Shaw 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43B4A0-8839-4C6D-9482-132C53796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52881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770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C03C-0C2C-42FE-9359-4618112D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Jonet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Isaac to the later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Bruces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9FBB7C-A289-4079-99F9-2BC8F3DACC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4498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282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D7A74-AA6A-4501-93AC-48EC6441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Shaw line 1460-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B29D0B-2F4C-4C7F-B883-321B76774F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766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605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2F690-2E1D-4F65-9395-FA94F7B7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Edward III to Elizabeth Clifford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18FD71-3311-43F6-9F75-C59FB7D03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3861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135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F68FA-9707-4A23-AB8E-EBC706E0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Bowes and Hussey 1480-1800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7D52EF-F2C5-49C6-AC7E-0FD92BCD3F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6412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8422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6BDF-86CB-4E81-A917-A4F861B3C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Smith-Markle 1669-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D4CDD57-3313-495E-9709-BD8971F90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582203"/>
              </p:ext>
            </p:extLst>
          </p:nvPr>
        </p:nvGraphicFramePr>
        <p:xfrm>
          <a:off x="838200" y="242197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3767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E8E0-2B03-4C02-8F39-8060A121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Strathmore-Windsor line 1737-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6B4781-799A-4C93-A370-2526EFB8E1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25465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639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2D44F-F8AC-43F0-8DD6-9811F358F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James I to Strathmore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0E0803-45F1-4C97-986E-74282C95F2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176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3037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1C73-C77F-4C0E-B3AA-38AEE3C4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Earls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Kinghome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Strathmore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C227A4-29D0-437D-B615-71E7ECA059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7380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824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762</Words>
  <Application>Microsoft Office PowerPoint</Application>
  <PresentationFormat>Widescreen</PresentationFormat>
  <Paragraphs>224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Royal Genealogy before it  happens (2)</vt:lpstr>
      <vt:lpstr>The Bruce Kings to James I, Jonet Isaac and the Bruce-Shaw line</vt:lpstr>
      <vt:lpstr>Jonet Isaac to the later Bruces </vt:lpstr>
      <vt:lpstr>The Shaw line 1460-</vt:lpstr>
      <vt:lpstr>Edward III to Elizabeth Clifford</vt:lpstr>
      <vt:lpstr>Bowes and Hussey 1480-1800</vt:lpstr>
      <vt:lpstr>Smith-Markle 1669-</vt:lpstr>
      <vt:lpstr>Strathmore-Windsor line 1737-</vt:lpstr>
      <vt:lpstr>James I to Strathmore</vt:lpstr>
      <vt:lpstr>Earls of Kinghome and Strathmore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Genealogy before it  happens (2)</dc:title>
  <dc:creator>Stephen Lark</dc:creator>
  <cp:lastModifiedBy>Stephen Lark</cp:lastModifiedBy>
  <cp:revision>38</cp:revision>
  <dcterms:created xsi:type="dcterms:W3CDTF">2017-11-02T10:54:32Z</dcterms:created>
  <dcterms:modified xsi:type="dcterms:W3CDTF">2017-11-13T19:24:39Z</dcterms:modified>
</cp:coreProperties>
</file>