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90" d="100"/>
          <a:sy n="90" d="100"/>
        </p:scale>
        <p:origin x="-1014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30D139-1BB7-45A3-BDC1-B28518C2169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BD4F2B5-4B38-4BF6-B180-A61298B35A10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EDWARD IV 1442 r.1461-70, 71-83</a:t>
          </a:r>
        </a:p>
        <a:p>
          <a:r>
            <a:rPr lang="en-GB" dirty="0"/>
            <a:t>“m” Elizabeth </a:t>
          </a:r>
          <a:r>
            <a:rPr lang="en-GB" dirty="0" err="1"/>
            <a:t>Wydeville</a:t>
          </a:r>
          <a:r>
            <a:rPr lang="en-GB" dirty="0"/>
            <a:t> c.1437-92</a:t>
          </a:r>
        </a:p>
        <a:p>
          <a:endParaRPr lang="en-GB" dirty="0"/>
        </a:p>
      </dgm:t>
    </dgm:pt>
    <dgm:pt modelId="{D84F6D6B-8BED-43D6-B1FD-8789F8D4A55E}" type="parTrans" cxnId="{100C4218-2AC9-428F-B38F-2A5833F754A5}">
      <dgm:prSet/>
      <dgm:spPr/>
      <dgm:t>
        <a:bodyPr/>
        <a:lstStyle/>
        <a:p>
          <a:endParaRPr lang="en-GB"/>
        </a:p>
      </dgm:t>
    </dgm:pt>
    <dgm:pt modelId="{65F363BD-AED0-485A-A684-C633E3A67633}" type="sibTrans" cxnId="{100C4218-2AC9-428F-B38F-2A5833F754A5}">
      <dgm:prSet/>
      <dgm:spPr/>
      <dgm:t>
        <a:bodyPr/>
        <a:lstStyle/>
        <a:p>
          <a:endParaRPr lang="en-GB"/>
        </a:p>
      </dgm:t>
    </dgm:pt>
    <dgm:pt modelId="{12094EB6-6A28-4F4D-8752-8C9B50A68E17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EDWARD V (aka Lambert Simnel )</a:t>
          </a:r>
        </a:p>
        <a:p>
          <a:r>
            <a:rPr lang="en-GB" dirty="0"/>
            <a:t>1470-c.1487 r.1483</a:t>
          </a:r>
        </a:p>
      </dgm:t>
    </dgm:pt>
    <dgm:pt modelId="{A6BB0169-824C-44D0-AC1E-579CB8F2DD02}" type="parTrans" cxnId="{F37F1413-C28E-4569-A446-A98FE11B1C1C}">
      <dgm:prSet/>
      <dgm:spPr/>
      <dgm:t>
        <a:bodyPr/>
        <a:lstStyle/>
        <a:p>
          <a:endParaRPr lang="en-GB"/>
        </a:p>
      </dgm:t>
    </dgm:pt>
    <dgm:pt modelId="{4E173D9A-422C-4DD1-8359-0E083B3799CA}" type="sibTrans" cxnId="{F37F1413-C28E-4569-A446-A98FE11B1C1C}">
      <dgm:prSet/>
      <dgm:spPr/>
      <dgm:t>
        <a:bodyPr/>
        <a:lstStyle/>
        <a:p>
          <a:endParaRPr lang="en-GB"/>
        </a:p>
      </dgm:t>
    </dgm:pt>
    <dgm:pt modelId="{BFFA2A00-7A9D-4618-B927-752A143CF992}">
      <dgm:prSet phldrT="[Text]"/>
      <dgm:spPr>
        <a:solidFill>
          <a:schemeClr val="tx1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Richard, Duke of York </a:t>
          </a:r>
        </a:p>
        <a:p>
          <a:r>
            <a:rPr lang="en-GB" dirty="0"/>
            <a:t>(aka Perkin Warbeck etc) </a:t>
          </a:r>
        </a:p>
        <a:p>
          <a:r>
            <a:rPr lang="en-GB" dirty="0"/>
            <a:t>1473-99</a:t>
          </a:r>
        </a:p>
        <a:p>
          <a:r>
            <a:rPr lang="en-GB" dirty="0"/>
            <a:t>M Lady Catherine Gordon </a:t>
          </a:r>
        </a:p>
        <a:p>
          <a:r>
            <a:rPr lang="en-GB" dirty="0"/>
            <a:t>c.1474-1537</a:t>
          </a:r>
        </a:p>
      </dgm:t>
    </dgm:pt>
    <dgm:pt modelId="{5C9B2542-04BB-4DF8-B466-39C98AF8C80F}" type="parTrans" cxnId="{E2F6741B-0D07-49C5-87CC-7489C4A68746}">
      <dgm:prSet/>
      <dgm:spPr/>
      <dgm:t>
        <a:bodyPr/>
        <a:lstStyle/>
        <a:p>
          <a:endParaRPr lang="en-GB"/>
        </a:p>
      </dgm:t>
    </dgm:pt>
    <dgm:pt modelId="{DD3EAA10-118B-4BCB-BAEA-C6D3628D7D91}" type="sibTrans" cxnId="{E2F6741B-0D07-49C5-87CC-7489C4A68746}">
      <dgm:prSet/>
      <dgm:spPr/>
      <dgm:t>
        <a:bodyPr/>
        <a:lstStyle/>
        <a:p>
          <a:endParaRPr lang="en-GB"/>
        </a:p>
      </dgm:t>
    </dgm:pt>
    <dgm:pt modelId="{AFE98EA7-2E67-4C1A-906A-0870A23C4F32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Perkins family in South Wales?</a:t>
          </a:r>
        </a:p>
      </dgm:t>
    </dgm:pt>
    <dgm:pt modelId="{21E2D6D4-2FD2-4044-96C6-7C9A17A6AB47}" type="parTrans" cxnId="{0137991E-7308-4E0B-9CC5-0DE41AE2E27C}">
      <dgm:prSet/>
      <dgm:spPr/>
      <dgm:t>
        <a:bodyPr/>
        <a:lstStyle/>
        <a:p>
          <a:endParaRPr lang="en-GB"/>
        </a:p>
      </dgm:t>
    </dgm:pt>
    <dgm:pt modelId="{3BBD760E-7E4E-47DD-8CF6-AB666786C91A}" type="sibTrans" cxnId="{0137991E-7308-4E0B-9CC5-0DE41AE2E27C}">
      <dgm:prSet/>
      <dgm:spPr/>
      <dgm:t>
        <a:bodyPr/>
        <a:lstStyle/>
        <a:p>
          <a:endParaRPr lang="en-GB"/>
        </a:p>
      </dgm:t>
    </dgm:pt>
    <dgm:pt modelId="{C4143606-8C11-482E-9625-2D0A7220F2E0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George, Duke of Bedford 1476-7</a:t>
          </a:r>
        </a:p>
      </dgm:t>
    </dgm:pt>
    <dgm:pt modelId="{6BDB112B-246C-4B57-9850-B9FBC148BA81}" type="parTrans" cxnId="{A3048330-EEF6-4C85-A32F-48C27E86D288}">
      <dgm:prSet/>
      <dgm:spPr/>
      <dgm:t>
        <a:bodyPr/>
        <a:lstStyle/>
        <a:p>
          <a:endParaRPr lang="en-GB"/>
        </a:p>
      </dgm:t>
    </dgm:pt>
    <dgm:pt modelId="{21CD5E09-B236-4991-B4A6-9D11F112ED88}" type="sibTrans" cxnId="{A3048330-EEF6-4C85-A32F-48C27E86D288}">
      <dgm:prSet/>
      <dgm:spPr/>
      <dgm:t>
        <a:bodyPr/>
        <a:lstStyle/>
        <a:p>
          <a:endParaRPr lang="en-GB"/>
        </a:p>
      </dgm:t>
    </dgm:pt>
    <dgm:pt modelId="{33AA0E51-F713-4659-BA3A-E57D9A1525EC}" type="asst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OR Sir John Clement -1572</a:t>
          </a:r>
        </a:p>
        <a:p>
          <a:r>
            <a:rPr lang="en-GB" dirty="0"/>
            <a:t>M More</a:t>
          </a:r>
        </a:p>
      </dgm:t>
    </dgm:pt>
    <dgm:pt modelId="{56C6B807-2DEB-4B48-9A6D-1DBB9D885522}" type="parTrans" cxnId="{D988F36B-3362-47AA-AD8C-CC921B675C1A}">
      <dgm:prSet/>
      <dgm:spPr/>
      <dgm:t>
        <a:bodyPr/>
        <a:lstStyle/>
        <a:p>
          <a:endParaRPr lang="en-GB"/>
        </a:p>
      </dgm:t>
    </dgm:pt>
    <dgm:pt modelId="{D2BDE121-0FFE-47D5-939A-E1A3380548BD}" type="sibTrans" cxnId="{D988F36B-3362-47AA-AD8C-CC921B675C1A}">
      <dgm:prSet/>
      <dgm:spPr/>
      <dgm:t>
        <a:bodyPr/>
        <a:lstStyle/>
        <a:p>
          <a:endParaRPr lang="en-GB"/>
        </a:p>
      </dgm:t>
    </dgm:pt>
    <dgm:pt modelId="{F620173F-3BC9-433B-A4FC-4CAE45506473}" type="asst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OR Sir Edward Guildford -1534</a:t>
          </a:r>
        </a:p>
        <a:p>
          <a:r>
            <a:rPr lang="en-GB" dirty="0"/>
            <a:t>M Eleanor West -1525</a:t>
          </a:r>
        </a:p>
      </dgm:t>
    </dgm:pt>
    <dgm:pt modelId="{E1CD4FCD-138F-4B45-9349-19BCEAC72163}" type="parTrans" cxnId="{D7831567-59D1-474F-ACAD-CA7D98084F47}">
      <dgm:prSet/>
      <dgm:spPr/>
      <dgm:t>
        <a:bodyPr/>
        <a:lstStyle/>
        <a:p>
          <a:endParaRPr lang="en-GB"/>
        </a:p>
      </dgm:t>
    </dgm:pt>
    <dgm:pt modelId="{CD7D2E93-1AAC-452D-86A3-73D4F637609A}" type="sibTrans" cxnId="{D7831567-59D1-474F-ACAD-CA7D98084F47}">
      <dgm:prSet/>
      <dgm:spPr/>
      <dgm:t>
        <a:bodyPr/>
        <a:lstStyle/>
        <a:p>
          <a:endParaRPr lang="en-GB"/>
        </a:p>
      </dgm:t>
    </dgm:pt>
    <dgm:pt modelId="{5969050C-E0D7-4FCE-BC83-170129839E06}">
      <dgm:prSet/>
      <dgm:spPr>
        <a:solidFill>
          <a:schemeClr val="tx1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Jane Guildford c.1508-55</a:t>
          </a:r>
        </a:p>
        <a:p>
          <a:r>
            <a:rPr lang="en-GB" dirty="0"/>
            <a:t>M John Dudley, Duke of </a:t>
          </a:r>
          <a:r>
            <a:rPr lang="en-GB" dirty="0" err="1"/>
            <a:t>Nurthumberland</a:t>
          </a:r>
          <a:r>
            <a:rPr lang="en-GB" dirty="0"/>
            <a:t> 1504-53</a:t>
          </a:r>
        </a:p>
      </dgm:t>
    </dgm:pt>
    <dgm:pt modelId="{07828927-72AD-4983-A1A7-43F74C56E033}" type="parTrans" cxnId="{1503E61E-6AA5-4050-B87C-A0E5893D0D9A}">
      <dgm:prSet/>
      <dgm:spPr/>
      <dgm:t>
        <a:bodyPr/>
        <a:lstStyle/>
        <a:p>
          <a:endParaRPr lang="en-GB"/>
        </a:p>
      </dgm:t>
    </dgm:pt>
    <dgm:pt modelId="{52A99BDA-6D57-4B74-8496-CCDC2125C068}" type="sibTrans" cxnId="{1503E61E-6AA5-4050-B87C-A0E5893D0D9A}">
      <dgm:prSet/>
      <dgm:spPr/>
      <dgm:t>
        <a:bodyPr/>
        <a:lstStyle/>
        <a:p>
          <a:endParaRPr lang="en-GB"/>
        </a:p>
      </dgm:t>
    </dgm:pt>
    <dgm:pt modelId="{4A399862-B70E-4E0F-86CF-DC9280F78F50}">
      <dgm:prSet/>
      <dgm:spPr>
        <a:solidFill>
          <a:srgbClr val="7030A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Lord Guildford Dudley c.1535-54</a:t>
          </a:r>
        </a:p>
        <a:p>
          <a:r>
            <a:rPr lang="en-GB" dirty="0"/>
            <a:t>M JANE c.1537-54</a:t>
          </a:r>
        </a:p>
      </dgm:t>
    </dgm:pt>
    <dgm:pt modelId="{B3031AD1-8745-40BD-83F5-58B50B2FF60F}" type="parTrans" cxnId="{CF2554B0-3B17-491B-A395-FE598FF0E014}">
      <dgm:prSet/>
      <dgm:spPr/>
      <dgm:t>
        <a:bodyPr/>
        <a:lstStyle/>
        <a:p>
          <a:endParaRPr lang="en-GB"/>
        </a:p>
      </dgm:t>
    </dgm:pt>
    <dgm:pt modelId="{6DD8462C-EBA2-42A4-8153-9B075FEBC34B}" type="sibTrans" cxnId="{CF2554B0-3B17-491B-A395-FE598FF0E014}">
      <dgm:prSet/>
      <dgm:spPr/>
      <dgm:t>
        <a:bodyPr/>
        <a:lstStyle/>
        <a:p>
          <a:endParaRPr lang="en-GB"/>
        </a:p>
      </dgm:t>
    </dgm:pt>
    <dgm:pt modelId="{4433658B-C8A4-49DD-8FFB-3FA368B6D633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Robert</a:t>
          </a:r>
          <a:r>
            <a:rPr lang="en-GB"/>
            <a:t>, Earl of Leicester 1532-88</a:t>
          </a:r>
          <a:endParaRPr lang="en-GB" dirty="0"/>
        </a:p>
      </dgm:t>
    </dgm:pt>
    <dgm:pt modelId="{15C11129-DC36-4678-B7D5-15AE8B31B26C}" type="parTrans" cxnId="{1D5DBAC6-9868-4377-B016-DBE69C9C0A19}">
      <dgm:prSet/>
      <dgm:spPr/>
      <dgm:t>
        <a:bodyPr/>
        <a:lstStyle/>
        <a:p>
          <a:endParaRPr lang="en-GB"/>
        </a:p>
      </dgm:t>
    </dgm:pt>
    <dgm:pt modelId="{3F44FC5C-FCBF-42DB-8653-103BE7D4CD29}" type="sibTrans" cxnId="{1D5DBAC6-9868-4377-B016-DBE69C9C0A19}">
      <dgm:prSet/>
      <dgm:spPr/>
      <dgm:t>
        <a:bodyPr/>
        <a:lstStyle/>
        <a:p>
          <a:endParaRPr lang="en-GB"/>
        </a:p>
      </dgm:t>
    </dgm:pt>
    <dgm:pt modelId="{D05B9E43-B140-47F2-ABF9-C370FD96B3EE}" type="pres">
      <dgm:prSet presAssocID="{9330D139-1BB7-45A3-BDC1-B28518C2169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BC48254-B2D4-4463-BA73-7860986A8269}" type="pres">
      <dgm:prSet presAssocID="{FBD4F2B5-4B38-4BF6-B180-A61298B35A10}" presName="hierRoot1" presStyleCnt="0">
        <dgm:presLayoutVars>
          <dgm:hierBranch val="init"/>
        </dgm:presLayoutVars>
      </dgm:prSet>
      <dgm:spPr/>
    </dgm:pt>
    <dgm:pt modelId="{11B20A9F-5354-4D3A-AC19-9A4C16A928F0}" type="pres">
      <dgm:prSet presAssocID="{FBD4F2B5-4B38-4BF6-B180-A61298B35A10}" presName="rootComposite1" presStyleCnt="0"/>
      <dgm:spPr/>
    </dgm:pt>
    <dgm:pt modelId="{ADE67913-2A60-4D16-89E0-0DA2C6A85A28}" type="pres">
      <dgm:prSet presAssocID="{FBD4F2B5-4B38-4BF6-B180-A61298B35A10}" presName="rootText1" presStyleLbl="node0" presStyleIdx="0" presStyleCnt="1">
        <dgm:presLayoutVars>
          <dgm:chPref val="3"/>
        </dgm:presLayoutVars>
      </dgm:prSet>
      <dgm:spPr/>
    </dgm:pt>
    <dgm:pt modelId="{D7DFD7EF-B76E-4ED9-BB2F-8FFE7FA78EB2}" type="pres">
      <dgm:prSet presAssocID="{FBD4F2B5-4B38-4BF6-B180-A61298B35A10}" presName="rootConnector1" presStyleLbl="node1" presStyleIdx="0" presStyleCnt="0"/>
      <dgm:spPr/>
    </dgm:pt>
    <dgm:pt modelId="{06DF015C-D0BC-4E15-903E-3B56559F94FB}" type="pres">
      <dgm:prSet presAssocID="{FBD4F2B5-4B38-4BF6-B180-A61298B35A10}" presName="hierChild2" presStyleCnt="0"/>
      <dgm:spPr/>
    </dgm:pt>
    <dgm:pt modelId="{FC516626-10FE-4220-A3CE-DAFC0041DE42}" type="pres">
      <dgm:prSet presAssocID="{A6BB0169-824C-44D0-AC1E-579CB8F2DD02}" presName="Name37" presStyleLbl="parChTrans1D2" presStyleIdx="0" presStyleCnt="3"/>
      <dgm:spPr/>
    </dgm:pt>
    <dgm:pt modelId="{034FA1AE-B1C6-4C9A-8106-79B73663C53B}" type="pres">
      <dgm:prSet presAssocID="{12094EB6-6A28-4F4D-8752-8C9B50A68E17}" presName="hierRoot2" presStyleCnt="0">
        <dgm:presLayoutVars>
          <dgm:hierBranch val="init"/>
        </dgm:presLayoutVars>
      </dgm:prSet>
      <dgm:spPr/>
    </dgm:pt>
    <dgm:pt modelId="{F6D65592-7944-4239-A184-B6FA87EDC687}" type="pres">
      <dgm:prSet presAssocID="{12094EB6-6A28-4F4D-8752-8C9B50A68E17}" presName="rootComposite" presStyleCnt="0"/>
      <dgm:spPr/>
    </dgm:pt>
    <dgm:pt modelId="{28ACBCCA-8763-40F2-981E-5297CE44FD90}" type="pres">
      <dgm:prSet presAssocID="{12094EB6-6A28-4F4D-8752-8C9B50A68E17}" presName="rootText" presStyleLbl="node2" presStyleIdx="0" presStyleCnt="3">
        <dgm:presLayoutVars>
          <dgm:chPref val="3"/>
        </dgm:presLayoutVars>
      </dgm:prSet>
      <dgm:spPr/>
    </dgm:pt>
    <dgm:pt modelId="{83DCAA12-3EE8-4F68-8796-F5089BCDEE7D}" type="pres">
      <dgm:prSet presAssocID="{12094EB6-6A28-4F4D-8752-8C9B50A68E17}" presName="rootConnector" presStyleLbl="node2" presStyleIdx="0" presStyleCnt="3"/>
      <dgm:spPr/>
    </dgm:pt>
    <dgm:pt modelId="{97583595-7150-4B98-8E76-7A55B3E9EE94}" type="pres">
      <dgm:prSet presAssocID="{12094EB6-6A28-4F4D-8752-8C9B50A68E17}" presName="hierChild4" presStyleCnt="0"/>
      <dgm:spPr/>
    </dgm:pt>
    <dgm:pt modelId="{E3E8E8E9-D768-4AC4-8E70-C89270EB267A}" type="pres">
      <dgm:prSet presAssocID="{12094EB6-6A28-4F4D-8752-8C9B50A68E17}" presName="hierChild5" presStyleCnt="0"/>
      <dgm:spPr/>
    </dgm:pt>
    <dgm:pt modelId="{6A2B15D7-0560-4505-8D7C-A767E93CF92D}" type="pres">
      <dgm:prSet presAssocID="{E1CD4FCD-138F-4B45-9349-19BCEAC72163}" presName="Name111" presStyleLbl="parChTrans1D3" presStyleIdx="0" presStyleCnt="3"/>
      <dgm:spPr/>
    </dgm:pt>
    <dgm:pt modelId="{B3EF7268-AE95-41B8-8E11-E3D4395F71A9}" type="pres">
      <dgm:prSet presAssocID="{F620173F-3BC9-433B-A4FC-4CAE45506473}" presName="hierRoot3" presStyleCnt="0">
        <dgm:presLayoutVars>
          <dgm:hierBranch val="init"/>
        </dgm:presLayoutVars>
      </dgm:prSet>
      <dgm:spPr/>
    </dgm:pt>
    <dgm:pt modelId="{F5E53C53-AEB0-44C9-9BE0-0A831B5F751D}" type="pres">
      <dgm:prSet presAssocID="{F620173F-3BC9-433B-A4FC-4CAE45506473}" presName="rootComposite3" presStyleCnt="0"/>
      <dgm:spPr/>
    </dgm:pt>
    <dgm:pt modelId="{1F61D25C-1AC5-4CEF-94A8-FC0101A10673}" type="pres">
      <dgm:prSet presAssocID="{F620173F-3BC9-433B-A4FC-4CAE45506473}" presName="rootText3" presStyleLbl="asst2" presStyleIdx="0" presStyleCnt="2">
        <dgm:presLayoutVars>
          <dgm:chPref val="3"/>
        </dgm:presLayoutVars>
      </dgm:prSet>
      <dgm:spPr/>
    </dgm:pt>
    <dgm:pt modelId="{85EFE858-4569-441D-8A23-D6E45D6B8B89}" type="pres">
      <dgm:prSet presAssocID="{F620173F-3BC9-433B-A4FC-4CAE45506473}" presName="rootConnector3" presStyleLbl="asst2" presStyleIdx="0" presStyleCnt="2"/>
      <dgm:spPr/>
    </dgm:pt>
    <dgm:pt modelId="{33B03AE5-B077-45D7-A467-D534399BECF7}" type="pres">
      <dgm:prSet presAssocID="{F620173F-3BC9-433B-A4FC-4CAE45506473}" presName="hierChild6" presStyleCnt="0"/>
      <dgm:spPr/>
    </dgm:pt>
    <dgm:pt modelId="{8B552019-C21E-4A12-9783-97F73AF23CB9}" type="pres">
      <dgm:prSet presAssocID="{07828927-72AD-4983-A1A7-43F74C56E033}" presName="Name37" presStyleLbl="parChTrans1D4" presStyleIdx="0" presStyleCnt="3"/>
      <dgm:spPr/>
    </dgm:pt>
    <dgm:pt modelId="{734F4E4D-55E0-45B2-BE14-76C38BBE0101}" type="pres">
      <dgm:prSet presAssocID="{5969050C-E0D7-4FCE-BC83-170129839E06}" presName="hierRoot2" presStyleCnt="0">
        <dgm:presLayoutVars>
          <dgm:hierBranch val="init"/>
        </dgm:presLayoutVars>
      </dgm:prSet>
      <dgm:spPr/>
    </dgm:pt>
    <dgm:pt modelId="{4958C035-E358-4684-BF5D-935F6057EF20}" type="pres">
      <dgm:prSet presAssocID="{5969050C-E0D7-4FCE-BC83-170129839E06}" presName="rootComposite" presStyleCnt="0"/>
      <dgm:spPr/>
    </dgm:pt>
    <dgm:pt modelId="{EC2453FB-84C0-40CD-B147-90634BB195EF}" type="pres">
      <dgm:prSet presAssocID="{5969050C-E0D7-4FCE-BC83-170129839E06}" presName="rootText" presStyleLbl="node4" presStyleIdx="0" presStyleCnt="3">
        <dgm:presLayoutVars>
          <dgm:chPref val="3"/>
        </dgm:presLayoutVars>
      </dgm:prSet>
      <dgm:spPr/>
    </dgm:pt>
    <dgm:pt modelId="{56AB4FC7-EF76-499E-B521-C0CFA8FE2140}" type="pres">
      <dgm:prSet presAssocID="{5969050C-E0D7-4FCE-BC83-170129839E06}" presName="rootConnector" presStyleLbl="node4" presStyleIdx="0" presStyleCnt="3"/>
      <dgm:spPr/>
    </dgm:pt>
    <dgm:pt modelId="{1F847731-4EEB-4704-A875-B885C74DFB20}" type="pres">
      <dgm:prSet presAssocID="{5969050C-E0D7-4FCE-BC83-170129839E06}" presName="hierChild4" presStyleCnt="0"/>
      <dgm:spPr/>
    </dgm:pt>
    <dgm:pt modelId="{4D3C5684-743D-46D6-89C3-3D646DE4AE60}" type="pres">
      <dgm:prSet presAssocID="{B3031AD1-8745-40BD-83F5-58B50B2FF60F}" presName="Name37" presStyleLbl="parChTrans1D4" presStyleIdx="1" presStyleCnt="3"/>
      <dgm:spPr/>
    </dgm:pt>
    <dgm:pt modelId="{3A67D568-8A1D-42A3-9A80-B09367375361}" type="pres">
      <dgm:prSet presAssocID="{4A399862-B70E-4E0F-86CF-DC9280F78F50}" presName="hierRoot2" presStyleCnt="0">
        <dgm:presLayoutVars>
          <dgm:hierBranch val="init"/>
        </dgm:presLayoutVars>
      </dgm:prSet>
      <dgm:spPr/>
    </dgm:pt>
    <dgm:pt modelId="{DC8D0355-4610-4417-A649-6F14EEFF462C}" type="pres">
      <dgm:prSet presAssocID="{4A399862-B70E-4E0F-86CF-DC9280F78F50}" presName="rootComposite" presStyleCnt="0"/>
      <dgm:spPr/>
    </dgm:pt>
    <dgm:pt modelId="{B33F7907-612B-4911-A38D-C049D67262CB}" type="pres">
      <dgm:prSet presAssocID="{4A399862-B70E-4E0F-86CF-DC9280F78F50}" presName="rootText" presStyleLbl="node4" presStyleIdx="1" presStyleCnt="3">
        <dgm:presLayoutVars>
          <dgm:chPref val="3"/>
        </dgm:presLayoutVars>
      </dgm:prSet>
      <dgm:spPr/>
    </dgm:pt>
    <dgm:pt modelId="{2A6696B8-22A0-4A60-A888-3239E155F381}" type="pres">
      <dgm:prSet presAssocID="{4A399862-B70E-4E0F-86CF-DC9280F78F50}" presName="rootConnector" presStyleLbl="node4" presStyleIdx="1" presStyleCnt="3"/>
      <dgm:spPr/>
    </dgm:pt>
    <dgm:pt modelId="{B53F264B-7413-4699-9053-2A0A8BBA5E54}" type="pres">
      <dgm:prSet presAssocID="{4A399862-B70E-4E0F-86CF-DC9280F78F50}" presName="hierChild4" presStyleCnt="0"/>
      <dgm:spPr/>
    </dgm:pt>
    <dgm:pt modelId="{3DD8A71B-01DB-4A11-BCC7-C70D2412C145}" type="pres">
      <dgm:prSet presAssocID="{4A399862-B70E-4E0F-86CF-DC9280F78F50}" presName="hierChild5" presStyleCnt="0"/>
      <dgm:spPr/>
    </dgm:pt>
    <dgm:pt modelId="{BDE1B544-C036-4642-9BD0-129E1BE62F81}" type="pres">
      <dgm:prSet presAssocID="{15C11129-DC36-4678-B7D5-15AE8B31B26C}" presName="Name37" presStyleLbl="parChTrans1D4" presStyleIdx="2" presStyleCnt="3"/>
      <dgm:spPr/>
    </dgm:pt>
    <dgm:pt modelId="{F6FE28A4-1E2A-47F8-BA80-45E71494CF49}" type="pres">
      <dgm:prSet presAssocID="{4433658B-C8A4-49DD-8FFB-3FA368B6D633}" presName="hierRoot2" presStyleCnt="0">
        <dgm:presLayoutVars>
          <dgm:hierBranch val="init"/>
        </dgm:presLayoutVars>
      </dgm:prSet>
      <dgm:spPr/>
    </dgm:pt>
    <dgm:pt modelId="{724436BC-0BB7-4D10-975A-F0E38DFDC387}" type="pres">
      <dgm:prSet presAssocID="{4433658B-C8A4-49DD-8FFB-3FA368B6D633}" presName="rootComposite" presStyleCnt="0"/>
      <dgm:spPr/>
    </dgm:pt>
    <dgm:pt modelId="{0B21841A-10DA-4CC8-BBC3-EA23E9619F23}" type="pres">
      <dgm:prSet presAssocID="{4433658B-C8A4-49DD-8FFB-3FA368B6D633}" presName="rootText" presStyleLbl="node4" presStyleIdx="2" presStyleCnt="3">
        <dgm:presLayoutVars>
          <dgm:chPref val="3"/>
        </dgm:presLayoutVars>
      </dgm:prSet>
      <dgm:spPr/>
    </dgm:pt>
    <dgm:pt modelId="{C84D667F-E974-4FD7-B013-5961134BF426}" type="pres">
      <dgm:prSet presAssocID="{4433658B-C8A4-49DD-8FFB-3FA368B6D633}" presName="rootConnector" presStyleLbl="node4" presStyleIdx="2" presStyleCnt="3"/>
      <dgm:spPr/>
    </dgm:pt>
    <dgm:pt modelId="{B1E4A2EC-F889-413F-90A5-A1028E5A8AAC}" type="pres">
      <dgm:prSet presAssocID="{4433658B-C8A4-49DD-8FFB-3FA368B6D633}" presName="hierChild4" presStyleCnt="0"/>
      <dgm:spPr/>
    </dgm:pt>
    <dgm:pt modelId="{C0B154C0-E3E7-4395-8097-E88E29C1F1B5}" type="pres">
      <dgm:prSet presAssocID="{4433658B-C8A4-49DD-8FFB-3FA368B6D633}" presName="hierChild5" presStyleCnt="0"/>
      <dgm:spPr/>
    </dgm:pt>
    <dgm:pt modelId="{77B0503E-9F41-478B-9D01-0E7FA5B404FA}" type="pres">
      <dgm:prSet presAssocID="{5969050C-E0D7-4FCE-BC83-170129839E06}" presName="hierChild5" presStyleCnt="0"/>
      <dgm:spPr/>
    </dgm:pt>
    <dgm:pt modelId="{2081CFF0-EE26-4EF5-9DBC-363D71210876}" type="pres">
      <dgm:prSet presAssocID="{F620173F-3BC9-433B-A4FC-4CAE45506473}" presName="hierChild7" presStyleCnt="0"/>
      <dgm:spPr/>
    </dgm:pt>
    <dgm:pt modelId="{13ECB40A-6C88-4856-AD2D-94E15B8767E3}" type="pres">
      <dgm:prSet presAssocID="{5C9B2542-04BB-4DF8-B466-39C98AF8C80F}" presName="Name37" presStyleLbl="parChTrans1D2" presStyleIdx="1" presStyleCnt="3"/>
      <dgm:spPr/>
    </dgm:pt>
    <dgm:pt modelId="{CC65F29A-518D-4990-8277-7D8454C0B188}" type="pres">
      <dgm:prSet presAssocID="{BFFA2A00-7A9D-4618-B927-752A143CF992}" presName="hierRoot2" presStyleCnt="0">
        <dgm:presLayoutVars>
          <dgm:hierBranch val="init"/>
        </dgm:presLayoutVars>
      </dgm:prSet>
      <dgm:spPr/>
    </dgm:pt>
    <dgm:pt modelId="{88986759-D1BD-4946-B2F6-D6FA4B135651}" type="pres">
      <dgm:prSet presAssocID="{BFFA2A00-7A9D-4618-B927-752A143CF992}" presName="rootComposite" presStyleCnt="0"/>
      <dgm:spPr/>
    </dgm:pt>
    <dgm:pt modelId="{7A0BB965-DC7D-444C-A331-3E71D95668E6}" type="pres">
      <dgm:prSet presAssocID="{BFFA2A00-7A9D-4618-B927-752A143CF992}" presName="rootText" presStyleLbl="node2" presStyleIdx="1" presStyleCnt="3">
        <dgm:presLayoutVars>
          <dgm:chPref val="3"/>
        </dgm:presLayoutVars>
      </dgm:prSet>
      <dgm:spPr/>
    </dgm:pt>
    <dgm:pt modelId="{FA0A94EF-60B4-4B63-BC08-66ED45380F0A}" type="pres">
      <dgm:prSet presAssocID="{BFFA2A00-7A9D-4618-B927-752A143CF992}" presName="rootConnector" presStyleLbl="node2" presStyleIdx="1" presStyleCnt="3"/>
      <dgm:spPr/>
    </dgm:pt>
    <dgm:pt modelId="{EFD6F69B-8A61-40A7-B11B-2DF0CA21333B}" type="pres">
      <dgm:prSet presAssocID="{BFFA2A00-7A9D-4618-B927-752A143CF992}" presName="hierChild4" presStyleCnt="0"/>
      <dgm:spPr/>
    </dgm:pt>
    <dgm:pt modelId="{42638BB6-0BEC-4209-BA66-63A90B745117}" type="pres">
      <dgm:prSet presAssocID="{21E2D6D4-2FD2-4044-96C6-7C9A17A6AB47}" presName="Name37" presStyleLbl="parChTrans1D3" presStyleIdx="1" presStyleCnt="3"/>
      <dgm:spPr/>
    </dgm:pt>
    <dgm:pt modelId="{7B82FF64-BFC6-4BB3-AD0F-D233077D08AC}" type="pres">
      <dgm:prSet presAssocID="{AFE98EA7-2E67-4C1A-906A-0870A23C4F32}" presName="hierRoot2" presStyleCnt="0">
        <dgm:presLayoutVars>
          <dgm:hierBranch val="init"/>
        </dgm:presLayoutVars>
      </dgm:prSet>
      <dgm:spPr/>
    </dgm:pt>
    <dgm:pt modelId="{02B46A27-9245-4404-9C5B-A5542F8D9975}" type="pres">
      <dgm:prSet presAssocID="{AFE98EA7-2E67-4C1A-906A-0870A23C4F32}" presName="rootComposite" presStyleCnt="0"/>
      <dgm:spPr/>
    </dgm:pt>
    <dgm:pt modelId="{6B6D4D22-8278-42C5-AEDD-4967D612C7BF}" type="pres">
      <dgm:prSet presAssocID="{AFE98EA7-2E67-4C1A-906A-0870A23C4F32}" presName="rootText" presStyleLbl="node3" presStyleIdx="0" presStyleCnt="1">
        <dgm:presLayoutVars>
          <dgm:chPref val="3"/>
        </dgm:presLayoutVars>
      </dgm:prSet>
      <dgm:spPr/>
    </dgm:pt>
    <dgm:pt modelId="{768C1D85-67A3-4FDD-8273-AE2BBA106871}" type="pres">
      <dgm:prSet presAssocID="{AFE98EA7-2E67-4C1A-906A-0870A23C4F32}" presName="rootConnector" presStyleLbl="node3" presStyleIdx="0" presStyleCnt="1"/>
      <dgm:spPr/>
    </dgm:pt>
    <dgm:pt modelId="{11A183E6-7F86-4CE8-AB02-6B7988530F70}" type="pres">
      <dgm:prSet presAssocID="{AFE98EA7-2E67-4C1A-906A-0870A23C4F32}" presName="hierChild4" presStyleCnt="0"/>
      <dgm:spPr/>
    </dgm:pt>
    <dgm:pt modelId="{98B37F56-2BAE-46F7-B531-B48A9DA069F0}" type="pres">
      <dgm:prSet presAssocID="{AFE98EA7-2E67-4C1A-906A-0870A23C4F32}" presName="hierChild5" presStyleCnt="0"/>
      <dgm:spPr/>
    </dgm:pt>
    <dgm:pt modelId="{AC8CA426-798E-43CB-A5D9-3BE7AAD72906}" type="pres">
      <dgm:prSet presAssocID="{BFFA2A00-7A9D-4618-B927-752A143CF992}" presName="hierChild5" presStyleCnt="0"/>
      <dgm:spPr/>
    </dgm:pt>
    <dgm:pt modelId="{99182CDA-7B55-4B1E-94B6-8F5C218F4CD0}" type="pres">
      <dgm:prSet presAssocID="{56C6B807-2DEB-4B48-9A6D-1DBB9D885522}" presName="Name111" presStyleLbl="parChTrans1D3" presStyleIdx="2" presStyleCnt="3"/>
      <dgm:spPr/>
    </dgm:pt>
    <dgm:pt modelId="{DCD68125-4672-44CE-ACA2-12C73EA828A2}" type="pres">
      <dgm:prSet presAssocID="{33AA0E51-F713-4659-BA3A-E57D9A1525EC}" presName="hierRoot3" presStyleCnt="0">
        <dgm:presLayoutVars>
          <dgm:hierBranch val="init"/>
        </dgm:presLayoutVars>
      </dgm:prSet>
      <dgm:spPr/>
    </dgm:pt>
    <dgm:pt modelId="{DE296D98-6DD5-4F81-BB12-E65545946479}" type="pres">
      <dgm:prSet presAssocID="{33AA0E51-F713-4659-BA3A-E57D9A1525EC}" presName="rootComposite3" presStyleCnt="0"/>
      <dgm:spPr/>
    </dgm:pt>
    <dgm:pt modelId="{68429824-7874-40EE-AD5A-6602DE41D5F9}" type="pres">
      <dgm:prSet presAssocID="{33AA0E51-F713-4659-BA3A-E57D9A1525EC}" presName="rootText3" presStyleLbl="asst2" presStyleIdx="1" presStyleCnt="2">
        <dgm:presLayoutVars>
          <dgm:chPref val="3"/>
        </dgm:presLayoutVars>
      </dgm:prSet>
      <dgm:spPr/>
    </dgm:pt>
    <dgm:pt modelId="{09D5599B-E21E-4E8A-950B-2A4670673C12}" type="pres">
      <dgm:prSet presAssocID="{33AA0E51-F713-4659-BA3A-E57D9A1525EC}" presName="rootConnector3" presStyleLbl="asst2" presStyleIdx="1" presStyleCnt="2"/>
      <dgm:spPr/>
    </dgm:pt>
    <dgm:pt modelId="{B5D9BFBC-015C-4954-A72A-0C361597F09C}" type="pres">
      <dgm:prSet presAssocID="{33AA0E51-F713-4659-BA3A-E57D9A1525EC}" presName="hierChild6" presStyleCnt="0"/>
      <dgm:spPr/>
    </dgm:pt>
    <dgm:pt modelId="{C5A8EE8B-EE01-4D58-8D2F-67E3985C5BEA}" type="pres">
      <dgm:prSet presAssocID="{33AA0E51-F713-4659-BA3A-E57D9A1525EC}" presName="hierChild7" presStyleCnt="0"/>
      <dgm:spPr/>
    </dgm:pt>
    <dgm:pt modelId="{3DB792B3-CC20-4B8D-9BC8-75ABF2F8672B}" type="pres">
      <dgm:prSet presAssocID="{6BDB112B-246C-4B57-9850-B9FBC148BA81}" presName="Name37" presStyleLbl="parChTrans1D2" presStyleIdx="2" presStyleCnt="3"/>
      <dgm:spPr/>
    </dgm:pt>
    <dgm:pt modelId="{5EF3948D-6F29-43A7-8FF4-683B8812CF40}" type="pres">
      <dgm:prSet presAssocID="{C4143606-8C11-482E-9625-2D0A7220F2E0}" presName="hierRoot2" presStyleCnt="0">
        <dgm:presLayoutVars>
          <dgm:hierBranch val="init"/>
        </dgm:presLayoutVars>
      </dgm:prSet>
      <dgm:spPr/>
    </dgm:pt>
    <dgm:pt modelId="{2E633D79-AB69-4088-BB76-6ECB6791C70F}" type="pres">
      <dgm:prSet presAssocID="{C4143606-8C11-482E-9625-2D0A7220F2E0}" presName="rootComposite" presStyleCnt="0"/>
      <dgm:spPr/>
    </dgm:pt>
    <dgm:pt modelId="{369A2738-F50F-470E-99B0-15CBAAC375BC}" type="pres">
      <dgm:prSet presAssocID="{C4143606-8C11-482E-9625-2D0A7220F2E0}" presName="rootText" presStyleLbl="node2" presStyleIdx="2" presStyleCnt="3">
        <dgm:presLayoutVars>
          <dgm:chPref val="3"/>
        </dgm:presLayoutVars>
      </dgm:prSet>
      <dgm:spPr/>
    </dgm:pt>
    <dgm:pt modelId="{F57D9CD7-FE5D-4DFF-859A-14A9BB58BFAA}" type="pres">
      <dgm:prSet presAssocID="{C4143606-8C11-482E-9625-2D0A7220F2E0}" presName="rootConnector" presStyleLbl="node2" presStyleIdx="2" presStyleCnt="3"/>
      <dgm:spPr/>
    </dgm:pt>
    <dgm:pt modelId="{E2C839CF-C49E-4D8E-9432-7853B5C97AEB}" type="pres">
      <dgm:prSet presAssocID="{C4143606-8C11-482E-9625-2D0A7220F2E0}" presName="hierChild4" presStyleCnt="0"/>
      <dgm:spPr/>
    </dgm:pt>
    <dgm:pt modelId="{3FE3BAD1-20ED-4CB2-8E4E-B70B32F78C7D}" type="pres">
      <dgm:prSet presAssocID="{C4143606-8C11-482E-9625-2D0A7220F2E0}" presName="hierChild5" presStyleCnt="0"/>
      <dgm:spPr/>
    </dgm:pt>
    <dgm:pt modelId="{C943B2CB-24C0-44AD-8BBD-30B85F4909B4}" type="pres">
      <dgm:prSet presAssocID="{FBD4F2B5-4B38-4BF6-B180-A61298B35A10}" presName="hierChild3" presStyleCnt="0"/>
      <dgm:spPr/>
    </dgm:pt>
  </dgm:ptLst>
  <dgm:cxnLst>
    <dgm:cxn modelId="{EFC1A306-F2E6-48CB-AD56-436916C604E1}" type="presOf" srcId="{21E2D6D4-2FD2-4044-96C6-7C9A17A6AB47}" destId="{42638BB6-0BEC-4209-BA66-63A90B745117}" srcOrd="0" destOrd="0" presId="urn:microsoft.com/office/officeart/2005/8/layout/orgChart1"/>
    <dgm:cxn modelId="{33BA2308-5681-419F-95C2-BAD95EE44B04}" type="presOf" srcId="{4433658B-C8A4-49DD-8FFB-3FA368B6D633}" destId="{0B21841A-10DA-4CC8-BBC3-EA23E9619F23}" srcOrd="0" destOrd="0" presId="urn:microsoft.com/office/officeart/2005/8/layout/orgChart1"/>
    <dgm:cxn modelId="{064BC80F-7A8E-4C6C-8232-91A90F68F479}" type="presOf" srcId="{5969050C-E0D7-4FCE-BC83-170129839E06}" destId="{56AB4FC7-EF76-499E-B521-C0CFA8FE2140}" srcOrd="1" destOrd="0" presId="urn:microsoft.com/office/officeart/2005/8/layout/orgChart1"/>
    <dgm:cxn modelId="{F37F1413-C28E-4569-A446-A98FE11B1C1C}" srcId="{FBD4F2B5-4B38-4BF6-B180-A61298B35A10}" destId="{12094EB6-6A28-4F4D-8752-8C9B50A68E17}" srcOrd="0" destOrd="0" parTransId="{A6BB0169-824C-44D0-AC1E-579CB8F2DD02}" sibTransId="{4E173D9A-422C-4DD1-8359-0E083B3799CA}"/>
    <dgm:cxn modelId="{100C4218-2AC9-428F-B38F-2A5833F754A5}" srcId="{9330D139-1BB7-45A3-BDC1-B28518C21693}" destId="{FBD4F2B5-4B38-4BF6-B180-A61298B35A10}" srcOrd="0" destOrd="0" parTransId="{D84F6D6B-8BED-43D6-B1FD-8789F8D4A55E}" sibTransId="{65F363BD-AED0-485A-A684-C633E3A67633}"/>
    <dgm:cxn modelId="{5C34ED1A-899F-4DF3-ADF3-FC489BC83E9E}" type="presOf" srcId="{4433658B-C8A4-49DD-8FFB-3FA368B6D633}" destId="{C84D667F-E974-4FD7-B013-5961134BF426}" srcOrd="1" destOrd="0" presId="urn:microsoft.com/office/officeart/2005/8/layout/orgChart1"/>
    <dgm:cxn modelId="{E2F6741B-0D07-49C5-87CC-7489C4A68746}" srcId="{FBD4F2B5-4B38-4BF6-B180-A61298B35A10}" destId="{BFFA2A00-7A9D-4618-B927-752A143CF992}" srcOrd="1" destOrd="0" parTransId="{5C9B2542-04BB-4DF8-B466-39C98AF8C80F}" sibTransId="{DD3EAA10-118B-4BCB-BAEA-C6D3628D7D91}"/>
    <dgm:cxn modelId="{CA929A1B-B1B8-4923-AE70-D386EA7BF244}" type="presOf" srcId="{15C11129-DC36-4678-B7D5-15AE8B31B26C}" destId="{BDE1B544-C036-4642-9BD0-129E1BE62F81}" srcOrd="0" destOrd="0" presId="urn:microsoft.com/office/officeart/2005/8/layout/orgChart1"/>
    <dgm:cxn modelId="{0137991E-7308-4E0B-9CC5-0DE41AE2E27C}" srcId="{BFFA2A00-7A9D-4618-B927-752A143CF992}" destId="{AFE98EA7-2E67-4C1A-906A-0870A23C4F32}" srcOrd="0" destOrd="0" parTransId="{21E2D6D4-2FD2-4044-96C6-7C9A17A6AB47}" sibTransId="{3BBD760E-7E4E-47DD-8CF6-AB666786C91A}"/>
    <dgm:cxn modelId="{1503E61E-6AA5-4050-B87C-A0E5893D0D9A}" srcId="{F620173F-3BC9-433B-A4FC-4CAE45506473}" destId="{5969050C-E0D7-4FCE-BC83-170129839E06}" srcOrd="0" destOrd="0" parTransId="{07828927-72AD-4983-A1A7-43F74C56E033}" sibTransId="{52A99BDA-6D57-4B74-8496-CCDC2125C068}"/>
    <dgm:cxn modelId="{9287B92D-E49D-45E5-BDF8-B979789CE3FD}" type="presOf" srcId="{4A399862-B70E-4E0F-86CF-DC9280F78F50}" destId="{B33F7907-612B-4911-A38D-C049D67262CB}" srcOrd="0" destOrd="0" presId="urn:microsoft.com/office/officeart/2005/8/layout/orgChart1"/>
    <dgm:cxn modelId="{A3048330-EEF6-4C85-A32F-48C27E86D288}" srcId="{FBD4F2B5-4B38-4BF6-B180-A61298B35A10}" destId="{C4143606-8C11-482E-9625-2D0A7220F2E0}" srcOrd="2" destOrd="0" parTransId="{6BDB112B-246C-4B57-9850-B9FBC148BA81}" sibTransId="{21CD5E09-B236-4991-B4A6-9D11F112ED88}"/>
    <dgm:cxn modelId="{858DC832-D8C1-4CA9-82E9-83BA28E8D08A}" type="presOf" srcId="{FBD4F2B5-4B38-4BF6-B180-A61298B35A10}" destId="{D7DFD7EF-B76E-4ED9-BB2F-8FFE7FA78EB2}" srcOrd="1" destOrd="0" presId="urn:microsoft.com/office/officeart/2005/8/layout/orgChart1"/>
    <dgm:cxn modelId="{6C873B5B-DE83-41BE-B44F-89D8C5EB2799}" type="presOf" srcId="{33AA0E51-F713-4659-BA3A-E57D9A1525EC}" destId="{09D5599B-E21E-4E8A-950B-2A4670673C12}" srcOrd="1" destOrd="0" presId="urn:microsoft.com/office/officeart/2005/8/layout/orgChart1"/>
    <dgm:cxn modelId="{D7831567-59D1-474F-ACAD-CA7D98084F47}" srcId="{12094EB6-6A28-4F4D-8752-8C9B50A68E17}" destId="{F620173F-3BC9-433B-A4FC-4CAE45506473}" srcOrd="0" destOrd="0" parTransId="{E1CD4FCD-138F-4B45-9349-19BCEAC72163}" sibTransId="{CD7D2E93-1AAC-452D-86A3-73D4F637609A}"/>
    <dgm:cxn modelId="{BCA86E68-64E4-4424-802B-FE1810259BC0}" type="presOf" srcId="{5C9B2542-04BB-4DF8-B466-39C98AF8C80F}" destId="{13ECB40A-6C88-4856-AD2D-94E15B8767E3}" srcOrd="0" destOrd="0" presId="urn:microsoft.com/office/officeart/2005/8/layout/orgChart1"/>
    <dgm:cxn modelId="{FAFB3249-611F-4256-8F61-601866B436CA}" type="presOf" srcId="{A6BB0169-824C-44D0-AC1E-579CB8F2DD02}" destId="{FC516626-10FE-4220-A3CE-DAFC0041DE42}" srcOrd="0" destOrd="0" presId="urn:microsoft.com/office/officeart/2005/8/layout/orgChart1"/>
    <dgm:cxn modelId="{E600074B-579E-4CB8-B8E0-5DCDB0810C1E}" type="presOf" srcId="{F620173F-3BC9-433B-A4FC-4CAE45506473}" destId="{85EFE858-4569-441D-8A23-D6E45D6B8B89}" srcOrd="1" destOrd="0" presId="urn:microsoft.com/office/officeart/2005/8/layout/orgChart1"/>
    <dgm:cxn modelId="{2DD9C54B-D42E-4A93-A6C9-78F38753BEA1}" type="presOf" srcId="{12094EB6-6A28-4F4D-8752-8C9B50A68E17}" destId="{83DCAA12-3EE8-4F68-8796-F5089BCDEE7D}" srcOrd="1" destOrd="0" presId="urn:microsoft.com/office/officeart/2005/8/layout/orgChart1"/>
    <dgm:cxn modelId="{D988F36B-3362-47AA-AD8C-CC921B675C1A}" srcId="{BFFA2A00-7A9D-4618-B927-752A143CF992}" destId="{33AA0E51-F713-4659-BA3A-E57D9A1525EC}" srcOrd="1" destOrd="0" parTransId="{56C6B807-2DEB-4B48-9A6D-1DBB9D885522}" sibTransId="{D2BDE121-0FFE-47D5-939A-E1A3380548BD}"/>
    <dgm:cxn modelId="{2604874E-D704-44E1-BB42-F9AEA10D1EBF}" type="presOf" srcId="{6BDB112B-246C-4B57-9850-B9FBC148BA81}" destId="{3DB792B3-CC20-4B8D-9BC8-75ABF2F8672B}" srcOrd="0" destOrd="0" presId="urn:microsoft.com/office/officeart/2005/8/layout/orgChart1"/>
    <dgm:cxn modelId="{52BA6954-9FED-477B-B6C0-2DE1C0559249}" type="presOf" srcId="{FBD4F2B5-4B38-4BF6-B180-A61298B35A10}" destId="{ADE67913-2A60-4D16-89E0-0DA2C6A85A28}" srcOrd="0" destOrd="0" presId="urn:microsoft.com/office/officeart/2005/8/layout/orgChart1"/>
    <dgm:cxn modelId="{CE48AF76-D6AC-4B3C-A89B-5DE1EA0DDD72}" type="presOf" srcId="{BFFA2A00-7A9D-4618-B927-752A143CF992}" destId="{FA0A94EF-60B4-4B63-BC08-66ED45380F0A}" srcOrd="1" destOrd="0" presId="urn:microsoft.com/office/officeart/2005/8/layout/orgChart1"/>
    <dgm:cxn modelId="{85A95157-EBB7-4608-B89F-88D1BBAC084B}" type="presOf" srcId="{56C6B807-2DEB-4B48-9A6D-1DBB9D885522}" destId="{99182CDA-7B55-4B1E-94B6-8F5C218F4CD0}" srcOrd="0" destOrd="0" presId="urn:microsoft.com/office/officeart/2005/8/layout/orgChart1"/>
    <dgm:cxn modelId="{A7C3978A-0AA2-46BA-BC39-9899CDE6BB10}" type="presOf" srcId="{C4143606-8C11-482E-9625-2D0A7220F2E0}" destId="{F57D9CD7-FE5D-4DFF-859A-14A9BB58BFAA}" srcOrd="1" destOrd="0" presId="urn:microsoft.com/office/officeart/2005/8/layout/orgChart1"/>
    <dgm:cxn modelId="{F69C7B98-78C4-4AA2-9D3C-F39D9A76F735}" type="presOf" srcId="{4A399862-B70E-4E0F-86CF-DC9280F78F50}" destId="{2A6696B8-22A0-4A60-A888-3239E155F381}" srcOrd="1" destOrd="0" presId="urn:microsoft.com/office/officeart/2005/8/layout/orgChart1"/>
    <dgm:cxn modelId="{E35A3B9E-478E-4752-976A-CF96F755E4AE}" type="presOf" srcId="{E1CD4FCD-138F-4B45-9349-19BCEAC72163}" destId="{6A2B15D7-0560-4505-8D7C-A767E93CF92D}" srcOrd="0" destOrd="0" presId="urn:microsoft.com/office/officeart/2005/8/layout/orgChart1"/>
    <dgm:cxn modelId="{6C584A9F-1BF6-40FE-B57E-93CD75D9A55B}" type="presOf" srcId="{33AA0E51-F713-4659-BA3A-E57D9A1525EC}" destId="{68429824-7874-40EE-AD5A-6602DE41D5F9}" srcOrd="0" destOrd="0" presId="urn:microsoft.com/office/officeart/2005/8/layout/orgChart1"/>
    <dgm:cxn modelId="{DB8F21A6-E3A8-4C43-A97B-B41DD38CE8C8}" type="presOf" srcId="{9330D139-1BB7-45A3-BDC1-B28518C21693}" destId="{D05B9E43-B140-47F2-ABF9-C370FD96B3EE}" srcOrd="0" destOrd="0" presId="urn:microsoft.com/office/officeart/2005/8/layout/orgChart1"/>
    <dgm:cxn modelId="{2FD2F9A9-CC5E-49D0-A224-C8FBF46EABA3}" type="presOf" srcId="{BFFA2A00-7A9D-4618-B927-752A143CF992}" destId="{7A0BB965-DC7D-444C-A331-3E71D95668E6}" srcOrd="0" destOrd="0" presId="urn:microsoft.com/office/officeart/2005/8/layout/orgChart1"/>
    <dgm:cxn modelId="{57FD2DAB-9B5B-4100-BCF8-6336F8C26F7D}" type="presOf" srcId="{AFE98EA7-2E67-4C1A-906A-0870A23C4F32}" destId="{768C1D85-67A3-4FDD-8273-AE2BBA106871}" srcOrd="1" destOrd="0" presId="urn:microsoft.com/office/officeart/2005/8/layout/orgChart1"/>
    <dgm:cxn modelId="{0549C7AE-90E3-4B76-ACB1-BF53B24461B2}" type="presOf" srcId="{AFE98EA7-2E67-4C1A-906A-0870A23C4F32}" destId="{6B6D4D22-8278-42C5-AEDD-4967D612C7BF}" srcOrd="0" destOrd="0" presId="urn:microsoft.com/office/officeart/2005/8/layout/orgChart1"/>
    <dgm:cxn modelId="{19DDA1AF-0E81-4F41-983C-64B0568F9BFF}" type="presOf" srcId="{12094EB6-6A28-4F4D-8752-8C9B50A68E17}" destId="{28ACBCCA-8763-40F2-981E-5297CE44FD90}" srcOrd="0" destOrd="0" presId="urn:microsoft.com/office/officeart/2005/8/layout/orgChart1"/>
    <dgm:cxn modelId="{CF2554B0-3B17-491B-A395-FE598FF0E014}" srcId="{5969050C-E0D7-4FCE-BC83-170129839E06}" destId="{4A399862-B70E-4E0F-86CF-DC9280F78F50}" srcOrd="0" destOrd="0" parTransId="{B3031AD1-8745-40BD-83F5-58B50B2FF60F}" sibTransId="{6DD8462C-EBA2-42A4-8153-9B075FEBC34B}"/>
    <dgm:cxn modelId="{C7DE79B3-E762-4B39-94FC-DD047069765A}" type="presOf" srcId="{F620173F-3BC9-433B-A4FC-4CAE45506473}" destId="{1F61D25C-1AC5-4CEF-94A8-FC0101A10673}" srcOrd="0" destOrd="0" presId="urn:microsoft.com/office/officeart/2005/8/layout/orgChart1"/>
    <dgm:cxn modelId="{957CC7C0-1F96-4451-88D2-24BC68892FD7}" type="presOf" srcId="{B3031AD1-8745-40BD-83F5-58B50B2FF60F}" destId="{4D3C5684-743D-46D6-89C3-3D646DE4AE60}" srcOrd="0" destOrd="0" presId="urn:microsoft.com/office/officeart/2005/8/layout/orgChart1"/>
    <dgm:cxn modelId="{1D5DBAC6-9868-4377-B016-DBE69C9C0A19}" srcId="{5969050C-E0D7-4FCE-BC83-170129839E06}" destId="{4433658B-C8A4-49DD-8FFB-3FA368B6D633}" srcOrd="1" destOrd="0" parTransId="{15C11129-DC36-4678-B7D5-15AE8B31B26C}" sibTransId="{3F44FC5C-FCBF-42DB-8653-103BE7D4CD29}"/>
    <dgm:cxn modelId="{C3B626F3-4D95-4EB1-B716-D6D52C373164}" type="presOf" srcId="{07828927-72AD-4983-A1A7-43F74C56E033}" destId="{8B552019-C21E-4A12-9783-97F73AF23CB9}" srcOrd="0" destOrd="0" presId="urn:microsoft.com/office/officeart/2005/8/layout/orgChart1"/>
    <dgm:cxn modelId="{DC2675F7-EE1F-450A-843B-2F0739BD8584}" type="presOf" srcId="{C4143606-8C11-482E-9625-2D0A7220F2E0}" destId="{369A2738-F50F-470E-99B0-15CBAAC375BC}" srcOrd="0" destOrd="0" presId="urn:microsoft.com/office/officeart/2005/8/layout/orgChart1"/>
    <dgm:cxn modelId="{6FEB40FB-2BA3-40F9-A70D-D873AD5D6659}" type="presOf" srcId="{5969050C-E0D7-4FCE-BC83-170129839E06}" destId="{EC2453FB-84C0-40CD-B147-90634BB195EF}" srcOrd="0" destOrd="0" presId="urn:microsoft.com/office/officeart/2005/8/layout/orgChart1"/>
    <dgm:cxn modelId="{F953FA86-E0E5-4FEB-8A97-B59A8ACBBE3E}" type="presParOf" srcId="{D05B9E43-B140-47F2-ABF9-C370FD96B3EE}" destId="{FBC48254-B2D4-4463-BA73-7860986A8269}" srcOrd="0" destOrd="0" presId="urn:microsoft.com/office/officeart/2005/8/layout/orgChart1"/>
    <dgm:cxn modelId="{4773D776-860B-4ED6-8AFB-794E0F956D3D}" type="presParOf" srcId="{FBC48254-B2D4-4463-BA73-7860986A8269}" destId="{11B20A9F-5354-4D3A-AC19-9A4C16A928F0}" srcOrd="0" destOrd="0" presId="urn:microsoft.com/office/officeart/2005/8/layout/orgChart1"/>
    <dgm:cxn modelId="{7B257F6C-B44A-432F-A67D-72A5F9E2DC94}" type="presParOf" srcId="{11B20A9F-5354-4D3A-AC19-9A4C16A928F0}" destId="{ADE67913-2A60-4D16-89E0-0DA2C6A85A28}" srcOrd="0" destOrd="0" presId="urn:microsoft.com/office/officeart/2005/8/layout/orgChart1"/>
    <dgm:cxn modelId="{52B7EF98-154B-45D4-BA9D-A318FE98C295}" type="presParOf" srcId="{11B20A9F-5354-4D3A-AC19-9A4C16A928F0}" destId="{D7DFD7EF-B76E-4ED9-BB2F-8FFE7FA78EB2}" srcOrd="1" destOrd="0" presId="urn:microsoft.com/office/officeart/2005/8/layout/orgChart1"/>
    <dgm:cxn modelId="{4142CA87-775F-4EF6-9C09-86C4FB4FE86F}" type="presParOf" srcId="{FBC48254-B2D4-4463-BA73-7860986A8269}" destId="{06DF015C-D0BC-4E15-903E-3B56559F94FB}" srcOrd="1" destOrd="0" presId="urn:microsoft.com/office/officeart/2005/8/layout/orgChart1"/>
    <dgm:cxn modelId="{C8CAB05C-06E8-4558-B079-3CE3A52078E5}" type="presParOf" srcId="{06DF015C-D0BC-4E15-903E-3B56559F94FB}" destId="{FC516626-10FE-4220-A3CE-DAFC0041DE42}" srcOrd="0" destOrd="0" presId="urn:microsoft.com/office/officeart/2005/8/layout/orgChart1"/>
    <dgm:cxn modelId="{DD96B4C0-84BE-45C8-8097-CD3AD7DB1B9B}" type="presParOf" srcId="{06DF015C-D0BC-4E15-903E-3B56559F94FB}" destId="{034FA1AE-B1C6-4C9A-8106-79B73663C53B}" srcOrd="1" destOrd="0" presId="urn:microsoft.com/office/officeart/2005/8/layout/orgChart1"/>
    <dgm:cxn modelId="{B389D441-95CA-4449-8942-F0CF4CD2A5A4}" type="presParOf" srcId="{034FA1AE-B1C6-4C9A-8106-79B73663C53B}" destId="{F6D65592-7944-4239-A184-B6FA87EDC687}" srcOrd="0" destOrd="0" presId="urn:microsoft.com/office/officeart/2005/8/layout/orgChart1"/>
    <dgm:cxn modelId="{B9E05B9B-AC2B-49BF-BADE-B925FF5F6984}" type="presParOf" srcId="{F6D65592-7944-4239-A184-B6FA87EDC687}" destId="{28ACBCCA-8763-40F2-981E-5297CE44FD90}" srcOrd="0" destOrd="0" presId="urn:microsoft.com/office/officeart/2005/8/layout/orgChart1"/>
    <dgm:cxn modelId="{D388ED61-B7B9-4E5E-B24C-E28021DCDA49}" type="presParOf" srcId="{F6D65592-7944-4239-A184-B6FA87EDC687}" destId="{83DCAA12-3EE8-4F68-8796-F5089BCDEE7D}" srcOrd="1" destOrd="0" presId="urn:microsoft.com/office/officeart/2005/8/layout/orgChart1"/>
    <dgm:cxn modelId="{1333A71D-725C-430F-ABBD-6294E3DC7AD5}" type="presParOf" srcId="{034FA1AE-B1C6-4C9A-8106-79B73663C53B}" destId="{97583595-7150-4B98-8E76-7A55B3E9EE94}" srcOrd="1" destOrd="0" presId="urn:microsoft.com/office/officeart/2005/8/layout/orgChart1"/>
    <dgm:cxn modelId="{E18F86E6-9438-446E-A247-1FA176D8D3E2}" type="presParOf" srcId="{034FA1AE-B1C6-4C9A-8106-79B73663C53B}" destId="{E3E8E8E9-D768-4AC4-8E70-C89270EB267A}" srcOrd="2" destOrd="0" presId="urn:microsoft.com/office/officeart/2005/8/layout/orgChart1"/>
    <dgm:cxn modelId="{FF476E5D-1B17-4308-BAF4-2A61E27A3488}" type="presParOf" srcId="{E3E8E8E9-D768-4AC4-8E70-C89270EB267A}" destId="{6A2B15D7-0560-4505-8D7C-A767E93CF92D}" srcOrd="0" destOrd="0" presId="urn:microsoft.com/office/officeart/2005/8/layout/orgChart1"/>
    <dgm:cxn modelId="{5722AD49-9C74-42D6-809C-588D70C06D2A}" type="presParOf" srcId="{E3E8E8E9-D768-4AC4-8E70-C89270EB267A}" destId="{B3EF7268-AE95-41B8-8E11-E3D4395F71A9}" srcOrd="1" destOrd="0" presId="urn:microsoft.com/office/officeart/2005/8/layout/orgChart1"/>
    <dgm:cxn modelId="{F6DC76E5-B8CA-4318-8EDB-72EFF3B98394}" type="presParOf" srcId="{B3EF7268-AE95-41B8-8E11-E3D4395F71A9}" destId="{F5E53C53-AEB0-44C9-9BE0-0A831B5F751D}" srcOrd="0" destOrd="0" presId="urn:microsoft.com/office/officeart/2005/8/layout/orgChart1"/>
    <dgm:cxn modelId="{F4D1921A-1F13-49BD-8FA8-9FAB77073FD5}" type="presParOf" srcId="{F5E53C53-AEB0-44C9-9BE0-0A831B5F751D}" destId="{1F61D25C-1AC5-4CEF-94A8-FC0101A10673}" srcOrd="0" destOrd="0" presId="urn:microsoft.com/office/officeart/2005/8/layout/orgChart1"/>
    <dgm:cxn modelId="{F2A506DF-9C35-4463-8DC8-24142F0D0B32}" type="presParOf" srcId="{F5E53C53-AEB0-44C9-9BE0-0A831B5F751D}" destId="{85EFE858-4569-441D-8A23-D6E45D6B8B89}" srcOrd="1" destOrd="0" presId="urn:microsoft.com/office/officeart/2005/8/layout/orgChart1"/>
    <dgm:cxn modelId="{023871A0-CB39-4C2C-8D59-697AC1738682}" type="presParOf" srcId="{B3EF7268-AE95-41B8-8E11-E3D4395F71A9}" destId="{33B03AE5-B077-45D7-A467-D534399BECF7}" srcOrd="1" destOrd="0" presId="urn:microsoft.com/office/officeart/2005/8/layout/orgChart1"/>
    <dgm:cxn modelId="{FB5416C8-9411-4D53-9E4C-75065088278F}" type="presParOf" srcId="{33B03AE5-B077-45D7-A467-D534399BECF7}" destId="{8B552019-C21E-4A12-9783-97F73AF23CB9}" srcOrd="0" destOrd="0" presId="urn:microsoft.com/office/officeart/2005/8/layout/orgChart1"/>
    <dgm:cxn modelId="{BDA4991E-54A3-4E3D-A4BD-34015D62C4F5}" type="presParOf" srcId="{33B03AE5-B077-45D7-A467-D534399BECF7}" destId="{734F4E4D-55E0-45B2-BE14-76C38BBE0101}" srcOrd="1" destOrd="0" presId="urn:microsoft.com/office/officeart/2005/8/layout/orgChart1"/>
    <dgm:cxn modelId="{2527E737-00C5-433E-AEB4-5D36A0DAA3F4}" type="presParOf" srcId="{734F4E4D-55E0-45B2-BE14-76C38BBE0101}" destId="{4958C035-E358-4684-BF5D-935F6057EF20}" srcOrd="0" destOrd="0" presId="urn:microsoft.com/office/officeart/2005/8/layout/orgChart1"/>
    <dgm:cxn modelId="{B12A227C-CFE5-485F-81F7-37F1A0E0842B}" type="presParOf" srcId="{4958C035-E358-4684-BF5D-935F6057EF20}" destId="{EC2453FB-84C0-40CD-B147-90634BB195EF}" srcOrd="0" destOrd="0" presId="urn:microsoft.com/office/officeart/2005/8/layout/orgChart1"/>
    <dgm:cxn modelId="{872EB947-1009-49ED-96F3-2043E4541F08}" type="presParOf" srcId="{4958C035-E358-4684-BF5D-935F6057EF20}" destId="{56AB4FC7-EF76-499E-B521-C0CFA8FE2140}" srcOrd="1" destOrd="0" presId="urn:microsoft.com/office/officeart/2005/8/layout/orgChart1"/>
    <dgm:cxn modelId="{6FB84846-7BA5-4690-AD37-CF4EBF5BEB60}" type="presParOf" srcId="{734F4E4D-55E0-45B2-BE14-76C38BBE0101}" destId="{1F847731-4EEB-4704-A875-B885C74DFB20}" srcOrd="1" destOrd="0" presId="urn:microsoft.com/office/officeart/2005/8/layout/orgChart1"/>
    <dgm:cxn modelId="{64DAD3EE-9C75-4DFB-B5A5-87141CC994FA}" type="presParOf" srcId="{1F847731-4EEB-4704-A875-B885C74DFB20}" destId="{4D3C5684-743D-46D6-89C3-3D646DE4AE60}" srcOrd="0" destOrd="0" presId="urn:microsoft.com/office/officeart/2005/8/layout/orgChart1"/>
    <dgm:cxn modelId="{2A55EF38-DC29-4997-A206-71A38A9E6D5A}" type="presParOf" srcId="{1F847731-4EEB-4704-A875-B885C74DFB20}" destId="{3A67D568-8A1D-42A3-9A80-B09367375361}" srcOrd="1" destOrd="0" presId="urn:microsoft.com/office/officeart/2005/8/layout/orgChart1"/>
    <dgm:cxn modelId="{8774443C-155A-4347-B680-44811E875ED1}" type="presParOf" srcId="{3A67D568-8A1D-42A3-9A80-B09367375361}" destId="{DC8D0355-4610-4417-A649-6F14EEFF462C}" srcOrd="0" destOrd="0" presId="urn:microsoft.com/office/officeart/2005/8/layout/orgChart1"/>
    <dgm:cxn modelId="{E5017080-F9C0-444D-A716-A2448F3DC212}" type="presParOf" srcId="{DC8D0355-4610-4417-A649-6F14EEFF462C}" destId="{B33F7907-612B-4911-A38D-C049D67262CB}" srcOrd="0" destOrd="0" presId="urn:microsoft.com/office/officeart/2005/8/layout/orgChart1"/>
    <dgm:cxn modelId="{4CF1E243-7EF0-4FE6-BADC-BF7C1F267C03}" type="presParOf" srcId="{DC8D0355-4610-4417-A649-6F14EEFF462C}" destId="{2A6696B8-22A0-4A60-A888-3239E155F381}" srcOrd="1" destOrd="0" presId="urn:microsoft.com/office/officeart/2005/8/layout/orgChart1"/>
    <dgm:cxn modelId="{86188F3C-5566-4445-B891-24B0E8C59E5E}" type="presParOf" srcId="{3A67D568-8A1D-42A3-9A80-B09367375361}" destId="{B53F264B-7413-4699-9053-2A0A8BBA5E54}" srcOrd="1" destOrd="0" presId="urn:microsoft.com/office/officeart/2005/8/layout/orgChart1"/>
    <dgm:cxn modelId="{48F797C8-BD78-49D4-8DB7-A51FAE27A494}" type="presParOf" srcId="{3A67D568-8A1D-42A3-9A80-B09367375361}" destId="{3DD8A71B-01DB-4A11-BCC7-C70D2412C145}" srcOrd="2" destOrd="0" presId="urn:microsoft.com/office/officeart/2005/8/layout/orgChart1"/>
    <dgm:cxn modelId="{E45A0543-5378-44A5-A7FF-1BCF172954FA}" type="presParOf" srcId="{1F847731-4EEB-4704-A875-B885C74DFB20}" destId="{BDE1B544-C036-4642-9BD0-129E1BE62F81}" srcOrd="2" destOrd="0" presId="urn:microsoft.com/office/officeart/2005/8/layout/orgChart1"/>
    <dgm:cxn modelId="{94E51AD7-95D3-4AC4-926E-D28227BB36E7}" type="presParOf" srcId="{1F847731-4EEB-4704-A875-B885C74DFB20}" destId="{F6FE28A4-1E2A-47F8-BA80-45E71494CF49}" srcOrd="3" destOrd="0" presId="urn:microsoft.com/office/officeart/2005/8/layout/orgChart1"/>
    <dgm:cxn modelId="{D109DE07-F2BA-4AC8-8726-3E28B8CB868B}" type="presParOf" srcId="{F6FE28A4-1E2A-47F8-BA80-45E71494CF49}" destId="{724436BC-0BB7-4D10-975A-F0E38DFDC387}" srcOrd="0" destOrd="0" presId="urn:microsoft.com/office/officeart/2005/8/layout/orgChart1"/>
    <dgm:cxn modelId="{D16F6347-9519-45EB-9DB9-8B2AE1833D5F}" type="presParOf" srcId="{724436BC-0BB7-4D10-975A-F0E38DFDC387}" destId="{0B21841A-10DA-4CC8-BBC3-EA23E9619F23}" srcOrd="0" destOrd="0" presId="urn:microsoft.com/office/officeart/2005/8/layout/orgChart1"/>
    <dgm:cxn modelId="{1190D375-2166-4EC6-8E31-61D97BB2FEC1}" type="presParOf" srcId="{724436BC-0BB7-4D10-975A-F0E38DFDC387}" destId="{C84D667F-E974-4FD7-B013-5961134BF426}" srcOrd="1" destOrd="0" presId="urn:microsoft.com/office/officeart/2005/8/layout/orgChart1"/>
    <dgm:cxn modelId="{1BB4EB14-AC0D-411C-BD32-D715C93C98E5}" type="presParOf" srcId="{F6FE28A4-1E2A-47F8-BA80-45E71494CF49}" destId="{B1E4A2EC-F889-413F-90A5-A1028E5A8AAC}" srcOrd="1" destOrd="0" presId="urn:microsoft.com/office/officeart/2005/8/layout/orgChart1"/>
    <dgm:cxn modelId="{C2287896-BB49-4132-995D-94D530F72F01}" type="presParOf" srcId="{F6FE28A4-1E2A-47F8-BA80-45E71494CF49}" destId="{C0B154C0-E3E7-4395-8097-E88E29C1F1B5}" srcOrd="2" destOrd="0" presId="urn:microsoft.com/office/officeart/2005/8/layout/orgChart1"/>
    <dgm:cxn modelId="{7443F84F-83E3-444C-A666-852A414FE13E}" type="presParOf" srcId="{734F4E4D-55E0-45B2-BE14-76C38BBE0101}" destId="{77B0503E-9F41-478B-9D01-0E7FA5B404FA}" srcOrd="2" destOrd="0" presId="urn:microsoft.com/office/officeart/2005/8/layout/orgChart1"/>
    <dgm:cxn modelId="{20D77475-F2C9-4104-9B37-DEB42526EB08}" type="presParOf" srcId="{B3EF7268-AE95-41B8-8E11-E3D4395F71A9}" destId="{2081CFF0-EE26-4EF5-9DBC-363D71210876}" srcOrd="2" destOrd="0" presId="urn:microsoft.com/office/officeart/2005/8/layout/orgChart1"/>
    <dgm:cxn modelId="{36D056CA-7E9A-4463-AA97-6D49BD15C8BE}" type="presParOf" srcId="{06DF015C-D0BC-4E15-903E-3B56559F94FB}" destId="{13ECB40A-6C88-4856-AD2D-94E15B8767E3}" srcOrd="2" destOrd="0" presId="urn:microsoft.com/office/officeart/2005/8/layout/orgChart1"/>
    <dgm:cxn modelId="{2C8EB395-BF7E-4E14-B3A8-4DB2B9679512}" type="presParOf" srcId="{06DF015C-D0BC-4E15-903E-3B56559F94FB}" destId="{CC65F29A-518D-4990-8277-7D8454C0B188}" srcOrd="3" destOrd="0" presId="urn:microsoft.com/office/officeart/2005/8/layout/orgChart1"/>
    <dgm:cxn modelId="{59243C0D-40B1-4172-B7FD-880F0C499D19}" type="presParOf" srcId="{CC65F29A-518D-4990-8277-7D8454C0B188}" destId="{88986759-D1BD-4946-B2F6-D6FA4B135651}" srcOrd="0" destOrd="0" presId="urn:microsoft.com/office/officeart/2005/8/layout/orgChart1"/>
    <dgm:cxn modelId="{F7AE16A9-164D-4AC3-8E81-0EB946E44595}" type="presParOf" srcId="{88986759-D1BD-4946-B2F6-D6FA4B135651}" destId="{7A0BB965-DC7D-444C-A331-3E71D95668E6}" srcOrd="0" destOrd="0" presId="urn:microsoft.com/office/officeart/2005/8/layout/orgChart1"/>
    <dgm:cxn modelId="{15210886-9DFB-409B-8DDC-CF437DCC20BA}" type="presParOf" srcId="{88986759-D1BD-4946-B2F6-D6FA4B135651}" destId="{FA0A94EF-60B4-4B63-BC08-66ED45380F0A}" srcOrd="1" destOrd="0" presId="urn:microsoft.com/office/officeart/2005/8/layout/orgChart1"/>
    <dgm:cxn modelId="{B2BC4C36-27E7-4478-B257-83F162D23B51}" type="presParOf" srcId="{CC65F29A-518D-4990-8277-7D8454C0B188}" destId="{EFD6F69B-8A61-40A7-B11B-2DF0CA21333B}" srcOrd="1" destOrd="0" presId="urn:microsoft.com/office/officeart/2005/8/layout/orgChart1"/>
    <dgm:cxn modelId="{7D854758-213E-431F-8BBD-7B196DE2EDF6}" type="presParOf" srcId="{EFD6F69B-8A61-40A7-B11B-2DF0CA21333B}" destId="{42638BB6-0BEC-4209-BA66-63A90B745117}" srcOrd="0" destOrd="0" presId="urn:microsoft.com/office/officeart/2005/8/layout/orgChart1"/>
    <dgm:cxn modelId="{BA3E69CE-BACB-4793-9959-7A8ABCF12BD6}" type="presParOf" srcId="{EFD6F69B-8A61-40A7-B11B-2DF0CA21333B}" destId="{7B82FF64-BFC6-4BB3-AD0F-D233077D08AC}" srcOrd="1" destOrd="0" presId="urn:microsoft.com/office/officeart/2005/8/layout/orgChart1"/>
    <dgm:cxn modelId="{8B182186-693A-4E62-B76D-67770B567702}" type="presParOf" srcId="{7B82FF64-BFC6-4BB3-AD0F-D233077D08AC}" destId="{02B46A27-9245-4404-9C5B-A5542F8D9975}" srcOrd="0" destOrd="0" presId="urn:microsoft.com/office/officeart/2005/8/layout/orgChart1"/>
    <dgm:cxn modelId="{675333C2-FEE9-4C34-A057-A115EA095F32}" type="presParOf" srcId="{02B46A27-9245-4404-9C5B-A5542F8D9975}" destId="{6B6D4D22-8278-42C5-AEDD-4967D612C7BF}" srcOrd="0" destOrd="0" presId="urn:microsoft.com/office/officeart/2005/8/layout/orgChart1"/>
    <dgm:cxn modelId="{A8D2477E-BFED-4D01-8640-2B04CF217306}" type="presParOf" srcId="{02B46A27-9245-4404-9C5B-A5542F8D9975}" destId="{768C1D85-67A3-4FDD-8273-AE2BBA106871}" srcOrd="1" destOrd="0" presId="urn:microsoft.com/office/officeart/2005/8/layout/orgChart1"/>
    <dgm:cxn modelId="{C91C9381-2183-4246-B474-AE9567C96FA2}" type="presParOf" srcId="{7B82FF64-BFC6-4BB3-AD0F-D233077D08AC}" destId="{11A183E6-7F86-4CE8-AB02-6B7988530F70}" srcOrd="1" destOrd="0" presId="urn:microsoft.com/office/officeart/2005/8/layout/orgChart1"/>
    <dgm:cxn modelId="{A67E90B5-61E6-4DF8-8122-E1B1B99A5C5C}" type="presParOf" srcId="{7B82FF64-BFC6-4BB3-AD0F-D233077D08AC}" destId="{98B37F56-2BAE-46F7-B531-B48A9DA069F0}" srcOrd="2" destOrd="0" presId="urn:microsoft.com/office/officeart/2005/8/layout/orgChart1"/>
    <dgm:cxn modelId="{313749AB-B8C6-4ADC-86DD-57B3DE4F0E6B}" type="presParOf" srcId="{CC65F29A-518D-4990-8277-7D8454C0B188}" destId="{AC8CA426-798E-43CB-A5D9-3BE7AAD72906}" srcOrd="2" destOrd="0" presId="urn:microsoft.com/office/officeart/2005/8/layout/orgChart1"/>
    <dgm:cxn modelId="{430ADF8B-F793-4D9F-98B7-A0BB6456E50F}" type="presParOf" srcId="{AC8CA426-798E-43CB-A5D9-3BE7AAD72906}" destId="{99182CDA-7B55-4B1E-94B6-8F5C218F4CD0}" srcOrd="0" destOrd="0" presId="urn:microsoft.com/office/officeart/2005/8/layout/orgChart1"/>
    <dgm:cxn modelId="{841949C4-BF64-47C8-AA21-696AD9F041C3}" type="presParOf" srcId="{AC8CA426-798E-43CB-A5D9-3BE7AAD72906}" destId="{DCD68125-4672-44CE-ACA2-12C73EA828A2}" srcOrd="1" destOrd="0" presId="urn:microsoft.com/office/officeart/2005/8/layout/orgChart1"/>
    <dgm:cxn modelId="{71E2D1E7-76C8-4BAC-B2BD-AC42E147A796}" type="presParOf" srcId="{DCD68125-4672-44CE-ACA2-12C73EA828A2}" destId="{DE296D98-6DD5-4F81-BB12-E65545946479}" srcOrd="0" destOrd="0" presId="urn:microsoft.com/office/officeart/2005/8/layout/orgChart1"/>
    <dgm:cxn modelId="{965FDFB1-0B8B-4083-BB43-23067C9A8F5A}" type="presParOf" srcId="{DE296D98-6DD5-4F81-BB12-E65545946479}" destId="{68429824-7874-40EE-AD5A-6602DE41D5F9}" srcOrd="0" destOrd="0" presId="urn:microsoft.com/office/officeart/2005/8/layout/orgChart1"/>
    <dgm:cxn modelId="{3D6513F4-5C3B-4DB4-A60F-F8B1A4E04C6C}" type="presParOf" srcId="{DE296D98-6DD5-4F81-BB12-E65545946479}" destId="{09D5599B-E21E-4E8A-950B-2A4670673C12}" srcOrd="1" destOrd="0" presId="urn:microsoft.com/office/officeart/2005/8/layout/orgChart1"/>
    <dgm:cxn modelId="{3D44F80B-50C1-4998-BEDA-D8F0570D582E}" type="presParOf" srcId="{DCD68125-4672-44CE-ACA2-12C73EA828A2}" destId="{B5D9BFBC-015C-4954-A72A-0C361597F09C}" srcOrd="1" destOrd="0" presId="urn:microsoft.com/office/officeart/2005/8/layout/orgChart1"/>
    <dgm:cxn modelId="{8FFC3F4F-BAA1-41E0-AD83-561E41D0E844}" type="presParOf" srcId="{DCD68125-4672-44CE-ACA2-12C73EA828A2}" destId="{C5A8EE8B-EE01-4D58-8D2F-67E3985C5BEA}" srcOrd="2" destOrd="0" presId="urn:microsoft.com/office/officeart/2005/8/layout/orgChart1"/>
    <dgm:cxn modelId="{4F7BAC98-EACA-433F-8FAA-E5C6630EAF2D}" type="presParOf" srcId="{06DF015C-D0BC-4E15-903E-3B56559F94FB}" destId="{3DB792B3-CC20-4B8D-9BC8-75ABF2F8672B}" srcOrd="4" destOrd="0" presId="urn:microsoft.com/office/officeart/2005/8/layout/orgChart1"/>
    <dgm:cxn modelId="{F0D83368-640D-4DD7-8320-FB7DA60AFC0F}" type="presParOf" srcId="{06DF015C-D0BC-4E15-903E-3B56559F94FB}" destId="{5EF3948D-6F29-43A7-8FF4-683B8812CF40}" srcOrd="5" destOrd="0" presId="urn:microsoft.com/office/officeart/2005/8/layout/orgChart1"/>
    <dgm:cxn modelId="{2FE9C360-D25E-4420-A5DA-889A34D399D2}" type="presParOf" srcId="{5EF3948D-6F29-43A7-8FF4-683B8812CF40}" destId="{2E633D79-AB69-4088-BB76-6ECB6791C70F}" srcOrd="0" destOrd="0" presId="urn:microsoft.com/office/officeart/2005/8/layout/orgChart1"/>
    <dgm:cxn modelId="{ECA6995F-AB1C-45E5-8D58-1476DC8D25D3}" type="presParOf" srcId="{2E633D79-AB69-4088-BB76-6ECB6791C70F}" destId="{369A2738-F50F-470E-99B0-15CBAAC375BC}" srcOrd="0" destOrd="0" presId="urn:microsoft.com/office/officeart/2005/8/layout/orgChart1"/>
    <dgm:cxn modelId="{A7A60257-4577-42E0-9060-268C4C7A501E}" type="presParOf" srcId="{2E633D79-AB69-4088-BB76-6ECB6791C70F}" destId="{F57D9CD7-FE5D-4DFF-859A-14A9BB58BFAA}" srcOrd="1" destOrd="0" presId="urn:microsoft.com/office/officeart/2005/8/layout/orgChart1"/>
    <dgm:cxn modelId="{26B1B2BB-6A21-4EE6-9523-C83D561C0847}" type="presParOf" srcId="{5EF3948D-6F29-43A7-8FF4-683B8812CF40}" destId="{E2C839CF-C49E-4D8E-9432-7853B5C97AEB}" srcOrd="1" destOrd="0" presId="urn:microsoft.com/office/officeart/2005/8/layout/orgChart1"/>
    <dgm:cxn modelId="{39B70122-CC85-4FA7-8390-A31416B034AF}" type="presParOf" srcId="{5EF3948D-6F29-43A7-8FF4-683B8812CF40}" destId="{3FE3BAD1-20ED-4CB2-8E4E-B70B32F78C7D}" srcOrd="2" destOrd="0" presId="urn:microsoft.com/office/officeart/2005/8/layout/orgChart1"/>
    <dgm:cxn modelId="{A143240A-9619-4A9B-9605-517E44A314AA}" type="presParOf" srcId="{FBC48254-B2D4-4463-BA73-7860986A8269}" destId="{C943B2CB-24C0-44AD-8BBD-30B85F4909B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B792B3-CC20-4B8D-9BC8-75ABF2F8672B}">
      <dsp:nvSpPr>
        <dsp:cNvPr id="0" name=""/>
        <dsp:cNvSpPr/>
      </dsp:nvSpPr>
      <dsp:spPr>
        <a:xfrm>
          <a:off x="5716698" y="538663"/>
          <a:ext cx="1298869" cy="22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711"/>
              </a:lnTo>
              <a:lnTo>
                <a:pt x="1298869" y="112711"/>
              </a:lnTo>
              <a:lnTo>
                <a:pt x="1298869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82CDA-7B55-4B1E-94B6-8F5C218F4CD0}">
      <dsp:nvSpPr>
        <dsp:cNvPr id="0" name=""/>
        <dsp:cNvSpPr/>
      </dsp:nvSpPr>
      <dsp:spPr>
        <a:xfrm>
          <a:off x="5603986" y="1300810"/>
          <a:ext cx="112711" cy="493785"/>
        </a:xfrm>
        <a:custGeom>
          <a:avLst/>
          <a:gdLst/>
          <a:ahLst/>
          <a:cxnLst/>
          <a:rect l="0" t="0" r="0" b="0"/>
          <a:pathLst>
            <a:path>
              <a:moveTo>
                <a:pt x="112711" y="0"/>
              </a:moveTo>
              <a:lnTo>
                <a:pt x="112711" y="493785"/>
              </a:lnTo>
              <a:lnTo>
                <a:pt x="0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638BB6-0BEC-4209-BA66-63A90B745117}">
      <dsp:nvSpPr>
        <dsp:cNvPr id="0" name=""/>
        <dsp:cNvSpPr/>
      </dsp:nvSpPr>
      <dsp:spPr>
        <a:xfrm>
          <a:off x="5716698" y="1300810"/>
          <a:ext cx="161016" cy="1255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931"/>
              </a:lnTo>
              <a:lnTo>
                <a:pt x="161016" y="12559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CB40A-6C88-4856-AD2D-94E15B8767E3}">
      <dsp:nvSpPr>
        <dsp:cNvPr id="0" name=""/>
        <dsp:cNvSpPr/>
      </dsp:nvSpPr>
      <dsp:spPr>
        <a:xfrm>
          <a:off x="5670978" y="53866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1B544-C036-4642-9BD0-129E1BE62F81}">
      <dsp:nvSpPr>
        <dsp:cNvPr id="0" name=""/>
        <dsp:cNvSpPr/>
      </dsp:nvSpPr>
      <dsp:spPr>
        <a:xfrm>
          <a:off x="3070653" y="2825103"/>
          <a:ext cx="161016" cy="1255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931"/>
              </a:lnTo>
              <a:lnTo>
                <a:pt x="161016" y="12559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3C5684-743D-46D6-89C3-3D646DE4AE60}">
      <dsp:nvSpPr>
        <dsp:cNvPr id="0" name=""/>
        <dsp:cNvSpPr/>
      </dsp:nvSpPr>
      <dsp:spPr>
        <a:xfrm>
          <a:off x="3070653" y="2825103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52019-C21E-4A12-9783-97F73AF23CB9}">
      <dsp:nvSpPr>
        <dsp:cNvPr id="0" name=""/>
        <dsp:cNvSpPr/>
      </dsp:nvSpPr>
      <dsp:spPr>
        <a:xfrm>
          <a:off x="3454312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B15D7-0560-4505-8D7C-A767E93CF92D}">
      <dsp:nvSpPr>
        <dsp:cNvPr id="0" name=""/>
        <dsp:cNvSpPr/>
      </dsp:nvSpPr>
      <dsp:spPr>
        <a:xfrm>
          <a:off x="4036755" y="1300810"/>
          <a:ext cx="381073" cy="493785"/>
        </a:xfrm>
        <a:custGeom>
          <a:avLst/>
          <a:gdLst/>
          <a:ahLst/>
          <a:cxnLst/>
          <a:rect l="0" t="0" r="0" b="0"/>
          <a:pathLst>
            <a:path>
              <a:moveTo>
                <a:pt x="381073" y="0"/>
              </a:moveTo>
              <a:lnTo>
                <a:pt x="381073" y="493785"/>
              </a:lnTo>
              <a:lnTo>
                <a:pt x="0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16626-10FE-4220-A3CE-DAFC0041DE42}">
      <dsp:nvSpPr>
        <dsp:cNvPr id="0" name=""/>
        <dsp:cNvSpPr/>
      </dsp:nvSpPr>
      <dsp:spPr>
        <a:xfrm>
          <a:off x="4417828" y="538663"/>
          <a:ext cx="1298869" cy="225423"/>
        </a:xfrm>
        <a:custGeom>
          <a:avLst/>
          <a:gdLst/>
          <a:ahLst/>
          <a:cxnLst/>
          <a:rect l="0" t="0" r="0" b="0"/>
          <a:pathLst>
            <a:path>
              <a:moveTo>
                <a:pt x="1298869" y="0"/>
              </a:moveTo>
              <a:lnTo>
                <a:pt x="1298869" y="112711"/>
              </a:lnTo>
              <a:lnTo>
                <a:pt x="0" y="112711"/>
              </a:lnTo>
              <a:lnTo>
                <a:pt x="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67913-2A60-4D16-89E0-0DA2C6A85A28}">
      <dsp:nvSpPr>
        <dsp:cNvPr id="0" name=""/>
        <dsp:cNvSpPr/>
      </dsp:nvSpPr>
      <dsp:spPr>
        <a:xfrm>
          <a:off x="5179975" y="1940"/>
          <a:ext cx="1073446" cy="5367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EDWARD IV 1442 r.1461-70, 71-83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“m” Elizabeth </a:t>
          </a:r>
          <a:r>
            <a:rPr lang="en-GB" sz="500" kern="1200" dirty="0" err="1"/>
            <a:t>Wydeville</a:t>
          </a:r>
          <a:r>
            <a:rPr lang="en-GB" sz="500" kern="1200" dirty="0"/>
            <a:t> c.1437-92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dirty="0"/>
        </a:p>
      </dsp:txBody>
      <dsp:txXfrm>
        <a:off x="5179975" y="1940"/>
        <a:ext cx="1073446" cy="536723"/>
      </dsp:txXfrm>
    </dsp:sp>
    <dsp:sp modelId="{28ACBCCA-8763-40F2-981E-5297CE44FD90}">
      <dsp:nvSpPr>
        <dsp:cNvPr id="0" name=""/>
        <dsp:cNvSpPr/>
      </dsp:nvSpPr>
      <dsp:spPr>
        <a:xfrm>
          <a:off x="3881105" y="764087"/>
          <a:ext cx="1073446" cy="5367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EDWARD V (aka Lambert Simnel )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1470-c.1487 r.1483</a:t>
          </a:r>
        </a:p>
      </dsp:txBody>
      <dsp:txXfrm>
        <a:off x="3881105" y="764087"/>
        <a:ext cx="1073446" cy="536723"/>
      </dsp:txXfrm>
    </dsp:sp>
    <dsp:sp modelId="{1F61D25C-1AC5-4CEF-94A8-FC0101A10673}">
      <dsp:nvSpPr>
        <dsp:cNvPr id="0" name=""/>
        <dsp:cNvSpPr/>
      </dsp:nvSpPr>
      <dsp:spPr>
        <a:xfrm>
          <a:off x="2963308" y="1526234"/>
          <a:ext cx="1073446" cy="53672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OR Sir Edward Guildford -1534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Eleanor West -1525</a:t>
          </a:r>
        </a:p>
      </dsp:txBody>
      <dsp:txXfrm>
        <a:off x="2963308" y="1526234"/>
        <a:ext cx="1073446" cy="536723"/>
      </dsp:txXfrm>
    </dsp:sp>
    <dsp:sp modelId="{EC2453FB-84C0-40CD-B147-90634BB195EF}">
      <dsp:nvSpPr>
        <dsp:cNvPr id="0" name=""/>
        <dsp:cNvSpPr/>
      </dsp:nvSpPr>
      <dsp:spPr>
        <a:xfrm>
          <a:off x="2963308" y="2288380"/>
          <a:ext cx="1073446" cy="536723"/>
        </a:xfrm>
        <a:prstGeom prst="rect">
          <a:avLst/>
        </a:prstGeom>
        <a:solidFill>
          <a:schemeClr val="tx1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Jane Guildford c.1508-55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John Dudley, Duke of </a:t>
          </a:r>
          <a:r>
            <a:rPr lang="en-GB" sz="500" kern="1200" dirty="0" err="1"/>
            <a:t>Nurthumberland</a:t>
          </a:r>
          <a:r>
            <a:rPr lang="en-GB" sz="500" kern="1200" dirty="0"/>
            <a:t> 1504-53</a:t>
          </a:r>
        </a:p>
      </dsp:txBody>
      <dsp:txXfrm>
        <a:off x="2963308" y="2288380"/>
        <a:ext cx="1073446" cy="536723"/>
      </dsp:txXfrm>
    </dsp:sp>
    <dsp:sp modelId="{B33F7907-612B-4911-A38D-C049D67262CB}">
      <dsp:nvSpPr>
        <dsp:cNvPr id="0" name=""/>
        <dsp:cNvSpPr/>
      </dsp:nvSpPr>
      <dsp:spPr>
        <a:xfrm>
          <a:off x="3231670" y="3050527"/>
          <a:ext cx="1073446" cy="536723"/>
        </a:xfrm>
        <a:prstGeom prst="rect">
          <a:avLst/>
        </a:prstGeom>
        <a:solidFill>
          <a:srgbClr val="7030A0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Lord Guildford Dudley c.1535-54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JANE c.1537-54</a:t>
          </a:r>
        </a:p>
      </dsp:txBody>
      <dsp:txXfrm>
        <a:off x="3231670" y="3050527"/>
        <a:ext cx="1073446" cy="536723"/>
      </dsp:txXfrm>
    </dsp:sp>
    <dsp:sp modelId="{0B21841A-10DA-4CC8-BBC3-EA23E9619F23}">
      <dsp:nvSpPr>
        <dsp:cNvPr id="0" name=""/>
        <dsp:cNvSpPr/>
      </dsp:nvSpPr>
      <dsp:spPr>
        <a:xfrm>
          <a:off x="3231670" y="3812674"/>
          <a:ext cx="1073446" cy="53672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Robert</a:t>
          </a:r>
          <a:r>
            <a:rPr lang="en-GB" sz="500" kern="1200"/>
            <a:t>, Earl of Leicester 1532-88</a:t>
          </a:r>
          <a:endParaRPr lang="en-GB" sz="500" kern="1200" dirty="0"/>
        </a:p>
      </dsp:txBody>
      <dsp:txXfrm>
        <a:off x="3231670" y="3812674"/>
        <a:ext cx="1073446" cy="536723"/>
      </dsp:txXfrm>
    </dsp:sp>
    <dsp:sp modelId="{7A0BB965-DC7D-444C-A331-3E71D95668E6}">
      <dsp:nvSpPr>
        <dsp:cNvPr id="0" name=""/>
        <dsp:cNvSpPr/>
      </dsp:nvSpPr>
      <dsp:spPr>
        <a:xfrm>
          <a:off x="5179975" y="764087"/>
          <a:ext cx="1073446" cy="536723"/>
        </a:xfrm>
        <a:prstGeom prst="rect">
          <a:avLst/>
        </a:prstGeom>
        <a:solidFill>
          <a:schemeClr val="tx1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Richard, Duke of York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(aka Perkin Warbeck etc)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1473-99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Catherine Gordon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c.1474-1537</a:t>
          </a:r>
        </a:p>
      </dsp:txBody>
      <dsp:txXfrm>
        <a:off x="5179975" y="764087"/>
        <a:ext cx="1073446" cy="536723"/>
      </dsp:txXfrm>
    </dsp:sp>
    <dsp:sp modelId="{6B6D4D22-8278-42C5-AEDD-4967D612C7BF}">
      <dsp:nvSpPr>
        <dsp:cNvPr id="0" name=""/>
        <dsp:cNvSpPr/>
      </dsp:nvSpPr>
      <dsp:spPr>
        <a:xfrm>
          <a:off x="5877715" y="2288380"/>
          <a:ext cx="1073446" cy="53672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Perkins family in South Wales?</a:t>
          </a:r>
        </a:p>
      </dsp:txBody>
      <dsp:txXfrm>
        <a:off x="5877715" y="2288380"/>
        <a:ext cx="1073446" cy="536723"/>
      </dsp:txXfrm>
    </dsp:sp>
    <dsp:sp modelId="{68429824-7874-40EE-AD5A-6602DE41D5F9}">
      <dsp:nvSpPr>
        <dsp:cNvPr id="0" name=""/>
        <dsp:cNvSpPr/>
      </dsp:nvSpPr>
      <dsp:spPr>
        <a:xfrm>
          <a:off x="4530540" y="1526234"/>
          <a:ext cx="1073446" cy="53672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OR Sir John Clement -1572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More</a:t>
          </a:r>
        </a:p>
      </dsp:txBody>
      <dsp:txXfrm>
        <a:off x="4530540" y="1526234"/>
        <a:ext cx="1073446" cy="536723"/>
      </dsp:txXfrm>
    </dsp:sp>
    <dsp:sp modelId="{369A2738-F50F-470E-99B0-15CBAAC375BC}">
      <dsp:nvSpPr>
        <dsp:cNvPr id="0" name=""/>
        <dsp:cNvSpPr/>
      </dsp:nvSpPr>
      <dsp:spPr>
        <a:xfrm>
          <a:off x="6478844" y="764087"/>
          <a:ext cx="1073446" cy="536723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George, Duke of Bedford 1476-7</a:t>
          </a:r>
        </a:p>
      </dsp:txBody>
      <dsp:txXfrm>
        <a:off x="6478844" y="764087"/>
        <a:ext cx="1073446" cy="536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152A5-03F9-4673-9607-6C663A7D8C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0AA12-33E1-4BA6-97A8-83CE9B77C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AD336-F058-4337-826C-3A7CFC3F7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4C3FE-2DEC-4CAE-BF58-804410E87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8B1B6-954B-4CF3-BCDF-15F2D6CF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407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B504-51E9-4AC8-9DE2-365B1AF81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1018B-31FC-42CA-90A6-5638ECFC7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5D8CE-2C02-4C6C-92F1-0BA449A7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399E0-FCD8-4697-BDA4-6B68F3CDC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CC3E8-1A1C-4585-BEE1-D337D0EB4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14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ABB7-6CAA-49AB-82F2-3FB36CE60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75553-B2B3-45FE-BDBA-22CBA337B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BD102-6C83-458F-A896-4E352DAB9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E6B1A-36EC-45A8-BBD7-A8529F480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1B3D5-4B13-4036-B958-82FD4BA1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86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09EB7-199F-4DB6-ADD6-B61F9D52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DFF7A-7448-4B8E-AD5D-94DF060781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0CE9A-2D63-4941-A9C7-0D7A3E4F7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A4E15-ECC9-4E47-ACC9-DA65890F6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ED76E-5EE4-4F63-B665-C81C5490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F66B9-195A-48D5-9364-59A988984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47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2E3F5-3314-405D-A8F3-88FE3A501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47BE1-2D9E-4BAF-9EFB-283D957F5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B3907-D6AC-4678-AE94-66319B018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7DF2A9-1B4E-4DD8-8D6E-573C0B404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3329C-6451-41F8-B388-131438C57F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5241CF-60D8-4E64-856F-90AEE8F9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E1EEAA-6D43-420C-9CEC-8F6742B9A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134DE-6C48-47C9-A9A5-6394DE79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C440-A080-4386-ADEE-7B8E2F32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D4915-8CD4-44F6-BB39-0A72955B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95EC2-44A8-402C-A911-1518E76A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40DC3-9FD9-41C3-B343-3A87FB0E7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99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458EA7-9362-4BF8-8275-A0D61181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B97065-91AF-4324-BC3A-93D01744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CD923-3D1E-4023-9518-909D34B0C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44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2785-DB14-49CB-8C71-E44AF027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94170-6D9E-40B9-ABA0-7548901A4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9259E-9E37-4E7E-9CDC-59E3EFCFE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713F5-BF46-43F0-A312-49E5A634A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24F7C-894E-4804-86EF-E001E509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E4415-77A7-4088-AE31-A7A0C3799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79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6A422-3CFC-485A-BC00-BA12D1EA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973361-E5C6-4DEC-BBEC-E5C841DEFF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BC16E-C6DD-4E49-9157-52B51B82A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3291F-8FE5-4858-9CD4-BF0D7750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F3E64-98C8-414E-A8AC-32D649AB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571B6-2271-402A-8595-E2B0CAB3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66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E2FB1-A29E-479D-9C16-21124DEB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D340C5-7C91-4D43-9F05-2F5C9EB09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F31B6-9472-4E06-83BC-CEF1740F3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E592C-A9BC-43AB-8FF5-E6D223068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AEBBE-CE25-42C4-8AC0-FBC3554EA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66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B2EBAD-D8EA-4250-A815-BBDF9A202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7E8108-2221-4ED2-85AF-6E99401D6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0D64C-0984-47F5-9AE2-2084B7B0B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16EFD-6CD5-4D2C-BEF6-1F45FC45A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C5-2BE2-4EF8-8F9F-A0E2745F5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78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298CD-FABC-445F-BC83-F80D62EF5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48A95-71FB-424D-8070-5A42BB983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850D4-5F4B-46BB-B2EB-E47DDB801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5AB1B-BE59-4E83-A3EE-51D5C5244E3F}" type="datetimeFigureOut">
              <a:rPr lang="en-GB" smtClean="0"/>
              <a:t>23/02/2018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91805-A337-4E73-8EF1-499E73F08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F7CF1-1010-45C3-96AE-180ECC9A6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3C220-9881-4ED6-9309-1BFE223C4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166E2-4B53-4626-AADF-A5FF28C15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Survival of the “Princes in the Tower”</a:t>
            </a:r>
            <a:br>
              <a:rPr lang="en-GB" dirty="0"/>
            </a:br>
            <a:r>
              <a:rPr lang="en-GB" dirty="0"/>
              <a:t>(by Matthew Lewis)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E23C9-BCFF-46DC-B125-015F042915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Genealogical companion according to the most likely hypotheses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19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BD02E-9FDF-41AF-961A-7070B389F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Edward IV and his sons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71D7E0A-5F2A-4086-8547-D595ECF115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1055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921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132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The Survival of the “Princes in the Tower” (by Matthew Lewis)</vt:lpstr>
      <vt:lpstr>Edward IV and his sons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Survival of the “Princes in the Tower” (by Matthew Lewis)</dc:title>
  <dc:creator>Stephen Lark</dc:creator>
  <cp:lastModifiedBy>Stephen Lark</cp:lastModifiedBy>
  <cp:revision>8</cp:revision>
  <dcterms:created xsi:type="dcterms:W3CDTF">2018-02-23T16:02:29Z</dcterms:created>
  <dcterms:modified xsi:type="dcterms:W3CDTF">2018-02-23T18:59:04Z</dcterms:modified>
</cp:coreProperties>
</file>