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40" d="100"/>
          <a:sy n="40" d="100"/>
        </p:scale>
        <p:origin x="210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EF002-985D-45D2-8521-82BEBC3DA54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A4628EA-922A-47FF-8D19-1CEFF6DA3F97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EDWARD IV 1442-83</a:t>
          </a:r>
        </a:p>
        <a:p>
          <a:r>
            <a:rPr lang="en-GB" dirty="0"/>
            <a:t>&amp; Elizabeth Woodville 1437-92</a:t>
          </a:r>
        </a:p>
      </dgm:t>
    </dgm:pt>
    <dgm:pt modelId="{4BE8B2CE-5509-4AEB-8DC0-A7F814F83188}" type="parTrans" cxnId="{93EFEA57-D4F1-48EC-996C-21DE8981B466}">
      <dgm:prSet/>
      <dgm:spPr/>
      <dgm:t>
        <a:bodyPr/>
        <a:lstStyle/>
        <a:p>
          <a:endParaRPr lang="en-GB"/>
        </a:p>
      </dgm:t>
    </dgm:pt>
    <dgm:pt modelId="{233B4336-A494-49E1-A1F2-6136CE5DF107}" type="sibTrans" cxnId="{93EFEA57-D4F1-48EC-996C-21DE8981B466}">
      <dgm:prSet/>
      <dgm:spPr/>
      <dgm:t>
        <a:bodyPr/>
        <a:lstStyle/>
        <a:p>
          <a:endParaRPr lang="en-GB"/>
        </a:p>
      </dgm:t>
    </dgm:pt>
    <dgm:pt modelId="{BEB145FE-77D1-436C-AE20-FD92A1BC65FC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Elizabeth 1466-1503</a:t>
          </a:r>
        </a:p>
        <a:p>
          <a:r>
            <a:rPr lang="en-GB" dirty="0"/>
            <a:t>M HENRY VII </a:t>
          </a:r>
        </a:p>
        <a:p>
          <a:r>
            <a:rPr lang="en-GB" dirty="0"/>
            <a:t>1457-1509</a:t>
          </a:r>
        </a:p>
      </dgm:t>
    </dgm:pt>
    <dgm:pt modelId="{8DA0FAFC-E251-4B03-958C-E6257DDA88B6}" type="parTrans" cxnId="{C79790DE-88FC-4164-92DE-FFECB2F75D48}">
      <dgm:prSet/>
      <dgm:spPr/>
      <dgm:t>
        <a:bodyPr/>
        <a:lstStyle/>
        <a:p>
          <a:endParaRPr lang="en-GB"/>
        </a:p>
      </dgm:t>
    </dgm:pt>
    <dgm:pt modelId="{40F3E323-AD3B-4DD6-B4EB-E193564111B0}" type="sibTrans" cxnId="{C79790DE-88FC-4164-92DE-FFECB2F75D48}">
      <dgm:prSet/>
      <dgm:spPr/>
      <dgm:t>
        <a:bodyPr/>
        <a:lstStyle/>
        <a:p>
          <a:endParaRPr lang="en-GB"/>
        </a:p>
      </dgm:t>
    </dgm:pt>
    <dgm:pt modelId="{53DC4AA9-3101-4176-868C-81258932A87D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Mary 1496-1533</a:t>
          </a:r>
        </a:p>
        <a:p>
          <a:r>
            <a:rPr lang="en-GB" dirty="0"/>
            <a:t>M2 Charles, Brandon Duke of Suffolk </a:t>
          </a:r>
        </a:p>
        <a:p>
          <a:r>
            <a:rPr lang="en-GB" dirty="0"/>
            <a:t>c.1484-1545</a:t>
          </a:r>
        </a:p>
      </dgm:t>
    </dgm:pt>
    <dgm:pt modelId="{A6794FAC-4EFE-4FD8-8EBA-9310ACA0F34C}" type="parTrans" cxnId="{BE5032BF-55DF-4A07-9DF6-0DB3666971FC}">
      <dgm:prSet/>
      <dgm:spPr/>
      <dgm:t>
        <a:bodyPr/>
        <a:lstStyle/>
        <a:p>
          <a:endParaRPr lang="en-GB"/>
        </a:p>
      </dgm:t>
    </dgm:pt>
    <dgm:pt modelId="{711B6969-A8C2-4E6B-AAAD-41F38AE8BBAB}" type="sibTrans" cxnId="{BE5032BF-55DF-4A07-9DF6-0DB3666971FC}">
      <dgm:prSet/>
      <dgm:spPr/>
      <dgm:t>
        <a:bodyPr/>
        <a:lstStyle/>
        <a:p>
          <a:endParaRPr lang="en-GB"/>
        </a:p>
      </dgm:t>
    </dgm:pt>
    <dgm:pt modelId="{3FCD1196-D951-49BF-84B1-B97D8277224E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Frances 1517-59</a:t>
          </a:r>
        </a:p>
        <a:p>
          <a:r>
            <a:rPr lang="en-GB" dirty="0"/>
            <a:t>M Henry Grey, Duke of Suffolk 1517-54</a:t>
          </a:r>
        </a:p>
      </dgm:t>
    </dgm:pt>
    <dgm:pt modelId="{59B019C3-852A-4BF7-91E2-7F3B78F906B1}" type="parTrans" cxnId="{C03E3027-CD82-4C3D-833E-C7BB45CCE7E7}">
      <dgm:prSet/>
      <dgm:spPr/>
      <dgm:t>
        <a:bodyPr/>
        <a:lstStyle/>
        <a:p>
          <a:endParaRPr lang="en-GB"/>
        </a:p>
      </dgm:t>
    </dgm:pt>
    <dgm:pt modelId="{6236C28F-A9F5-4E47-BCE7-45D60240B6DB}" type="sibTrans" cxnId="{C03E3027-CD82-4C3D-833E-C7BB45CCE7E7}">
      <dgm:prSet/>
      <dgm:spPr/>
      <dgm:t>
        <a:bodyPr/>
        <a:lstStyle/>
        <a:p>
          <a:endParaRPr lang="en-GB"/>
        </a:p>
      </dgm:t>
    </dgm:pt>
    <dgm:pt modelId="{C75CA100-9433-4827-8AA9-3B005CDD6F99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Katherine  1540-67</a:t>
          </a:r>
        </a:p>
        <a:p>
          <a:r>
            <a:rPr lang="en-GB" dirty="0">
              <a:solidFill>
                <a:schemeClr val="tx1"/>
              </a:solidFill>
            </a:rPr>
            <a:t>M Edward Seymour, Earl of Hertford 1539-1621</a:t>
          </a:r>
        </a:p>
      </dgm:t>
    </dgm:pt>
    <dgm:pt modelId="{D101F588-0A51-495A-9277-BBC5A197936B}" type="parTrans" cxnId="{FD32AE4A-687A-463C-9661-4E941FBBF8CC}">
      <dgm:prSet/>
      <dgm:spPr/>
      <dgm:t>
        <a:bodyPr/>
        <a:lstStyle/>
        <a:p>
          <a:endParaRPr lang="en-GB"/>
        </a:p>
      </dgm:t>
    </dgm:pt>
    <dgm:pt modelId="{9175281B-6610-4438-ADFE-A3DCE4350B5A}" type="sibTrans" cxnId="{FD32AE4A-687A-463C-9661-4E941FBBF8CC}">
      <dgm:prSet/>
      <dgm:spPr/>
      <dgm:t>
        <a:bodyPr/>
        <a:lstStyle/>
        <a:p>
          <a:endParaRPr lang="en-GB"/>
        </a:p>
      </dgm:t>
    </dgm:pt>
    <dgm:pt modelId="{DF315041-6619-43F2-9435-DA470A8B53B5}">
      <dgm:prSet/>
      <dgm:spPr>
        <a:solidFill>
          <a:schemeClr val="bg2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Edward, Lord Beauchamp 1561-1612</a:t>
          </a:r>
        </a:p>
        <a:p>
          <a:r>
            <a:rPr lang="en-GB" dirty="0">
              <a:solidFill>
                <a:schemeClr val="tx1"/>
              </a:solidFill>
            </a:rPr>
            <a:t>M Honora Rogers</a:t>
          </a:r>
        </a:p>
      </dgm:t>
    </dgm:pt>
    <dgm:pt modelId="{6634E7B0-CAF0-4847-A28C-9E112300CA00}" type="parTrans" cxnId="{FF925C0D-079F-43C3-AD08-A0EF9498CCF7}">
      <dgm:prSet/>
      <dgm:spPr/>
      <dgm:t>
        <a:bodyPr/>
        <a:lstStyle/>
        <a:p>
          <a:endParaRPr lang="en-GB"/>
        </a:p>
      </dgm:t>
    </dgm:pt>
    <dgm:pt modelId="{AC23E343-802D-43CC-9C7B-9EE4CFAF5A2C}" type="sibTrans" cxnId="{FF925C0D-079F-43C3-AD08-A0EF9498CCF7}">
      <dgm:prSet/>
      <dgm:spPr/>
      <dgm:t>
        <a:bodyPr/>
        <a:lstStyle/>
        <a:p>
          <a:endParaRPr lang="en-GB"/>
        </a:p>
      </dgm:t>
    </dgm:pt>
    <dgm:pt modelId="{EC5D666F-BCE9-48A6-9CE2-67CD01557980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William, Duke of Somerset</a:t>
          </a:r>
        </a:p>
        <a:p>
          <a:r>
            <a:rPr lang="en-GB" dirty="0">
              <a:solidFill>
                <a:schemeClr val="tx1"/>
              </a:solidFill>
            </a:rPr>
            <a:t>1588-1660</a:t>
          </a:r>
        </a:p>
        <a:p>
          <a:r>
            <a:rPr lang="en-GB" dirty="0">
              <a:solidFill>
                <a:schemeClr val="tx1"/>
              </a:solidFill>
            </a:rPr>
            <a:t>M Lady Frances Devereux 1599-1674</a:t>
          </a:r>
        </a:p>
      </dgm:t>
    </dgm:pt>
    <dgm:pt modelId="{28ED3A68-E7E1-4B1F-A7EF-A23929A7D2C9}" type="parTrans" cxnId="{C894F4F1-9B9B-47FB-8CA0-A6FA6088A2C0}">
      <dgm:prSet/>
      <dgm:spPr/>
      <dgm:t>
        <a:bodyPr/>
        <a:lstStyle/>
        <a:p>
          <a:endParaRPr lang="en-GB"/>
        </a:p>
      </dgm:t>
    </dgm:pt>
    <dgm:pt modelId="{FE9F0528-7B17-45CE-A45B-A6EAF0B57284}" type="sibTrans" cxnId="{C894F4F1-9B9B-47FB-8CA0-A6FA6088A2C0}">
      <dgm:prSet/>
      <dgm:spPr/>
      <dgm:t>
        <a:bodyPr/>
        <a:lstStyle/>
        <a:p>
          <a:endParaRPr lang="en-GB"/>
        </a:p>
      </dgm:t>
    </dgm:pt>
    <dgm:pt modelId="{01E36E5B-8672-4038-8E61-A6C1CF07BBEA}" type="pres">
      <dgm:prSet presAssocID="{3B8EF002-985D-45D2-8521-82BEBC3DA54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3B065B-301E-495F-962F-3E42B8417870}" type="pres">
      <dgm:prSet presAssocID="{AA4628EA-922A-47FF-8D19-1CEFF6DA3F97}" presName="hierRoot1" presStyleCnt="0">
        <dgm:presLayoutVars>
          <dgm:hierBranch val="init"/>
        </dgm:presLayoutVars>
      </dgm:prSet>
      <dgm:spPr/>
    </dgm:pt>
    <dgm:pt modelId="{D5ADDB84-BF02-42A4-B82E-69055C3AE09E}" type="pres">
      <dgm:prSet presAssocID="{AA4628EA-922A-47FF-8D19-1CEFF6DA3F97}" presName="rootComposite1" presStyleCnt="0"/>
      <dgm:spPr/>
    </dgm:pt>
    <dgm:pt modelId="{470729CB-73BD-4F2F-9812-9B594C830776}" type="pres">
      <dgm:prSet presAssocID="{AA4628EA-922A-47FF-8D19-1CEFF6DA3F97}" presName="rootText1" presStyleLbl="node0" presStyleIdx="0" presStyleCnt="1">
        <dgm:presLayoutVars>
          <dgm:chPref val="3"/>
        </dgm:presLayoutVars>
      </dgm:prSet>
      <dgm:spPr/>
    </dgm:pt>
    <dgm:pt modelId="{55286299-E762-4844-A607-09F2AC321E54}" type="pres">
      <dgm:prSet presAssocID="{AA4628EA-922A-47FF-8D19-1CEFF6DA3F97}" presName="rootConnector1" presStyleLbl="node1" presStyleIdx="0" presStyleCnt="0"/>
      <dgm:spPr/>
    </dgm:pt>
    <dgm:pt modelId="{4AA705E7-07E7-4898-8807-769A46946001}" type="pres">
      <dgm:prSet presAssocID="{AA4628EA-922A-47FF-8D19-1CEFF6DA3F97}" presName="hierChild2" presStyleCnt="0"/>
      <dgm:spPr/>
    </dgm:pt>
    <dgm:pt modelId="{D0AEFD88-962C-4FDA-B470-F70A07CA4B01}" type="pres">
      <dgm:prSet presAssocID="{8DA0FAFC-E251-4B03-958C-E6257DDA88B6}" presName="Name37" presStyleLbl="parChTrans1D2" presStyleIdx="0" presStyleCnt="1"/>
      <dgm:spPr/>
    </dgm:pt>
    <dgm:pt modelId="{6B921337-293D-4572-963B-B900AC12AD42}" type="pres">
      <dgm:prSet presAssocID="{BEB145FE-77D1-436C-AE20-FD92A1BC65FC}" presName="hierRoot2" presStyleCnt="0">
        <dgm:presLayoutVars>
          <dgm:hierBranch val="init"/>
        </dgm:presLayoutVars>
      </dgm:prSet>
      <dgm:spPr/>
    </dgm:pt>
    <dgm:pt modelId="{9061A17A-075F-4A48-8AD7-829B633BCB48}" type="pres">
      <dgm:prSet presAssocID="{BEB145FE-77D1-436C-AE20-FD92A1BC65FC}" presName="rootComposite" presStyleCnt="0"/>
      <dgm:spPr/>
    </dgm:pt>
    <dgm:pt modelId="{196E87A1-DA92-47DD-A2BB-D7FEA3498CBA}" type="pres">
      <dgm:prSet presAssocID="{BEB145FE-77D1-436C-AE20-FD92A1BC65FC}" presName="rootText" presStyleLbl="node2" presStyleIdx="0" presStyleCnt="1">
        <dgm:presLayoutVars>
          <dgm:chPref val="3"/>
        </dgm:presLayoutVars>
      </dgm:prSet>
      <dgm:spPr/>
    </dgm:pt>
    <dgm:pt modelId="{CAAA5CE4-D106-40C0-A8C8-D0ACE9E210CD}" type="pres">
      <dgm:prSet presAssocID="{BEB145FE-77D1-436C-AE20-FD92A1BC65FC}" presName="rootConnector" presStyleLbl="node2" presStyleIdx="0" presStyleCnt="1"/>
      <dgm:spPr/>
    </dgm:pt>
    <dgm:pt modelId="{5989DFFB-6D98-4F1F-98C5-3337A0003C75}" type="pres">
      <dgm:prSet presAssocID="{BEB145FE-77D1-436C-AE20-FD92A1BC65FC}" presName="hierChild4" presStyleCnt="0"/>
      <dgm:spPr/>
    </dgm:pt>
    <dgm:pt modelId="{F7412A3F-9989-401C-87C7-F3610B1A5308}" type="pres">
      <dgm:prSet presAssocID="{A6794FAC-4EFE-4FD8-8EBA-9310ACA0F34C}" presName="Name37" presStyleLbl="parChTrans1D3" presStyleIdx="0" presStyleCnt="1"/>
      <dgm:spPr/>
    </dgm:pt>
    <dgm:pt modelId="{29E8EB94-387B-4336-A98C-F6853661C21D}" type="pres">
      <dgm:prSet presAssocID="{53DC4AA9-3101-4176-868C-81258932A87D}" presName="hierRoot2" presStyleCnt="0">
        <dgm:presLayoutVars>
          <dgm:hierBranch val="init"/>
        </dgm:presLayoutVars>
      </dgm:prSet>
      <dgm:spPr/>
    </dgm:pt>
    <dgm:pt modelId="{7B11948A-07AF-41ED-A120-0B5CC2DF25B0}" type="pres">
      <dgm:prSet presAssocID="{53DC4AA9-3101-4176-868C-81258932A87D}" presName="rootComposite" presStyleCnt="0"/>
      <dgm:spPr/>
    </dgm:pt>
    <dgm:pt modelId="{E1ADC668-264D-43C6-BA9B-74FB6460926B}" type="pres">
      <dgm:prSet presAssocID="{53DC4AA9-3101-4176-868C-81258932A87D}" presName="rootText" presStyleLbl="node3" presStyleIdx="0" presStyleCnt="1">
        <dgm:presLayoutVars>
          <dgm:chPref val="3"/>
        </dgm:presLayoutVars>
      </dgm:prSet>
      <dgm:spPr/>
    </dgm:pt>
    <dgm:pt modelId="{D5FB7334-73C0-4A16-B53E-09482BF8C531}" type="pres">
      <dgm:prSet presAssocID="{53DC4AA9-3101-4176-868C-81258932A87D}" presName="rootConnector" presStyleLbl="node3" presStyleIdx="0" presStyleCnt="1"/>
      <dgm:spPr/>
    </dgm:pt>
    <dgm:pt modelId="{6971F2ED-62C2-4DEE-8F2A-D5AF36B3F522}" type="pres">
      <dgm:prSet presAssocID="{53DC4AA9-3101-4176-868C-81258932A87D}" presName="hierChild4" presStyleCnt="0"/>
      <dgm:spPr/>
    </dgm:pt>
    <dgm:pt modelId="{1D4CAB1C-B838-40D8-94B5-4AFF0BA579B0}" type="pres">
      <dgm:prSet presAssocID="{59B019C3-852A-4BF7-91E2-7F3B78F906B1}" presName="Name37" presStyleLbl="parChTrans1D4" presStyleIdx="0" presStyleCnt="4"/>
      <dgm:spPr/>
    </dgm:pt>
    <dgm:pt modelId="{FE7B103E-6C82-4ECC-A901-094BC949F96F}" type="pres">
      <dgm:prSet presAssocID="{3FCD1196-D951-49BF-84B1-B97D8277224E}" presName="hierRoot2" presStyleCnt="0">
        <dgm:presLayoutVars>
          <dgm:hierBranch val="init"/>
        </dgm:presLayoutVars>
      </dgm:prSet>
      <dgm:spPr/>
    </dgm:pt>
    <dgm:pt modelId="{0DA0F66C-B1EC-4096-91A2-C74B9718CAE1}" type="pres">
      <dgm:prSet presAssocID="{3FCD1196-D951-49BF-84B1-B97D8277224E}" presName="rootComposite" presStyleCnt="0"/>
      <dgm:spPr/>
    </dgm:pt>
    <dgm:pt modelId="{E0BF1631-C9A5-48A4-BC02-C11523210ABA}" type="pres">
      <dgm:prSet presAssocID="{3FCD1196-D951-49BF-84B1-B97D8277224E}" presName="rootText" presStyleLbl="node4" presStyleIdx="0" presStyleCnt="4" custLinFactNeighborX="-2635" custLinFactNeighborY="-10539">
        <dgm:presLayoutVars>
          <dgm:chPref val="3"/>
        </dgm:presLayoutVars>
      </dgm:prSet>
      <dgm:spPr/>
    </dgm:pt>
    <dgm:pt modelId="{3377B8BE-B625-48CA-9A80-834572793F3D}" type="pres">
      <dgm:prSet presAssocID="{3FCD1196-D951-49BF-84B1-B97D8277224E}" presName="rootConnector" presStyleLbl="node4" presStyleIdx="0" presStyleCnt="4"/>
      <dgm:spPr/>
    </dgm:pt>
    <dgm:pt modelId="{86AC5895-4893-444B-AEEB-097E9A19768D}" type="pres">
      <dgm:prSet presAssocID="{3FCD1196-D951-49BF-84B1-B97D8277224E}" presName="hierChild4" presStyleCnt="0"/>
      <dgm:spPr/>
    </dgm:pt>
    <dgm:pt modelId="{347CE625-0205-412F-8467-2FE6F3693B55}" type="pres">
      <dgm:prSet presAssocID="{D101F588-0A51-495A-9277-BBC5A197936B}" presName="Name37" presStyleLbl="parChTrans1D4" presStyleIdx="1" presStyleCnt="4"/>
      <dgm:spPr/>
    </dgm:pt>
    <dgm:pt modelId="{FC7B1702-C274-409E-B96A-D38A8FEE9833}" type="pres">
      <dgm:prSet presAssocID="{C75CA100-9433-4827-8AA9-3B005CDD6F99}" presName="hierRoot2" presStyleCnt="0">
        <dgm:presLayoutVars>
          <dgm:hierBranch val="init"/>
        </dgm:presLayoutVars>
      </dgm:prSet>
      <dgm:spPr/>
    </dgm:pt>
    <dgm:pt modelId="{98CCB363-1F13-436C-A252-DD191CBAD2D9}" type="pres">
      <dgm:prSet presAssocID="{C75CA100-9433-4827-8AA9-3B005CDD6F99}" presName="rootComposite" presStyleCnt="0"/>
      <dgm:spPr/>
    </dgm:pt>
    <dgm:pt modelId="{035B2D05-EBB2-4801-A8DB-E5B2D2AE9B1E}" type="pres">
      <dgm:prSet presAssocID="{C75CA100-9433-4827-8AA9-3B005CDD6F99}" presName="rootText" presStyleLbl="node4" presStyleIdx="1" presStyleCnt="4">
        <dgm:presLayoutVars>
          <dgm:chPref val="3"/>
        </dgm:presLayoutVars>
      </dgm:prSet>
      <dgm:spPr/>
    </dgm:pt>
    <dgm:pt modelId="{04EC6CD9-509F-49CE-87AF-18E6F4A6A942}" type="pres">
      <dgm:prSet presAssocID="{C75CA100-9433-4827-8AA9-3B005CDD6F99}" presName="rootConnector" presStyleLbl="node4" presStyleIdx="1" presStyleCnt="4"/>
      <dgm:spPr/>
    </dgm:pt>
    <dgm:pt modelId="{5EA69CD1-CD14-47B9-9E92-DC717E856E1B}" type="pres">
      <dgm:prSet presAssocID="{C75CA100-9433-4827-8AA9-3B005CDD6F99}" presName="hierChild4" presStyleCnt="0"/>
      <dgm:spPr/>
    </dgm:pt>
    <dgm:pt modelId="{AA6704E4-6630-4686-947B-E451B01E9C84}" type="pres">
      <dgm:prSet presAssocID="{6634E7B0-CAF0-4847-A28C-9E112300CA00}" presName="Name37" presStyleLbl="parChTrans1D4" presStyleIdx="2" presStyleCnt="4"/>
      <dgm:spPr/>
    </dgm:pt>
    <dgm:pt modelId="{A6B82991-DE23-4254-967C-E66F9160D155}" type="pres">
      <dgm:prSet presAssocID="{DF315041-6619-43F2-9435-DA470A8B53B5}" presName="hierRoot2" presStyleCnt="0">
        <dgm:presLayoutVars>
          <dgm:hierBranch val="init"/>
        </dgm:presLayoutVars>
      </dgm:prSet>
      <dgm:spPr/>
    </dgm:pt>
    <dgm:pt modelId="{F731867F-6C35-46C9-84C0-F171FF78FDCA}" type="pres">
      <dgm:prSet presAssocID="{DF315041-6619-43F2-9435-DA470A8B53B5}" presName="rootComposite" presStyleCnt="0"/>
      <dgm:spPr/>
    </dgm:pt>
    <dgm:pt modelId="{A2FF7CEF-B939-4B66-B4D4-B55AF279D3BF}" type="pres">
      <dgm:prSet presAssocID="{DF315041-6619-43F2-9435-DA470A8B53B5}" presName="rootText" presStyleLbl="node4" presStyleIdx="2" presStyleCnt="4">
        <dgm:presLayoutVars>
          <dgm:chPref val="3"/>
        </dgm:presLayoutVars>
      </dgm:prSet>
      <dgm:spPr/>
    </dgm:pt>
    <dgm:pt modelId="{C3DF5B86-BBC0-4DAA-B27F-A19076F73EFF}" type="pres">
      <dgm:prSet presAssocID="{DF315041-6619-43F2-9435-DA470A8B53B5}" presName="rootConnector" presStyleLbl="node4" presStyleIdx="2" presStyleCnt="4"/>
      <dgm:spPr/>
    </dgm:pt>
    <dgm:pt modelId="{DAAB3551-669F-4D59-9D61-10848F5C80F6}" type="pres">
      <dgm:prSet presAssocID="{DF315041-6619-43F2-9435-DA470A8B53B5}" presName="hierChild4" presStyleCnt="0"/>
      <dgm:spPr/>
    </dgm:pt>
    <dgm:pt modelId="{492E3AA0-6431-413E-AF1B-E448B658B1CA}" type="pres">
      <dgm:prSet presAssocID="{28ED3A68-E7E1-4B1F-A7EF-A23929A7D2C9}" presName="Name37" presStyleLbl="parChTrans1D4" presStyleIdx="3" presStyleCnt="4"/>
      <dgm:spPr/>
    </dgm:pt>
    <dgm:pt modelId="{1F04E241-9509-4B16-9F33-9AAF94A9F2F4}" type="pres">
      <dgm:prSet presAssocID="{EC5D666F-BCE9-48A6-9CE2-67CD01557980}" presName="hierRoot2" presStyleCnt="0">
        <dgm:presLayoutVars>
          <dgm:hierBranch val="init"/>
        </dgm:presLayoutVars>
      </dgm:prSet>
      <dgm:spPr/>
    </dgm:pt>
    <dgm:pt modelId="{8A357E7A-432A-46A2-A295-8B8A9CC8727A}" type="pres">
      <dgm:prSet presAssocID="{EC5D666F-BCE9-48A6-9CE2-67CD01557980}" presName="rootComposite" presStyleCnt="0"/>
      <dgm:spPr/>
    </dgm:pt>
    <dgm:pt modelId="{DEF67167-3DE5-4012-8C30-2DADB84FD443}" type="pres">
      <dgm:prSet presAssocID="{EC5D666F-BCE9-48A6-9CE2-67CD01557980}" presName="rootText" presStyleLbl="node4" presStyleIdx="3" presStyleCnt="4">
        <dgm:presLayoutVars>
          <dgm:chPref val="3"/>
        </dgm:presLayoutVars>
      </dgm:prSet>
      <dgm:spPr/>
    </dgm:pt>
    <dgm:pt modelId="{93729F4B-479F-4024-946B-2CA95B690CFD}" type="pres">
      <dgm:prSet presAssocID="{EC5D666F-BCE9-48A6-9CE2-67CD01557980}" presName="rootConnector" presStyleLbl="node4" presStyleIdx="3" presStyleCnt="4"/>
      <dgm:spPr/>
    </dgm:pt>
    <dgm:pt modelId="{0505905A-2574-4FA6-B4B9-D19364BF5845}" type="pres">
      <dgm:prSet presAssocID="{EC5D666F-BCE9-48A6-9CE2-67CD01557980}" presName="hierChild4" presStyleCnt="0"/>
      <dgm:spPr/>
    </dgm:pt>
    <dgm:pt modelId="{80129D5F-E1F2-42CC-B6F4-4A305229F7B9}" type="pres">
      <dgm:prSet presAssocID="{EC5D666F-BCE9-48A6-9CE2-67CD01557980}" presName="hierChild5" presStyleCnt="0"/>
      <dgm:spPr/>
    </dgm:pt>
    <dgm:pt modelId="{15218C37-DEF9-487F-9E33-1079996CF39D}" type="pres">
      <dgm:prSet presAssocID="{DF315041-6619-43F2-9435-DA470A8B53B5}" presName="hierChild5" presStyleCnt="0"/>
      <dgm:spPr/>
    </dgm:pt>
    <dgm:pt modelId="{2371D0B9-6C2A-42D8-B569-5B181514F5DD}" type="pres">
      <dgm:prSet presAssocID="{C75CA100-9433-4827-8AA9-3B005CDD6F99}" presName="hierChild5" presStyleCnt="0"/>
      <dgm:spPr/>
    </dgm:pt>
    <dgm:pt modelId="{F36391FD-9EA9-43B0-8A86-46823247F756}" type="pres">
      <dgm:prSet presAssocID="{3FCD1196-D951-49BF-84B1-B97D8277224E}" presName="hierChild5" presStyleCnt="0"/>
      <dgm:spPr/>
    </dgm:pt>
    <dgm:pt modelId="{B839FC55-C68E-4EED-BEEF-1059DE47607A}" type="pres">
      <dgm:prSet presAssocID="{53DC4AA9-3101-4176-868C-81258932A87D}" presName="hierChild5" presStyleCnt="0"/>
      <dgm:spPr/>
    </dgm:pt>
    <dgm:pt modelId="{FE0EB701-B173-428C-A8F1-41D9380F49BA}" type="pres">
      <dgm:prSet presAssocID="{BEB145FE-77D1-436C-AE20-FD92A1BC65FC}" presName="hierChild5" presStyleCnt="0"/>
      <dgm:spPr/>
    </dgm:pt>
    <dgm:pt modelId="{AB309D0C-3620-4C42-829D-BF83F63CCC77}" type="pres">
      <dgm:prSet presAssocID="{AA4628EA-922A-47FF-8D19-1CEFF6DA3F97}" presName="hierChild3" presStyleCnt="0"/>
      <dgm:spPr/>
    </dgm:pt>
  </dgm:ptLst>
  <dgm:cxnLst>
    <dgm:cxn modelId="{FF925C0D-079F-43C3-AD08-A0EF9498CCF7}" srcId="{C75CA100-9433-4827-8AA9-3B005CDD6F99}" destId="{DF315041-6619-43F2-9435-DA470A8B53B5}" srcOrd="0" destOrd="0" parTransId="{6634E7B0-CAF0-4847-A28C-9E112300CA00}" sibTransId="{AC23E343-802D-43CC-9C7B-9EE4CFAF5A2C}"/>
    <dgm:cxn modelId="{BC9D210F-6EA8-4730-85C3-C4850F2945C4}" type="presOf" srcId="{BEB145FE-77D1-436C-AE20-FD92A1BC65FC}" destId="{196E87A1-DA92-47DD-A2BB-D7FEA3498CBA}" srcOrd="0" destOrd="0" presId="urn:microsoft.com/office/officeart/2005/8/layout/orgChart1"/>
    <dgm:cxn modelId="{C03E3027-CD82-4C3D-833E-C7BB45CCE7E7}" srcId="{53DC4AA9-3101-4176-868C-81258932A87D}" destId="{3FCD1196-D951-49BF-84B1-B97D8277224E}" srcOrd="0" destOrd="0" parTransId="{59B019C3-852A-4BF7-91E2-7F3B78F906B1}" sibTransId="{6236C28F-A9F5-4E47-BCE7-45D60240B6DB}"/>
    <dgm:cxn modelId="{C7895C2C-73C9-42F3-8D0A-EAD676A4E5F0}" type="presOf" srcId="{28ED3A68-E7E1-4B1F-A7EF-A23929A7D2C9}" destId="{492E3AA0-6431-413E-AF1B-E448B658B1CA}" srcOrd="0" destOrd="0" presId="urn:microsoft.com/office/officeart/2005/8/layout/orgChart1"/>
    <dgm:cxn modelId="{4FA9B032-9854-4797-947E-B3CA8F1808CC}" type="presOf" srcId="{3FCD1196-D951-49BF-84B1-B97D8277224E}" destId="{E0BF1631-C9A5-48A4-BC02-C11523210ABA}" srcOrd="0" destOrd="0" presId="urn:microsoft.com/office/officeart/2005/8/layout/orgChart1"/>
    <dgm:cxn modelId="{56B56C33-00A3-4EF4-99EE-AF4EE3705827}" type="presOf" srcId="{AA4628EA-922A-47FF-8D19-1CEFF6DA3F97}" destId="{55286299-E762-4844-A607-09F2AC321E54}" srcOrd="1" destOrd="0" presId="urn:microsoft.com/office/officeart/2005/8/layout/orgChart1"/>
    <dgm:cxn modelId="{9F75A25B-7037-4A5D-8C88-DB093DF526F4}" type="presOf" srcId="{3B8EF002-985D-45D2-8521-82BEBC3DA540}" destId="{01E36E5B-8672-4038-8E61-A6C1CF07BBEA}" srcOrd="0" destOrd="0" presId="urn:microsoft.com/office/officeart/2005/8/layout/orgChart1"/>
    <dgm:cxn modelId="{F4C81763-6145-42A0-98CF-7978109451F1}" type="presOf" srcId="{53DC4AA9-3101-4176-868C-81258932A87D}" destId="{E1ADC668-264D-43C6-BA9B-74FB6460926B}" srcOrd="0" destOrd="0" presId="urn:microsoft.com/office/officeart/2005/8/layout/orgChart1"/>
    <dgm:cxn modelId="{34A9BC47-9C7E-4248-963A-885A47592425}" type="presOf" srcId="{3FCD1196-D951-49BF-84B1-B97D8277224E}" destId="{3377B8BE-B625-48CA-9A80-834572793F3D}" srcOrd="1" destOrd="0" presId="urn:microsoft.com/office/officeart/2005/8/layout/orgChart1"/>
    <dgm:cxn modelId="{FD32AE4A-687A-463C-9661-4E941FBBF8CC}" srcId="{3FCD1196-D951-49BF-84B1-B97D8277224E}" destId="{C75CA100-9433-4827-8AA9-3B005CDD6F99}" srcOrd="0" destOrd="0" parTransId="{D101F588-0A51-495A-9277-BBC5A197936B}" sibTransId="{9175281B-6610-4438-ADFE-A3DCE4350B5A}"/>
    <dgm:cxn modelId="{4F00CB6A-0FE9-47BD-BD9B-CCB296C1FAB3}" type="presOf" srcId="{DF315041-6619-43F2-9435-DA470A8B53B5}" destId="{C3DF5B86-BBC0-4DAA-B27F-A19076F73EFF}" srcOrd="1" destOrd="0" presId="urn:microsoft.com/office/officeart/2005/8/layout/orgChart1"/>
    <dgm:cxn modelId="{B5C46C52-55BF-4160-ABF4-331C398E5903}" type="presOf" srcId="{EC5D666F-BCE9-48A6-9CE2-67CD01557980}" destId="{93729F4B-479F-4024-946B-2CA95B690CFD}" srcOrd="1" destOrd="0" presId="urn:microsoft.com/office/officeart/2005/8/layout/orgChart1"/>
    <dgm:cxn modelId="{B55E7055-A6E5-4A99-AE2E-277E79675583}" type="presOf" srcId="{59B019C3-852A-4BF7-91E2-7F3B78F906B1}" destId="{1D4CAB1C-B838-40D8-94B5-4AFF0BA579B0}" srcOrd="0" destOrd="0" presId="urn:microsoft.com/office/officeart/2005/8/layout/orgChart1"/>
    <dgm:cxn modelId="{93EFEA57-D4F1-48EC-996C-21DE8981B466}" srcId="{3B8EF002-985D-45D2-8521-82BEBC3DA540}" destId="{AA4628EA-922A-47FF-8D19-1CEFF6DA3F97}" srcOrd="0" destOrd="0" parTransId="{4BE8B2CE-5509-4AEB-8DC0-A7F814F83188}" sibTransId="{233B4336-A494-49E1-A1F2-6136CE5DF107}"/>
    <dgm:cxn modelId="{9F96865A-DFF6-45FD-92BA-4B064F772EC7}" type="presOf" srcId="{AA4628EA-922A-47FF-8D19-1CEFF6DA3F97}" destId="{470729CB-73BD-4F2F-9812-9B594C830776}" srcOrd="0" destOrd="0" presId="urn:microsoft.com/office/officeart/2005/8/layout/orgChart1"/>
    <dgm:cxn modelId="{F58A5486-D7DD-4587-A1FA-6BD88094F46D}" type="presOf" srcId="{A6794FAC-4EFE-4FD8-8EBA-9310ACA0F34C}" destId="{F7412A3F-9989-401C-87C7-F3610B1A5308}" srcOrd="0" destOrd="0" presId="urn:microsoft.com/office/officeart/2005/8/layout/orgChart1"/>
    <dgm:cxn modelId="{DB93BC9F-BBEA-4DD0-9CB7-B2741F2E6595}" type="presOf" srcId="{DF315041-6619-43F2-9435-DA470A8B53B5}" destId="{A2FF7CEF-B939-4B66-B4D4-B55AF279D3BF}" srcOrd="0" destOrd="0" presId="urn:microsoft.com/office/officeart/2005/8/layout/orgChart1"/>
    <dgm:cxn modelId="{B32273A3-BA9A-412F-9D2B-8C0DBC5F9EBC}" type="presOf" srcId="{6634E7B0-CAF0-4847-A28C-9E112300CA00}" destId="{AA6704E4-6630-4686-947B-E451B01E9C84}" srcOrd="0" destOrd="0" presId="urn:microsoft.com/office/officeart/2005/8/layout/orgChart1"/>
    <dgm:cxn modelId="{E32A21AE-AE62-4595-BF81-81E866E7F175}" type="presOf" srcId="{EC5D666F-BCE9-48A6-9CE2-67CD01557980}" destId="{DEF67167-3DE5-4012-8C30-2DADB84FD443}" srcOrd="0" destOrd="0" presId="urn:microsoft.com/office/officeart/2005/8/layout/orgChart1"/>
    <dgm:cxn modelId="{7C8AB4B1-D82D-42A9-904E-E0E691535E12}" type="presOf" srcId="{BEB145FE-77D1-436C-AE20-FD92A1BC65FC}" destId="{CAAA5CE4-D106-40C0-A8C8-D0ACE9E210CD}" srcOrd="1" destOrd="0" presId="urn:microsoft.com/office/officeart/2005/8/layout/orgChart1"/>
    <dgm:cxn modelId="{7F234EBE-C85A-4C55-82B8-926E940EFD57}" type="presOf" srcId="{53DC4AA9-3101-4176-868C-81258932A87D}" destId="{D5FB7334-73C0-4A16-B53E-09482BF8C531}" srcOrd="1" destOrd="0" presId="urn:microsoft.com/office/officeart/2005/8/layout/orgChart1"/>
    <dgm:cxn modelId="{FC49D8BE-5A91-4A35-AC39-7C956E166C9F}" type="presOf" srcId="{C75CA100-9433-4827-8AA9-3B005CDD6F99}" destId="{035B2D05-EBB2-4801-A8DB-E5B2D2AE9B1E}" srcOrd="0" destOrd="0" presId="urn:microsoft.com/office/officeart/2005/8/layout/orgChart1"/>
    <dgm:cxn modelId="{BE5032BF-55DF-4A07-9DF6-0DB3666971FC}" srcId="{BEB145FE-77D1-436C-AE20-FD92A1BC65FC}" destId="{53DC4AA9-3101-4176-868C-81258932A87D}" srcOrd="0" destOrd="0" parTransId="{A6794FAC-4EFE-4FD8-8EBA-9310ACA0F34C}" sibTransId="{711B6969-A8C2-4E6B-AAAD-41F38AE8BBAB}"/>
    <dgm:cxn modelId="{C76BACDC-8F41-431B-8878-8A19F65391B0}" type="presOf" srcId="{D101F588-0A51-495A-9277-BBC5A197936B}" destId="{347CE625-0205-412F-8467-2FE6F3693B55}" srcOrd="0" destOrd="0" presId="urn:microsoft.com/office/officeart/2005/8/layout/orgChart1"/>
    <dgm:cxn modelId="{C79790DE-88FC-4164-92DE-FFECB2F75D48}" srcId="{AA4628EA-922A-47FF-8D19-1CEFF6DA3F97}" destId="{BEB145FE-77D1-436C-AE20-FD92A1BC65FC}" srcOrd="0" destOrd="0" parTransId="{8DA0FAFC-E251-4B03-958C-E6257DDA88B6}" sibTransId="{40F3E323-AD3B-4DD6-B4EB-E193564111B0}"/>
    <dgm:cxn modelId="{07A7C8EA-72DD-4E08-B33D-79FE9FB0008B}" type="presOf" srcId="{C75CA100-9433-4827-8AA9-3B005CDD6F99}" destId="{04EC6CD9-509F-49CE-87AF-18E6F4A6A942}" srcOrd="1" destOrd="0" presId="urn:microsoft.com/office/officeart/2005/8/layout/orgChart1"/>
    <dgm:cxn modelId="{C894F4F1-9B9B-47FB-8CA0-A6FA6088A2C0}" srcId="{DF315041-6619-43F2-9435-DA470A8B53B5}" destId="{EC5D666F-BCE9-48A6-9CE2-67CD01557980}" srcOrd="0" destOrd="0" parTransId="{28ED3A68-E7E1-4B1F-A7EF-A23929A7D2C9}" sibTransId="{FE9F0528-7B17-45CE-A45B-A6EAF0B57284}"/>
    <dgm:cxn modelId="{85951CFF-2E6D-41BC-8C7D-ABDED1DAA641}" type="presOf" srcId="{8DA0FAFC-E251-4B03-958C-E6257DDA88B6}" destId="{D0AEFD88-962C-4FDA-B470-F70A07CA4B01}" srcOrd="0" destOrd="0" presId="urn:microsoft.com/office/officeart/2005/8/layout/orgChart1"/>
    <dgm:cxn modelId="{72571F9E-EE55-4DD9-A320-24B5B2680C2B}" type="presParOf" srcId="{01E36E5B-8672-4038-8E61-A6C1CF07BBEA}" destId="{443B065B-301E-495F-962F-3E42B8417870}" srcOrd="0" destOrd="0" presId="urn:microsoft.com/office/officeart/2005/8/layout/orgChart1"/>
    <dgm:cxn modelId="{328D4DA4-A1C6-461E-B26D-F52DD232F762}" type="presParOf" srcId="{443B065B-301E-495F-962F-3E42B8417870}" destId="{D5ADDB84-BF02-42A4-B82E-69055C3AE09E}" srcOrd="0" destOrd="0" presId="urn:microsoft.com/office/officeart/2005/8/layout/orgChart1"/>
    <dgm:cxn modelId="{6F1D3C6C-315C-4D66-9D98-F7767F4C9D76}" type="presParOf" srcId="{D5ADDB84-BF02-42A4-B82E-69055C3AE09E}" destId="{470729CB-73BD-4F2F-9812-9B594C830776}" srcOrd="0" destOrd="0" presId="urn:microsoft.com/office/officeart/2005/8/layout/orgChart1"/>
    <dgm:cxn modelId="{66014BC1-3C18-467D-B508-ED3E3B71856D}" type="presParOf" srcId="{D5ADDB84-BF02-42A4-B82E-69055C3AE09E}" destId="{55286299-E762-4844-A607-09F2AC321E54}" srcOrd="1" destOrd="0" presId="urn:microsoft.com/office/officeart/2005/8/layout/orgChart1"/>
    <dgm:cxn modelId="{7EE33A06-B322-4C21-926C-5C20713B706D}" type="presParOf" srcId="{443B065B-301E-495F-962F-3E42B8417870}" destId="{4AA705E7-07E7-4898-8807-769A46946001}" srcOrd="1" destOrd="0" presId="urn:microsoft.com/office/officeart/2005/8/layout/orgChart1"/>
    <dgm:cxn modelId="{158641AA-F2EC-452A-92E3-1E68A495EBA3}" type="presParOf" srcId="{4AA705E7-07E7-4898-8807-769A46946001}" destId="{D0AEFD88-962C-4FDA-B470-F70A07CA4B01}" srcOrd="0" destOrd="0" presId="urn:microsoft.com/office/officeart/2005/8/layout/orgChart1"/>
    <dgm:cxn modelId="{EBF2B9CD-1625-433B-B3E0-448AAC78886C}" type="presParOf" srcId="{4AA705E7-07E7-4898-8807-769A46946001}" destId="{6B921337-293D-4572-963B-B900AC12AD42}" srcOrd="1" destOrd="0" presId="urn:microsoft.com/office/officeart/2005/8/layout/orgChart1"/>
    <dgm:cxn modelId="{D47245B2-67FA-4241-B6D8-A3DC7E044F7F}" type="presParOf" srcId="{6B921337-293D-4572-963B-B900AC12AD42}" destId="{9061A17A-075F-4A48-8AD7-829B633BCB48}" srcOrd="0" destOrd="0" presId="urn:microsoft.com/office/officeart/2005/8/layout/orgChart1"/>
    <dgm:cxn modelId="{2CE92BE8-E6A7-421D-A56C-62B4DCFCDCFA}" type="presParOf" srcId="{9061A17A-075F-4A48-8AD7-829B633BCB48}" destId="{196E87A1-DA92-47DD-A2BB-D7FEA3498CBA}" srcOrd="0" destOrd="0" presId="urn:microsoft.com/office/officeart/2005/8/layout/orgChart1"/>
    <dgm:cxn modelId="{462B987E-F4EB-4962-81C2-D426FA88511C}" type="presParOf" srcId="{9061A17A-075F-4A48-8AD7-829B633BCB48}" destId="{CAAA5CE4-D106-40C0-A8C8-D0ACE9E210CD}" srcOrd="1" destOrd="0" presId="urn:microsoft.com/office/officeart/2005/8/layout/orgChart1"/>
    <dgm:cxn modelId="{A9E4D461-D9D9-49CE-B094-CF40D5EB97CF}" type="presParOf" srcId="{6B921337-293D-4572-963B-B900AC12AD42}" destId="{5989DFFB-6D98-4F1F-98C5-3337A0003C75}" srcOrd="1" destOrd="0" presId="urn:microsoft.com/office/officeart/2005/8/layout/orgChart1"/>
    <dgm:cxn modelId="{7613195A-D7E9-465B-A3D7-03933EF8A08F}" type="presParOf" srcId="{5989DFFB-6D98-4F1F-98C5-3337A0003C75}" destId="{F7412A3F-9989-401C-87C7-F3610B1A5308}" srcOrd="0" destOrd="0" presId="urn:microsoft.com/office/officeart/2005/8/layout/orgChart1"/>
    <dgm:cxn modelId="{FBDF63B7-5191-437D-9B44-8279C55880B0}" type="presParOf" srcId="{5989DFFB-6D98-4F1F-98C5-3337A0003C75}" destId="{29E8EB94-387B-4336-A98C-F6853661C21D}" srcOrd="1" destOrd="0" presId="urn:microsoft.com/office/officeart/2005/8/layout/orgChart1"/>
    <dgm:cxn modelId="{6557B4A7-F3EC-46CA-9FA6-1A1B5B9F53C3}" type="presParOf" srcId="{29E8EB94-387B-4336-A98C-F6853661C21D}" destId="{7B11948A-07AF-41ED-A120-0B5CC2DF25B0}" srcOrd="0" destOrd="0" presId="urn:microsoft.com/office/officeart/2005/8/layout/orgChart1"/>
    <dgm:cxn modelId="{41B26BBD-DD29-4AFB-B95B-60127DE7E32D}" type="presParOf" srcId="{7B11948A-07AF-41ED-A120-0B5CC2DF25B0}" destId="{E1ADC668-264D-43C6-BA9B-74FB6460926B}" srcOrd="0" destOrd="0" presId="urn:microsoft.com/office/officeart/2005/8/layout/orgChart1"/>
    <dgm:cxn modelId="{934C9978-1B98-495C-85C0-69C4BB2D8157}" type="presParOf" srcId="{7B11948A-07AF-41ED-A120-0B5CC2DF25B0}" destId="{D5FB7334-73C0-4A16-B53E-09482BF8C531}" srcOrd="1" destOrd="0" presId="urn:microsoft.com/office/officeart/2005/8/layout/orgChart1"/>
    <dgm:cxn modelId="{CF38611E-2C4E-4EA9-B2A2-9DE16B20284F}" type="presParOf" srcId="{29E8EB94-387B-4336-A98C-F6853661C21D}" destId="{6971F2ED-62C2-4DEE-8F2A-D5AF36B3F522}" srcOrd="1" destOrd="0" presId="urn:microsoft.com/office/officeart/2005/8/layout/orgChart1"/>
    <dgm:cxn modelId="{D965DED4-8ADB-4717-916E-A14BF2287643}" type="presParOf" srcId="{6971F2ED-62C2-4DEE-8F2A-D5AF36B3F522}" destId="{1D4CAB1C-B838-40D8-94B5-4AFF0BA579B0}" srcOrd="0" destOrd="0" presId="urn:microsoft.com/office/officeart/2005/8/layout/orgChart1"/>
    <dgm:cxn modelId="{120539BB-2996-4AF9-96CD-290F8DC6169C}" type="presParOf" srcId="{6971F2ED-62C2-4DEE-8F2A-D5AF36B3F522}" destId="{FE7B103E-6C82-4ECC-A901-094BC949F96F}" srcOrd="1" destOrd="0" presId="urn:microsoft.com/office/officeart/2005/8/layout/orgChart1"/>
    <dgm:cxn modelId="{EA0DD59E-C6D8-4209-8CC3-C372F3B1A30D}" type="presParOf" srcId="{FE7B103E-6C82-4ECC-A901-094BC949F96F}" destId="{0DA0F66C-B1EC-4096-91A2-C74B9718CAE1}" srcOrd="0" destOrd="0" presId="urn:microsoft.com/office/officeart/2005/8/layout/orgChart1"/>
    <dgm:cxn modelId="{8E30B855-7903-485B-97DB-2534FAC261D9}" type="presParOf" srcId="{0DA0F66C-B1EC-4096-91A2-C74B9718CAE1}" destId="{E0BF1631-C9A5-48A4-BC02-C11523210ABA}" srcOrd="0" destOrd="0" presId="urn:microsoft.com/office/officeart/2005/8/layout/orgChart1"/>
    <dgm:cxn modelId="{B5B0B0E2-8109-4EF3-8ABB-556056404934}" type="presParOf" srcId="{0DA0F66C-B1EC-4096-91A2-C74B9718CAE1}" destId="{3377B8BE-B625-48CA-9A80-834572793F3D}" srcOrd="1" destOrd="0" presId="urn:microsoft.com/office/officeart/2005/8/layout/orgChart1"/>
    <dgm:cxn modelId="{63249928-67C7-4847-BDD7-B15DBE7D22AE}" type="presParOf" srcId="{FE7B103E-6C82-4ECC-A901-094BC949F96F}" destId="{86AC5895-4893-444B-AEEB-097E9A19768D}" srcOrd="1" destOrd="0" presId="urn:microsoft.com/office/officeart/2005/8/layout/orgChart1"/>
    <dgm:cxn modelId="{B0590B1B-0731-4A74-998A-C48C7A68FA36}" type="presParOf" srcId="{86AC5895-4893-444B-AEEB-097E9A19768D}" destId="{347CE625-0205-412F-8467-2FE6F3693B55}" srcOrd="0" destOrd="0" presId="urn:microsoft.com/office/officeart/2005/8/layout/orgChart1"/>
    <dgm:cxn modelId="{C56D4AC8-1197-489B-A6BF-FA86C8F73A4F}" type="presParOf" srcId="{86AC5895-4893-444B-AEEB-097E9A19768D}" destId="{FC7B1702-C274-409E-B96A-D38A8FEE9833}" srcOrd="1" destOrd="0" presId="urn:microsoft.com/office/officeart/2005/8/layout/orgChart1"/>
    <dgm:cxn modelId="{2F7CDB5A-AD15-4EE0-925E-9E18B7C0243A}" type="presParOf" srcId="{FC7B1702-C274-409E-B96A-D38A8FEE9833}" destId="{98CCB363-1F13-436C-A252-DD191CBAD2D9}" srcOrd="0" destOrd="0" presId="urn:microsoft.com/office/officeart/2005/8/layout/orgChart1"/>
    <dgm:cxn modelId="{5747779E-447B-462A-A976-E844E423D08C}" type="presParOf" srcId="{98CCB363-1F13-436C-A252-DD191CBAD2D9}" destId="{035B2D05-EBB2-4801-A8DB-E5B2D2AE9B1E}" srcOrd="0" destOrd="0" presId="urn:microsoft.com/office/officeart/2005/8/layout/orgChart1"/>
    <dgm:cxn modelId="{4A29412E-4AEB-4F22-A2BF-E1EE3F83B42E}" type="presParOf" srcId="{98CCB363-1F13-436C-A252-DD191CBAD2D9}" destId="{04EC6CD9-509F-49CE-87AF-18E6F4A6A942}" srcOrd="1" destOrd="0" presId="urn:microsoft.com/office/officeart/2005/8/layout/orgChart1"/>
    <dgm:cxn modelId="{6AC2B36A-456A-451B-8302-685B72216BCF}" type="presParOf" srcId="{FC7B1702-C274-409E-B96A-D38A8FEE9833}" destId="{5EA69CD1-CD14-47B9-9E92-DC717E856E1B}" srcOrd="1" destOrd="0" presId="urn:microsoft.com/office/officeart/2005/8/layout/orgChart1"/>
    <dgm:cxn modelId="{3E36F754-E67A-419E-B44E-288DDA43B6EC}" type="presParOf" srcId="{5EA69CD1-CD14-47B9-9E92-DC717E856E1B}" destId="{AA6704E4-6630-4686-947B-E451B01E9C84}" srcOrd="0" destOrd="0" presId="urn:microsoft.com/office/officeart/2005/8/layout/orgChart1"/>
    <dgm:cxn modelId="{B46246C2-A45A-48D0-9CC6-669142C83DF7}" type="presParOf" srcId="{5EA69CD1-CD14-47B9-9E92-DC717E856E1B}" destId="{A6B82991-DE23-4254-967C-E66F9160D155}" srcOrd="1" destOrd="0" presId="urn:microsoft.com/office/officeart/2005/8/layout/orgChart1"/>
    <dgm:cxn modelId="{0B9D233F-6FC8-44B9-A7FD-F9972F0EBC56}" type="presParOf" srcId="{A6B82991-DE23-4254-967C-E66F9160D155}" destId="{F731867F-6C35-46C9-84C0-F171FF78FDCA}" srcOrd="0" destOrd="0" presId="urn:microsoft.com/office/officeart/2005/8/layout/orgChart1"/>
    <dgm:cxn modelId="{23F71499-24F5-4D25-9663-C783A8D37715}" type="presParOf" srcId="{F731867F-6C35-46C9-84C0-F171FF78FDCA}" destId="{A2FF7CEF-B939-4B66-B4D4-B55AF279D3BF}" srcOrd="0" destOrd="0" presId="urn:microsoft.com/office/officeart/2005/8/layout/orgChart1"/>
    <dgm:cxn modelId="{43B2293A-E176-4C36-85B5-647F2064DF69}" type="presParOf" srcId="{F731867F-6C35-46C9-84C0-F171FF78FDCA}" destId="{C3DF5B86-BBC0-4DAA-B27F-A19076F73EFF}" srcOrd="1" destOrd="0" presId="urn:microsoft.com/office/officeart/2005/8/layout/orgChart1"/>
    <dgm:cxn modelId="{4B93ECCB-D427-4F96-B459-0B508FB527D1}" type="presParOf" srcId="{A6B82991-DE23-4254-967C-E66F9160D155}" destId="{DAAB3551-669F-4D59-9D61-10848F5C80F6}" srcOrd="1" destOrd="0" presId="urn:microsoft.com/office/officeart/2005/8/layout/orgChart1"/>
    <dgm:cxn modelId="{E38C14CC-8627-42AB-83BD-DFF5C968350A}" type="presParOf" srcId="{DAAB3551-669F-4D59-9D61-10848F5C80F6}" destId="{492E3AA0-6431-413E-AF1B-E448B658B1CA}" srcOrd="0" destOrd="0" presId="urn:microsoft.com/office/officeart/2005/8/layout/orgChart1"/>
    <dgm:cxn modelId="{3F8FA560-F318-4F7C-8925-893E9BCB5148}" type="presParOf" srcId="{DAAB3551-669F-4D59-9D61-10848F5C80F6}" destId="{1F04E241-9509-4B16-9F33-9AAF94A9F2F4}" srcOrd="1" destOrd="0" presId="urn:microsoft.com/office/officeart/2005/8/layout/orgChart1"/>
    <dgm:cxn modelId="{43C0ACC1-0622-418D-9665-2550AE460E73}" type="presParOf" srcId="{1F04E241-9509-4B16-9F33-9AAF94A9F2F4}" destId="{8A357E7A-432A-46A2-A295-8B8A9CC8727A}" srcOrd="0" destOrd="0" presId="urn:microsoft.com/office/officeart/2005/8/layout/orgChart1"/>
    <dgm:cxn modelId="{33142F37-1986-4832-9BB4-45CC626BAB7B}" type="presParOf" srcId="{8A357E7A-432A-46A2-A295-8B8A9CC8727A}" destId="{DEF67167-3DE5-4012-8C30-2DADB84FD443}" srcOrd="0" destOrd="0" presId="urn:microsoft.com/office/officeart/2005/8/layout/orgChart1"/>
    <dgm:cxn modelId="{BF08AC70-E038-4D71-94E5-7CACF9871D56}" type="presParOf" srcId="{8A357E7A-432A-46A2-A295-8B8A9CC8727A}" destId="{93729F4B-479F-4024-946B-2CA95B690CFD}" srcOrd="1" destOrd="0" presId="urn:microsoft.com/office/officeart/2005/8/layout/orgChart1"/>
    <dgm:cxn modelId="{DA24B03E-F3B1-4210-9537-8FD3639E5755}" type="presParOf" srcId="{1F04E241-9509-4B16-9F33-9AAF94A9F2F4}" destId="{0505905A-2574-4FA6-B4B9-D19364BF5845}" srcOrd="1" destOrd="0" presId="urn:microsoft.com/office/officeart/2005/8/layout/orgChart1"/>
    <dgm:cxn modelId="{BD57E66D-AE19-43B9-ADE8-C2123AE7B270}" type="presParOf" srcId="{1F04E241-9509-4B16-9F33-9AAF94A9F2F4}" destId="{80129D5F-E1F2-42CC-B6F4-4A305229F7B9}" srcOrd="2" destOrd="0" presId="urn:microsoft.com/office/officeart/2005/8/layout/orgChart1"/>
    <dgm:cxn modelId="{C19F3A83-C7ED-40D7-93F6-956C60916AB0}" type="presParOf" srcId="{A6B82991-DE23-4254-967C-E66F9160D155}" destId="{15218C37-DEF9-487F-9E33-1079996CF39D}" srcOrd="2" destOrd="0" presId="urn:microsoft.com/office/officeart/2005/8/layout/orgChart1"/>
    <dgm:cxn modelId="{B61D942D-70AE-4076-91A6-DAD2A030814E}" type="presParOf" srcId="{FC7B1702-C274-409E-B96A-D38A8FEE9833}" destId="{2371D0B9-6C2A-42D8-B569-5B181514F5DD}" srcOrd="2" destOrd="0" presId="urn:microsoft.com/office/officeart/2005/8/layout/orgChart1"/>
    <dgm:cxn modelId="{B57D26E4-830C-406F-9A7E-43EBC16B22B2}" type="presParOf" srcId="{FE7B103E-6C82-4ECC-A901-094BC949F96F}" destId="{F36391FD-9EA9-43B0-8A86-46823247F756}" srcOrd="2" destOrd="0" presId="urn:microsoft.com/office/officeart/2005/8/layout/orgChart1"/>
    <dgm:cxn modelId="{FA50E455-9526-4F4F-A2DD-FA210182167E}" type="presParOf" srcId="{29E8EB94-387B-4336-A98C-F6853661C21D}" destId="{B839FC55-C68E-4EED-BEEF-1059DE47607A}" srcOrd="2" destOrd="0" presId="urn:microsoft.com/office/officeart/2005/8/layout/orgChart1"/>
    <dgm:cxn modelId="{373033A7-44D1-4E54-B548-8BB11165E502}" type="presParOf" srcId="{6B921337-293D-4572-963B-B900AC12AD42}" destId="{FE0EB701-B173-428C-A8F1-41D9380F49BA}" srcOrd="2" destOrd="0" presId="urn:microsoft.com/office/officeart/2005/8/layout/orgChart1"/>
    <dgm:cxn modelId="{9EAF4B7C-2D33-455D-9B07-85721846793E}" type="presParOf" srcId="{443B065B-301E-495F-962F-3E42B8417870}" destId="{AB309D0C-3620-4C42-829D-BF83F63CCC77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2EA73A-82AE-4A90-8F2F-E76BC70421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F07AFA0-326E-42E0-9476-C5DB58C2CC12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William, Duke of Somerset 1588-1660</a:t>
          </a:r>
        </a:p>
        <a:p>
          <a:r>
            <a:rPr lang="en-GB" dirty="0">
              <a:solidFill>
                <a:schemeClr val="tx1"/>
              </a:solidFill>
            </a:rPr>
            <a:t>M Lady Frances Devereux {1} 1599-1674</a:t>
          </a:r>
        </a:p>
      </dgm:t>
    </dgm:pt>
    <dgm:pt modelId="{CCD9D905-DC45-4CF1-B5B5-653978274A31}" type="parTrans" cxnId="{53574E54-5B58-43B5-877B-B8A023CDD5FF}">
      <dgm:prSet/>
      <dgm:spPr/>
      <dgm:t>
        <a:bodyPr/>
        <a:lstStyle/>
        <a:p>
          <a:endParaRPr lang="en-GB"/>
        </a:p>
      </dgm:t>
    </dgm:pt>
    <dgm:pt modelId="{7A7C5A92-6269-4E75-ADFB-2FCE07932592}" type="sibTrans" cxnId="{53574E54-5B58-43B5-877B-B8A023CDD5FF}">
      <dgm:prSet/>
      <dgm:spPr/>
      <dgm:t>
        <a:bodyPr/>
        <a:lstStyle/>
        <a:p>
          <a:endParaRPr lang="en-GB"/>
        </a:p>
      </dgm:t>
    </dgm:pt>
    <dgm:pt modelId="{3D67284D-C9C4-4547-A00D-788B7B6718A6}">
      <dgm:prSet/>
      <dgm:spPr>
        <a:solidFill>
          <a:schemeClr val="bg2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Henry, Lord Beauchamp 1626-54</a:t>
          </a:r>
        </a:p>
        <a:p>
          <a:r>
            <a:rPr lang="en-GB" dirty="0">
              <a:solidFill>
                <a:schemeClr val="tx1"/>
              </a:solidFill>
            </a:rPr>
            <a:t>M Mary </a:t>
          </a:r>
          <a:r>
            <a:rPr lang="en-GB" dirty="0" err="1">
              <a:solidFill>
                <a:schemeClr val="tx1"/>
              </a:solidFill>
            </a:rPr>
            <a:t>Capell</a:t>
          </a:r>
          <a:r>
            <a:rPr lang="en-GB" dirty="0">
              <a:solidFill>
                <a:schemeClr val="tx1"/>
              </a:solidFill>
            </a:rPr>
            <a:t> {2}</a:t>
          </a:r>
        </a:p>
        <a:p>
          <a:r>
            <a:rPr lang="en-GB" dirty="0">
              <a:solidFill>
                <a:schemeClr val="tx1"/>
              </a:solidFill>
            </a:rPr>
            <a:t>1630-1715</a:t>
          </a:r>
        </a:p>
      </dgm:t>
    </dgm:pt>
    <dgm:pt modelId="{6B009FE9-A50D-44EF-8358-17F50873F4C8}" type="parTrans" cxnId="{332BBAEA-91C7-41B1-803B-661AF672311E}">
      <dgm:prSet/>
      <dgm:spPr/>
      <dgm:t>
        <a:bodyPr/>
        <a:lstStyle/>
        <a:p>
          <a:endParaRPr lang="en-GB"/>
        </a:p>
      </dgm:t>
    </dgm:pt>
    <dgm:pt modelId="{2D65302E-D807-4313-9697-952FD3A9D61D}" type="sibTrans" cxnId="{332BBAEA-91C7-41B1-803B-661AF672311E}">
      <dgm:prSet/>
      <dgm:spPr/>
      <dgm:t>
        <a:bodyPr/>
        <a:lstStyle/>
        <a:p>
          <a:endParaRPr lang="en-GB"/>
        </a:p>
      </dgm:t>
    </dgm:pt>
    <dgm:pt modelId="{25984AC4-CD26-443F-8DE3-63A7D79EA8AC}">
      <dgm:prSet/>
      <dgm:spPr>
        <a:solidFill>
          <a:srgbClr val="00B050"/>
        </a:solidFill>
      </dgm:spPr>
      <dgm:t>
        <a:bodyPr/>
        <a:lstStyle/>
        <a:p>
          <a:r>
            <a:rPr lang="en-GB" dirty="0"/>
            <a:t>Lady Elizabeth 1655-97</a:t>
          </a:r>
        </a:p>
        <a:p>
          <a:r>
            <a:rPr lang="en-GB" dirty="0"/>
            <a:t>M Thomas Bruce, Earl of </a:t>
          </a:r>
          <a:r>
            <a:rPr lang="en-GB" dirty="0" err="1"/>
            <a:t>Ailesbury</a:t>
          </a:r>
          <a:r>
            <a:rPr lang="en-GB" dirty="0"/>
            <a:t> and Elgin </a:t>
          </a:r>
        </a:p>
        <a:p>
          <a:r>
            <a:rPr lang="en-GB" dirty="0"/>
            <a:t>1656-1741</a:t>
          </a:r>
        </a:p>
      </dgm:t>
    </dgm:pt>
    <dgm:pt modelId="{46999E22-54C2-4CA5-BFDC-5C5006B90F22}" type="parTrans" cxnId="{57A78AF5-6151-4292-A66C-2B1BC614F5F1}">
      <dgm:prSet/>
      <dgm:spPr/>
      <dgm:t>
        <a:bodyPr/>
        <a:lstStyle/>
        <a:p>
          <a:endParaRPr lang="en-GB"/>
        </a:p>
      </dgm:t>
    </dgm:pt>
    <dgm:pt modelId="{8C930EF1-3819-4EE5-8813-32857E3F3DBC}" type="sibTrans" cxnId="{57A78AF5-6151-4292-A66C-2B1BC614F5F1}">
      <dgm:prSet/>
      <dgm:spPr/>
      <dgm:t>
        <a:bodyPr/>
        <a:lstStyle/>
        <a:p>
          <a:endParaRPr lang="en-GB"/>
        </a:p>
      </dgm:t>
    </dgm:pt>
    <dgm:pt modelId="{640B5540-3B48-4D3C-83BD-84A5743E2701}">
      <dgm:prSet/>
      <dgm:spPr>
        <a:solidFill>
          <a:srgbClr val="00B050"/>
        </a:solidFill>
      </dgm:spPr>
      <dgm:t>
        <a:bodyPr/>
        <a:lstStyle/>
        <a:p>
          <a:r>
            <a:rPr lang="en-GB" dirty="0"/>
            <a:t>Charles, Earl of </a:t>
          </a:r>
          <a:r>
            <a:rPr lang="en-GB" dirty="0" err="1"/>
            <a:t>Ailesbury</a:t>
          </a:r>
          <a:r>
            <a:rPr lang="en-GB" dirty="0"/>
            <a:t> 1682-1747</a:t>
          </a:r>
        </a:p>
        <a:p>
          <a:r>
            <a:rPr lang="en-GB" dirty="0"/>
            <a:t>M Lady Anne Savile</a:t>
          </a:r>
        </a:p>
        <a:p>
          <a:r>
            <a:rPr lang="en-GB" dirty="0"/>
            <a:t>1691-1717</a:t>
          </a:r>
        </a:p>
      </dgm:t>
    </dgm:pt>
    <dgm:pt modelId="{33391354-E91C-4ABC-8375-E0AD6F8DBAD9}" type="parTrans" cxnId="{EF812669-1F7B-449E-B96A-4A9406FA4CD8}">
      <dgm:prSet/>
      <dgm:spPr/>
      <dgm:t>
        <a:bodyPr/>
        <a:lstStyle/>
        <a:p>
          <a:endParaRPr lang="en-GB"/>
        </a:p>
      </dgm:t>
    </dgm:pt>
    <dgm:pt modelId="{5189A7F0-F0AE-44C6-9A3B-E3DEF2209436}" type="sibTrans" cxnId="{EF812669-1F7B-449E-B96A-4A9406FA4CD8}">
      <dgm:prSet/>
      <dgm:spPr/>
      <dgm:t>
        <a:bodyPr/>
        <a:lstStyle/>
        <a:p>
          <a:endParaRPr lang="en-GB"/>
        </a:p>
      </dgm:t>
    </dgm:pt>
    <dgm:pt modelId="{30FEE737-0C0C-4F36-AF9A-C43F1F188D41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Lady Mary 1710-38</a:t>
          </a:r>
        </a:p>
        <a:p>
          <a:r>
            <a:rPr lang="en-GB" dirty="0"/>
            <a:t>M Henry </a:t>
          </a:r>
          <a:r>
            <a:rPr lang="en-GB" dirty="0" err="1"/>
            <a:t>Brydges</a:t>
          </a:r>
          <a:r>
            <a:rPr lang="en-GB" dirty="0"/>
            <a:t>, Duke of </a:t>
          </a:r>
          <a:r>
            <a:rPr lang="en-GB" dirty="0" err="1"/>
            <a:t>Chandos</a:t>
          </a:r>
          <a:r>
            <a:rPr lang="en-GB" dirty="0"/>
            <a:t>  1708-71</a:t>
          </a:r>
        </a:p>
      </dgm:t>
    </dgm:pt>
    <dgm:pt modelId="{A4565855-58D0-44DD-AD97-43FF072EFB25}" type="parTrans" cxnId="{9A5080B4-DFA5-459F-A1AB-0A39908BCDE3}">
      <dgm:prSet/>
      <dgm:spPr/>
      <dgm:t>
        <a:bodyPr/>
        <a:lstStyle/>
        <a:p>
          <a:endParaRPr lang="en-GB"/>
        </a:p>
      </dgm:t>
    </dgm:pt>
    <dgm:pt modelId="{90C7F565-13DB-4C21-B1BD-5FC77A7E063F}" type="sibTrans" cxnId="{9A5080B4-DFA5-459F-A1AB-0A39908BCDE3}">
      <dgm:prSet/>
      <dgm:spPr/>
      <dgm:t>
        <a:bodyPr/>
        <a:lstStyle/>
        <a:p>
          <a:endParaRPr lang="en-GB"/>
        </a:p>
      </dgm:t>
    </dgm:pt>
    <dgm:pt modelId="{F4B5AD3F-199B-44E2-90C2-B6D6990AEE41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James, Duke of </a:t>
          </a:r>
          <a:r>
            <a:rPr lang="en-GB" dirty="0" err="1"/>
            <a:t>Chandos</a:t>
          </a:r>
          <a:r>
            <a:rPr lang="en-GB" dirty="0"/>
            <a:t> 1731-89</a:t>
          </a:r>
        </a:p>
        <a:p>
          <a:r>
            <a:rPr lang="en-GB" dirty="0"/>
            <a:t>M2 Anne Eliza </a:t>
          </a:r>
          <a:r>
            <a:rPr lang="en-GB" dirty="0" err="1"/>
            <a:t>Gamon</a:t>
          </a:r>
          <a:endParaRPr lang="en-GB" dirty="0"/>
        </a:p>
      </dgm:t>
    </dgm:pt>
    <dgm:pt modelId="{89B09612-B08E-41C6-BE64-D5DDFD12880A}" type="parTrans" cxnId="{70955544-895C-4F33-8BFF-1E07C6C9DEA5}">
      <dgm:prSet/>
      <dgm:spPr/>
      <dgm:t>
        <a:bodyPr/>
        <a:lstStyle/>
        <a:p>
          <a:endParaRPr lang="en-GB"/>
        </a:p>
      </dgm:t>
    </dgm:pt>
    <dgm:pt modelId="{B3E45ACB-8622-4492-B355-3BA5D6C3A436}" type="sibTrans" cxnId="{70955544-895C-4F33-8BFF-1E07C6C9DEA5}">
      <dgm:prSet/>
      <dgm:spPr/>
      <dgm:t>
        <a:bodyPr/>
        <a:lstStyle/>
        <a:p>
          <a:endParaRPr lang="en-GB"/>
        </a:p>
      </dgm:t>
    </dgm:pt>
    <dgm:pt modelId="{A20030B4-C94B-4C3C-84FC-4E31A78683A0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Anne Elizabeth -1836</a:t>
          </a:r>
        </a:p>
        <a:p>
          <a:r>
            <a:rPr lang="en-GB" dirty="0"/>
            <a:t>M Richard Temple-Grenville, Duke of Buckingham 1776-1839</a:t>
          </a:r>
        </a:p>
      </dgm:t>
    </dgm:pt>
    <dgm:pt modelId="{288CE249-D8A1-4F86-987A-8A36735AC44B}" type="parTrans" cxnId="{07506F41-43F1-4E05-BCD3-D0764F50A64A}">
      <dgm:prSet/>
      <dgm:spPr/>
      <dgm:t>
        <a:bodyPr/>
        <a:lstStyle/>
        <a:p>
          <a:endParaRPr lang="en-GB"/>
        </a:p>
      </dgm:t>
    </dgm:pt>
    <dgm:pt modelId="{9A881F71-BC58-4990-8244-836D9E9C7060}" type="sibTrans" cxnId="{07506F41-43F1-4E05-BCD3-D0764F50A64A}">
      <dgm:prSet/>
      <dgm:spPr/>
      <dgm:t>
        <a:bodyPr/>
        <a:lstStyle/>
        <a:p>
          <a:endParaRPr lang="en-GB"/>
        </a:p>
      </dgm:t>
    </dgm:pt>
    <dgm:pt modelId="{95E5B5FD-72DE-4E14-A765-A1CF6DE4AB71}" type="pres">
      <dgm:prSet presAssocID="{A12EA73A-82AE-4A90-8F2F-E76BC70421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D38522-6296-4F6B-87EB-D2B7F2E0E326}" type="pres">
      <dgm:prSet presAssocID="{CF07AFA0-326E-42E0-9476-C5DB58C2CC12}" presName="hierRoot1" presStyleCnt="0">
        <dgm:presLayoutVars>
          <dgm:hierBranch val="init"/>
        </dgm:presLayoutVars>
      </dgm:prSet>
      <dgm:spPr/>
    </dgm:pt>
    <dgm:pt modelId="{72AB1DCF-F7B4-4734-A793-5990C6501126}" type="pres">
      <dgm:prSet presAssocID="{CF07AFA0-326E-42E0-9476-C5DB58C2CC12}" presName="rootComposite1" presStyleCnt="0"/>
      <dgm:spPr/>
    </dgm:pt>
    <dgm:pt modelId="{CFD3B326-F2D2-4886-8E1F-53C347FF5B4B}" type="pres">
      <dgm:prSet presAssocID="{CF07AFA0-326E-42E0-9476-C5DB58C2CC12}" presName="rootText1" presStyleLbl="node0" presStyleIdx="0" presStyleCnt="1">
        <dgm:presLayoutVars>
          <dgm:chPref val="3"/>
        </dgm:presLayoutVars>
      </dgm:prSet>
      <dgm:spPr/>
    </dgm:pt>
    <dgm:pt modelId="{63881138-85C0-4304-8CEE-70203C8F30A2}" type="pres">
      <dgm:prSet presAssocID="{CF07AFA0-326E-42E0-9476-C5DB58C2CC12}" presName="rootConnector1" presStyleLbl="node1" presStyleIdx="0" presStyleCnt="0"/>
      <dgm:spPr/>
    </dgm:pt>
    <dgm:pt modelId="{C8CF2CE7-CDD2-4367-8077-B61963B89E43}" type="pres">
      <dgm:prSet presAssocID="{CF07AFA0-326E-42E0-9476-C5DB58C2CC12}" presName="hierChild2" presStyleCnt="0"/>
      <dgm:spPr/>
    </dgm:pt>
    <dgm:pt modelId="{0D511386-8657-4CB4-99DB-959BA896CEC5}" type="pres">
      <dgm:prSet presAssocID="{6B009FE9-A50D-44EF-8358-17F50873F4C8}" presName="Name37" presStyleLbl="parChTrans1D2" presStyleIdx="0" presStyleCnt="1"/>
      <dgm:spPr/>
    </dgm:pt>
    <dgm:pt modelId="{2661FD66-DE48-46ED-B23F-CD4A688A4549}" type="pres">
      <dgm:prSet presAssocID="{3D67284D-C9C4-4547-A00D-788B7B6718A6}" presName="hierRoot2" presStyleCnt="0">
        <dgm:presLayoutVars>
          <dgm:hierBranch val="init"/>
        </dgm:presLayoutVars>
      </dgm:prSet>
      <dgm:spPr/>
    </dgm:pt>
    <dgm:pt modelId="{110FCB61-6EDE-4D2D-BF52-4E818E401693}" type="pres">
      <dgm:prSet presAssocID="{3D67284D-C9C4-4547-A00D-788B7B6718A6}" presName="rootComposite" presStyleCnt="0"/>
      <dgm:spPr/>
    </dgm:pt>
    <dgm:pt modelId="{75A8707C-26AF-4AD0-90AE-E1F478B98C96}" type="pres">
      <dgm:prSet presAssocID="{3D67284D-C9C4-4547-A00D-788B7B6718A6}" presName="rootText" presStyleLbl="node2" presStyleIdx="0" presStyleCnt="1">
        <dgm:presLayoutVars>
          <dgm:chPref val="3"/>
        </dgm:presLayoutVars>
      </dgm:prSet>
      <dgm:spPr/>
    </dgm:pt>
    <dgm:pt modelId="{FC6F0126-FEF6-4090-91D4-30028B8DF338}" type="pres">
      <dgm:prSet presAssocID="{3D67284D-C9C4-4547-A00D-788B7B6718A6}" presName="rootConnector" presStyleLbl="node2" presStyleIdx="0" presStyleCnt="1"/>
      <dgm:spPr/>
    </dgm:pt>
    <dgm:pt modelId="{33D6BA93-5E04-49B2-8D8A-00F7B46B0B86}" type="pres">
      <dgm:prSet presAssocID="{3D67284D-C9C4-4547-A00D-788B7B6718A6}" presName="hierChild4" presStyleCnt="0"/>
      <dgm:spPr/>
    </dgm:pt>
    <dgm:pt modelId="{95C2E33B-A145-4123-B2F8-2801E06A4470}" type="pres">
      <dgm:prSet presAssocID="{46999E22-54C2-4CA5-BFDC-5C5006B90F22}" presName="Name37" presStyleLbl="parChTrans1D3" presStyleIdx="0" presStyleCnt="1"/>
      <dgm:spPr/>
    </dgm:pt>
    <dgm:pt modelId="{AFED0A08-1779-4E1D-8E8B-DE6B583521CA}" type="pres">
      <dgm:prSet presAssocID="{25984AC4-CD26-443F-8DE3-63A7D79EA8AC}" presName="hierRoot2" presStyleCnt="0">
        <dgm:presLayoutVars>
          <dgm:hierBranch val="init"/>
        </dgm:presLayoutVars>
      </dgm:prSet>
      <dgm:spPr/>
    </dgm:pt>
    <dgm:pt modelId="{3F0BAF3E-4743-403A-A7A0-3F0F031ACC20}" type="pres">
      <dgm:prSet presAssocID="{25984AC4-CD26-443F-8DE3-63A7D79EA8AC}" presName="rootComposite" presStyleCnt="0"/>
      <dgm:spPr/>
    </dgm:pt>
    <dgm:pt modelId="{7603980F-3F1C-41ED-A13A-160F24162442}" type="pres">
      <dgm:prSet presAssocID="{25984AC4-CD26-443F-8DE3-63A7D79EA8AC}" presName="rootText" presStyleLbl="node3" presStyleIdx="0" presStyleCnt="1">
        <dgm:presLayoutVars>
          <dgm:chPref val="3"/>
        </dgm:presLayoutVars>
      </dgm:prSet>
      <dgm:spPr/>
    </dgm:pt>
    <dgm:pt modelId="{ABC4C481-129D-498E-9904-FFEED1876A35}" type="pres">
      <dgm:prSet presAssocID="{25984AC4-CD26-443F-8DE3-63A7D79EA8AC}" presName="rootConnector" presStyleLbl="node3" presStyleIdx="0" presStyleCnt="1"/>
      <dgm:spPr/>
    </dgm:pt>
    <dgm:pt modelId="{5A8D42D4-975B-4D77-A2DE-9B5698BFC690}" type="pres">
      <dgm:prSet presAssocID="{25984AC4-CD26-443F-8DE3-63A7D79EA8AC}" presName="hierChild4" presStyleCnt="0"/>
      <dgm:spPr/>
    </dgm:pt>
    <dgm:pt modelId="{4059CA42-FA62-44BC-A8F3-F0EC630B3784}" type="pres">
      <dgm:prSet presAssocID="{33391354-E91C-4ABC-8375-E0AD6F8DBAD9}" presName="Name37" presStyleLbl="parChTrans1D4" presStyleIdx="0" presStyleCnt="4"/>
      <dgm:spPr/>
    </dgm:pt>
    <dgm:pt modelId="{466410B7-E983-4E7E-A80F-42C758E2220B}" type="pres">
      <dgm:prSet presAssocID="{640B5540-3B48-4D3C-83BD-84A5743E2701}" presName="hierRoot2" presStyleCnt="0">
        <dgm:presLayoutVars>
          <dgm:hierBranch val="init"/>
        </dgm:presLayoutVars>
      </dgm:prSet>
      <dgm:spPr/>
    </dgm:pt>
    <dgm:pt modelId="{2EE94B56-5F53-4C90-B196-4787596455C6}" type="pres">
      <dgm:prSet presAssocID="{640B5540-3B48-4D3C-83BD-84A5743E2701}" presName="rootComposite" presStyleCnt="0"/>
      <dgm:spPr/>
    </dgm:pt>
    <dgm:pt modelId="{ABD25F10-3D6A-4865-9C8A-A95077430E31}" type="pres">
      <dgm:prSet presAssocID="{640B5540-3B48-4D3C-83BD-84A5743E2701}" presName="rootText" presStyleLbl="node4" presStyleIdx="0" presStyleCnt="4">
        <dgm:presLayoutVars>
          <dgm:chPref val="3"/>
        </dgm:presLayoutVars>
      </dgm:prSet>
      <dgm:spPr/>
    </dgm:pt>
    <dgm:pt modelId="{E060901D-5A01-4362-AE53-562B26D62201}" type="pres">
      <dgm:prSet presAssocID="{640B5540-3B48-4D3C-83BD-84A5743E2701}" presName="rootConnector" presStyleLbl="node4" presStyleIdx="0" presStyleCnt="4"/>
      <dgm:spPr/>
    </dgm:pt>
    <dgm:pt modelId="{92E3106E-9A51-4BB2-834B-A62C086C2EA5}" type="pres">
      <dgm:prSet presAssocID="{640B5540-3B48-4D3C-83BD-84A5743E2701}" presName="hierChild4" presStyleCnt="0"/>
      <dgm:spPr/>
    </dgm:pt>
    <dgm:pt modelId="{77299F59-D74B-4E4C-8C2D-00AED40DB8F2}" type="pres">
      <dgm:prSet presAssocID="{A4565855-58D0-44DD-AD97-43FF072EFB25}" presName="Name37" presStyleLbl="parChTrans1D4" presStyleIdx="1" presStyleCnt="4"/>
      <dgm:spPr/>
    </dgm:pt>
    <dgm:pt modelId="{E2FA0498-87BB-42A4-9D26-963308096330}" type="pres">
      <dgm:prSet presAssocID="{30FEE737-0C0C-4F36-AF9A-C43F1F188D41}" presName="hierRoot2" presStyleCnt="0">
        <dgm:presLayoutVars>
          <dgm:hierBranch val="init"/>
        </dgm:presLayoutVars>
      </dgm:prSet>
      <dgm:spPr/>
    </dgm:pt>
    <dgm:pt modelId="{F233054C-5D06-42A5-8E50-C7DEE89B4639}" type="pres">
      <dgm:prSet presAssocID="{30FEE737-0C0C-4F36-AF9A-C43F1F188D41}" presName="rootComposite" presStyleCnt="0"/>
      <dgm:spPr/>
    </dgm:pt>
    <dgm:pt modelId="{426F42F5-ED11-459F-8CD7-179583EC83C7}" type="pres">
      <dgm:prSet presAssocID="{30FEE737-0C0C-4F36-AF9A-C43F1F188D41}" presName="rootText" presStyleLbl="node4" presStyleIdx="1" presStyleCnt="4">
        <dgm:presLayoutVars>
          <dgm:chPref val="3"/>
        </dgm:presLayoutVars>
      </dgm:prSet>
      <dgm:spPr/>
    </dgm:pt>
    <dgm:pt modelId="{C13AEC50-F1E6-4065-82C4-A161A7FC93AA}" type="pres">
      <dgm:prSet presAssocID="{30FEE737-0C0C-4F36-AF9A-C43F1F188D41}" presName="rootConnector" presStyleLbl="node4" presStyleIdx="1" presStyleCnt="4"/>
      <dgm:spPr/>
    </dgm:pt>
    <dgm:pt modelId="{EE742937-0367-46BC-9676-3E151FFB0DB7}" type="pres">
      <dgm:prSet presAssocID="{30FEE737-0C0C-4F36-AF9A-C43F1F188D41}" presName="hierChild4" presStyleCnt="0"/>
      <dgm:spPr/>
    </dgm:pt>
    <dgm:pt modelId="{516443EF-DEEF-45F8-8226-B18739C81713}" type="pres">
      <dgm:prSet presAssocID="{89B09612-B08E-41C6-BE64-D5DDFD12880A}" presName="Name37" presStyleLbl="parChTrans1D4" presStyleIdx="2" presStyleCnt="4"/>
      <dgm:spPr/>
    </dgm:pt>
    <dgm:pt modelId="{FABC2B94-9A7A-4228-A275-7684E74FD801}" type="pres">
      <dgm:prSet presAssocID="{F4B5AD3F-199B-44E2-90C2-B6D6990AEE41}" presName="hierRoot2" presStyleCnt="0">
        <dgm:presLayoutVars>
          <dgm:hierBranch val="init"/>
        </dgm:presLayoutVars>
      </dgm:prSet>
      <dgm:spPr/>
    </dgm:pt>
    <dgm:pt modelId="{59530F48-1BB8-40EF-AC9C-CF700F1401AA}" type="pres">
      <dgm:prSet presAssocID="{F4B5AD3F-199B-44E2-90C2-B6D6990AEE41}" presName="rootComposite" presStyleCnt="0"/>
      <dgm:spPr/>
    </dgm:pt>
    <dgm:pt modelId="{FB07C8DB-B49B-415D-A062-C496172FCA91}" type="pres">
      <dgm:prSet presAssocID="{F4B5AD3F-199B-44E2-90C2-B6D6990AEE41}" presName="rootText" presStyleLbl="node4" presStyleIdx="2" presStyleCnt="4">
        <dgm:presLayoutVars>
          <dgm:chPref val="3"/>
        </dgm:presLayoutVars>
      </dgm:prSet>
      <dgm:spPr/>
    </dgm:pt>
    <dgm:pt modelId="{EFCF2A84-1BE7-4B35-9BDB-16086AFC95C6}" type="pres">
      <dgm:prSet presAssocID="{F4B5AD3F-199B-44E2-90C2-B6D6990AEE41}" presName="rootConnector" presStyleLbl="node4" presStyleIdx="2" presStyleCnt="4"/>
      <dgm:spPr/>
    </dgm:pt>
    <dgm:pt modelId="{8E7A8791-B371-4813-9FA7-89578FA21139}" type="pres">
      <dgm:prSet presAssocID="{F4B5AD3F-199B-44E2-90C2-B6D6990AEE41}" presName="hierChild4" presStyleCnt="0"/>
      <dgm:spPr/>
    </dgm:pt>
    <dgm:pt modelId="{C157459A-F978-4F50-87C3-E97CF9154147}" type="pres">
      <dgm:prSet presAssocID="{288CE249-D8A1-4F86-987A-8A36735AC44B}" presName="Name37" presStyleLbl="parChTrans1D4" presStyleIdx="3" presStyleCnt="4"/>
      <dgm:spPr/>
    </dgm:pt>
    <dgm:pt modelId="{ED7B2AE7-F398-4CAD-AFAA-EE4C54F7B41A}" type="pres">
      <dgm:prSet presAssocID="{A20030B4-C94B-4C3C-84FC-4E31A78683A0}" presName="hierRoot2" presStyleCnt="0">
        <dgm:presLayoutVars>
          <dgm:hierBranch val="init"/>
        </dgm:presLayoutVars>
      </dgm:prSet>
      <dgm:spPr/>
    </dgm:pt>
    <dgm:pt modelId="{EBD90DCE-D528-4CBA-B68D-04C34C6CB213}" type="pres">
      <dgm:prSet presAssocID="{A20030B4-C94B-4C3C-84FC-4E31A78683A0}" presName="rootComposite" presStyleCnt="0"/>
      <dgm:spPr/>
    </dgm:pt>
    <dgm:pt modelId="{DDBE7F09-AA0C-47D7-83A8-CDB7618AFA3D}" type="pres">
      <dgm:prSet presAssocID="{A20030B4-C94B-4C3C-84FC-4E31A78683A0}" presName="rootText" presStyleLbl="node4" presStyleIdx="3" presStyleCnt="4">
        <dgm:presLayoutVars>
          <dgm:chPref val="3"/>
        </dgm:presLayoutVars>
      </dgm:prSet>
      <dgm:spPr/>
    </dgm:pt>
    <dgm:pt modelId="{A672999C-651B-4443-9B50-00FEFAA6F9F6}" type="pres">
      <dgm:prSet presAssocID="{A20030B4-C94B-4C3C-84FC-4E31A78683A0}" presName="rootConnector" presStyleLbl="node4" presStyleIdx="3" presStyleCnt="4"/>
      <dgm:spPr/>
    </dgm:pt>
    <dgm:pt modelId="{B7F43865-757B-4AB6-A1E3-CEB4FECC2401}" type="pres">
      <dgm:prSet presAssocID="{A20030B4-C94B-4C3C-84FC-4E31A78683A0}" presName="hierChild4" presStyleCnt="0"/>
      <dgm:spPr/>
    </dgm:pt>
    <dgm:pt modelId="{49E4EC4E-6AE3-45B9-AED0-B96DB35C836A}" type="pres">
      <dgm:prSet presAssocID="{A20030B4-C94B-4C3C-84FC-4E31A78683A0}" presName="hierChild5" presStyleCnt="0"/>
      <dgm:spPr/>
    </dgm:pt>
    <dgm:pt modelId="{E938D21F-5FDF-4D04-8337-796A157B83E9}" type="pres">
      <dgm:prSet presAssocID="{F4B5AD3F-199B-44E2-90C2-B6D6990AEE41}" presName="hierChild5" presStyleCnt="0"/>
      <dgm:spPr/>
    </dgm:pt>
    <dgm:pt modelId="{3A191BEE-9427-4168-858E-6FD936F36804}" type="pres">
      <dgm:prSet presAssocID="{30FEE737-0C0C-4F36-AF9A-C43F1F188D41}" presName="hierChild5" presStyleCnt="0"/>
      <dgm:spPr/>
    </dgm:pt>
    <dgm:pt modelId="{6A44C64B-C3F0-4DC4-BD03-72594D782D27}" type="pres">
      <dgm:prSet presAssocID="{640B5540-3B48-4D3C-83BD-84A5743E2701}" presName="hierChild5" presStyleCnt="0"/>
      <dgm:spPr/>
    </dgm:pt>
    <dgm:pt modelId="{6D0B3941-0040-4979-A644-9324FED3B448}" type="pres">
      <dgm:prSet presAssocID="{25984AC4-CD26-443F-8DE3-63A7D79EA8AC}" presName="hierChild5" presStyleCnt="0"/>
      <dgm:spPr/>
    </dgm:pt>
    <dgm:pt modelId="{CF0C117A-B239-40E1-A699-EF77E3DD9FD0}" type="pres">
      <dgm:prSet presAssocID="{3D67284D-C9C4-4547-A00D-788B7B6718A6}" presName="hierChild5" presStyleCnt="0"/>
      <dgm:spPr/>
    </dgm:pt>
    <dgm:pt modelId="{9874AE86-2C02-4CD3-8F76-E6789DEDEA91}" type="pres">
      <dgm:prSet presAssocID="{CF07AFA0-326E-42E0-9476-C5DB58C2CC12}" presName="hierChild3" presStyleCnt="0"/>
      <dgm:spPr/>
    </dgm:pt>
  </dgm:ptLst>
  <dgm:cxnLst>
    <dgm:cxn modelId="{621C5C10-F717-46D3-9DC9-40DA398DE380}" type="presOf" srcId="{A4565855-58D0-44DD-AD97-43FF072EFB25}" destId="{77299F59-D74B-4E4C-8C2D-00AED40DB8F2}" srcOrd="0" destOrd="0" presId="urn:microsoft.com/office/officeart/2005/8/layout/orgChart1"/>
    <dgm:cxn modelId="{52A7E311-56FF-487F-8960-7E5C241F610D}" type="presOf" srcId="{3D67284D-C9C4-4547-A00D-788B7B6718A6}" destId="{75A8707C-26AF-4AD0-90AE-E1F478B98C96}" srcOrd="0" destOrd="0" presId="urn:microsoft.com/office/officeart/2005/8/layout/orgChart1"/>
    <dgm:cxn modelId="{25145C14-0227-4160-9441-3998ADC3C459}" type="presOf" srcId="{F4B5AD3F-199B-44E2-90C2-B6D6990AEE41}" destId="{EFCF2A84-1BE7-4B35-9BDB-16086AFC95C6}" srcOrd="1" destOrd="0" presId="urn:microsoft.com/office/officeart/2005/8/layout/orgChart1"/>
    <dgm:cxn modelId="{D7D8A016-CBF1-45E3-9809-AB21B0B04FF8}" type="presOf" srcId="{25984AC4-CD26-443F-8DE3-63A7D79EA8AC}" destId="{ABC4C481-129D-498E-9904-FFEED1876A35}" srcOrd="1" destOrd="0" presId="urn:microsoft.com/office/officeart/2005/8/layout/orgChart1"/>
    <dgm:cxn modelId="{029DCC17-D119-42A2-9EE3-0313790E497F}" type="presOf" srcId="{3D67284D-C9C4-4547-A00D-788B7B6718A6}" destId="{FC6F0126-FEF6-4090-91D4-30028B8DF338}" srcOrd="1" destOrd="0" presId="urn:microsoft.com/office/officeart/2005/8/layout/orgChart1"/>
    <dgm:cxn modelId="{FAE0A43D-3BEA-4ABE-81F9-4E4EB1C094F2}" type="presOf" srcId="{640B5540-3B48-4D3C-83BD-84A5743E2701}" destId="{ABD25F10-3D6A-4865-9C8A-A95077430E31}" srcOrd="0" destOrd="0" presId="urn:microsoft.com/office/officeart/2005/8/layout/orgChart1"/>
    <dgm:cxn modelId="{9B012C40-A048-4130-9E5B-0D71C7294E7F}" type="presOf" srcId="{33391354-E91C-4ABC-8375-E0AD6F8DBAD9}" destId="{4059CA42-FA62-44BC-A8F3-F0EC630B3784}" srcOrd="0" destOrd="0" presId="urn:microsoft.com/office/officeart/2005/8/layout/orgChart1"/>
    <dgm:cxn modelId="{07506F41-43F1-4E05-BCD3-D0764F50A64A}" srcId="{F4B5AD3F-199B-44E2-90C2-B6D6990AEE41}" destId="{A20030B4-C94B-4C3C-84FC-4E31A78683A0}" srcOrd="0" destOrd="0" parTransId="{288CE249-D8A1-4F86-987A-8A36735AC44B}" sibTransId="{9A881F71-BC58-4990-8244-836D9E9C7060}"/>
    <dgm:cxn modelId="{70955544-895C-4F33-8BFF-1E07C6C9DEA5}" srcId="{30FEE737-0C0C-4F36-AF9A-C43F1F188D41}" destId="{F4B5AD3F-199B-44E2-90C2-B6D6990AEE41}" srcOrd="0" destOrd="0" parTransId="{89B09612-B08E-41C6-BE64-D5DDFD12880A}" sibTransId="{B3E45ACB-8622-4492-B355-3BA5D6C3A436}"/>
    <dgm:cxn modelId="{EF812669-1F7B-449E-B96A-4A9406FA4CD8}" srcId="{25984AC4-CD26-443F-8DE3-63A7D79EA8AC}" destId="{640B5540-3B48-4D3C-83BD-84A5743E2701}" srcOrd="0" destOrd="0" parTransId="{33391354-E91C-4ABC-8375-E0AD6F8DBAD9}" sibTransId="{5189A7F0-F0AE-44C6-9A3B-E3DEF2209436}"/>
    <dgm:cxn modelId="{0040DA51-9561-4EF9-865C-9DCB785BB640}" type="presOf" srcId="{A20030B4-C94B-4C3C-84FC-4E31A78683A0}" destId="{A672999C-651B-4443-9B50-00FEFAA6F9F6}" srcOrd="1" destOrd="0" presId="urn:microsoft.com/office/officeart/2005/8/layout/orgChart1"/>
    <dgm:cxn modelId="{53574E54-5B58-43B5-877B-B8A023CDD5FF}" srcId="{A12EA73A-82AE-4A90-8F2F-E76BC7042165}" destId="{CF07AFA0-326E-42E0-9476-C5DB58C2CC12}" srcOrd="0" destOrd="0" parTransId="{CCD9D905-DC45-4CF1-B5B5-653978274A31}" sibTransId="{7A7C5A92-6269-4E75-ADFB-2FCE07932592}"/>
    <dgm:cxn modelId="{01E98C75-2445-4552-9B29-4326091D0D14}" type="presOf" srcId="{CF07AFA0-326E-42E0-9476-C5DB58C2CC12}" destId="{63881138-85C0-4304-8CEE-70203C8F30A2}" srcOrd="1" destOrd="0" presId="urn:microsoft.com/office/officeart/2005/8/layout/orgChart1"/>
    <dgm:cxn modelId="{97C74356-A1ED-4F7B-B30C-1063CC93B331}" type="presOf" srcId="{30FEE737-0C0C-4F36-AF9A-C43F1F188D41}" destId="{C13AEC50-F1E6-4065-82C4-A161A7FC93AA}" srcOrd="1" destOrd="0" presId="urn:microsoft.com/office/officeart/2005/8/layout/orgChart1"/>
    <dgm:cxn modelId="{17086977-E65D-40D9-A954-9B61D52E7A5B}" type="presOf" srcId="{25984AC4-CD26-443F-8DE3-63A7D79EA8AC}" destId="{7603980F-3F1C-41ED-A13A-160F24162442}" srcOrd="0" destOrd="0" presId="urn:microsoft.com/office/officeart/2005/8/layout/orgChart1"/>
    <dgm:cxn modelId="{20F77E86-CC96-4FBB-92B3-43A5EAB691BA}" type="presOf" srcId="{30FEE737-0C0C-4F36-AF9A-C43F1F188D41}" destId="{426F42F5-ED11-459F-8CD7-179583EC83C7}" srcOrd="0" destOrd="0" presId="urn:microsoft.com/office/officeart/2005/8/layout/orgChart1"/>
    <dgm:cxn modelId="{EBE96187-D68D-46A3-BE32-44815197B7BA}" type="presOf" srcId="{640B5540-3B48-4D3C-83BD-84A5743E2701}" destId="{E060901D-5A01-4362-AE53-562B26D62201}" srcOrd="1" destOrd="0" presId="urn:microsoft.com/office/officeart/2005/8/layout/orgChart1"/>
    <dgm:cxn modelId="{DD94D68D-55E8-4771-BD60-D946FF3C9A36}" type="presOf" srcId="{CF07AFA0-326E-42E0-9476-C5DB58C2CC12}" destId="{CFD3B326-F2D2-4886-8E1F-53C347FF5B4B}" srcOrd="0" destOrd="0" presId="urn:microsoft.com/office/officeart/2005/8/layout/orgChart1"/>
    <dgm:cxn modelId="{D68BE68D-57F8-44EE-9B77-849F6A079BD8}" type="presOf" srcId="{46999E22-54C2-4CA5-BFDC-5C5006B90F22}" destId="{95C2E33B-A145-4123-B2F8-2801E06A4470}" srcOrd="0" destOrd="0" presId="urn:microsoft.com/office/officeart/2005/8/layout/orgChart1"/>
    <dgm:cxn modelId="{3B195790-7F8F-44F5-BBEE-14D77A11E8AD}" type="presOf" srcId="{288CE249-D8A1-4F86-987A-8A36735AC44B}" destId="{C157459A-F978-4F50-87C3-E97CF9154147}" srcOrd="0" destOrd="0" presId="urn:microsoft.com/office/officeart/2005/8/layout/orgChart1"/>
    <dgm:cxn modelId="{9A5080B4-DFA5-459F-A1AB-0A39908BCDE3}" srcId="{640B5540-3B48-4D3C-83BD-84A5743E2701}" destId="{30FEE737-0C0C-4F36-AF9A-C43F1F188D41}" srcOrd="0" destOrd="0" parTransId="{A4565855-58D0-44DD-AD97-43FF072EFB25}" sibTransId="{90C7F565-13DB-4C21-B1BD-5FC77A7E063F}"/>
    <dgm:cxn modelId="{6A3EA4B6-FE88-47BE-ABD7-0611226347DF}" type="presOf" srcId="{89B09612-B08E-41C6-BE64-D5DDFD12880A}" destId="{516443EF-DEEF-45F8-8226-B18739C81713}" srcOrd="0" destOrd="0" presId="urn:microsoft.com/office/officeart/2005/8/layout/orgChart1"/>
    <dgm:cxn modelId="{AAA604BC-C4D5-45EE-AFBC-1B85A2CEB037}" type="presOf" srcId="{A12EA73A-82AE-4A90-8F2F-E76BC7042165}" destId="{95E5B5FD-72DE-4E14-A765-A1CF6DE4AB71}" srcOrd="0" destOrd="0" presId="urn:microsoft.com/office/officeart/2005/8/layout/orgChart1"/>
    <dgm:cxn modelId="{596AE4BF-F089-4B98-B3B1-27718665F41F}" type="presOf" srcId="{A20030B4-C94B-4C3C-84FC-4E31A78683A0}" destId="{DDBE7F09-AA0C-47D7-83A8-CDB7618AFA3D}" srcOrd="0" destOrd="0" presId="urn:microsoft.com/office/officeart/2005/8/layout/orgChart1"/>
    <dgm:cxn modelId="{8B37B0D0-27D6-4E4A-987F-4131635DC03E}" type="presOf" srcId="{F4B5AD3F-199B-44E2-90C2-B6D6990AEE41}" destId="{FB07C8DB-B49B-415D-A062-C496172FCA91}" srcOrd="0" destOrd="0" presId="urn:microsoft.com/office/officeart/2005/8/layout/orgChart1"/>
    <dgm:cxn modelId="{332BBAEA-91C7-41B1-803B-661AF672311E}" srcId="{CF07AFA0-326E-42E0-9476-C5DB58C2CC12}" destId="{3D67284D-C9C4-4547-A00D-788B7B6718A6}" srcOrd="0" destOrd="0" parTransId="{6B009FE9-A50D-44EF-8358-17F50873F4C8}" sibTransId="{2D65302E-D807-4313-9697-952FD3A9D61D}"/>
    <dgm:cxn modelId="{57A78AF5-6151-4292-A66C-2B1BC614F5F1}" srcId="{3D67284D-C9C4-4547-A00D-788B7B6718A6}" destId="{25984AC4-CD26-443F-8DE3-63A7D79EA8AC}" srcOrd="0" destOrd="0" parTransId="{46999E22-54C2-4CA5-BFDC-5C5006B90F22}" sibTransId="{8C930EF1-3819-4EE5-8813-32857E3F3DBC}"/>
    <dgm:cxn modelId="{6925A8FE-F2B4-4DBC-899E-EBB016A7343C}" type="presOf" srcId="{6B009FE9-A50D-44EF-8358-17F50873F4C8}" destId="{0D511386-8657-4CB4-99DB-959BA896CEC5}" srcOrd="0" destOrd="0" presId="urn:microsoft.com/office/officeart/2005/8/layout/orgChart1"/>
    <dgm:cxn modelId="{6A447EAA-30DC-4D94-849E-2574044EAF71}" type="presParOf" srcId="{95E5B5FD-72DE-4E14-A765-A1CF6DE4AB71}" destId="{4CD38522-6296-4F6B-87EB-D2B7F2E0E326}" srcOrd="0" destOrd="0" presId="urn:microsoft.com/office/officeart/2005/8/layout/orgChart1"/>
    <dgm:cxn modelId="{2C086337-05DC-4C60-B5B1-558F52785E73}" type="presParOf" srcId="{4CD38522-6296-4F6B-87EB-D2B7F2E0E326}" destId="{72AB1DCF-F7B4-4734-A793-5990C6501126}" srcOrd="0" destOrd="0" presId="urn:microsoft.com/office/officeart/2005/8/layout/orgChart1"/>
    <dgm:cxn modelId="{C46FEFD3-FB4A-4941-B9D3-66869DBE04B9}" type="presParOf" srcId="{72AB1DCF-F7B4-4734-A793-5990C6501126}" destId="{CFD3B326-F2D2-4886-8E1F-53C347FF5B4B}" srcOrd="0" destOrd="0" presId="urn:microsoft.com/office/officeart/2005/8/layout/orgChart1"/>
    <dgm:cxn modelId="{45A654F6-C862-4910-A319-9AAD5A02D74A}" type="presParOf" srcId="{72AB1DCF-F7B4-4734-A793-5990C6501126}" destId="{63881138-85C0-4304-8CEE-70203C8F30A2}" srcOrd="1" destOrd="0" presId="urn:microsoft.com/office/officeart/2005/8/layout/orgChart1"/>
    <dgm:cxn modelId="{772E45A3-227E-4EEE-BB69-E4D915C865A0}" type="presParOf" srcId="{4CD38522-6296-4F6B-87EB-D2B7F2E0E326}" destId="{C8CF2CE7-CDD2-4367-8077-B61963B89E43}" srcOrd="1" destOrd="0" presId="urn:microsoft.com/office/officeart/2005/8/layout/orgChart1"/>
    <dgm:cxn modelId="{6B2A9915-EBB8-4641-B058-83920F1E866D}" type="presParOf" srcId="{C8CF2CE7-CDD2-4367-8077-B61963B89E43}" destId="{0D511386-8657-4CB4-99DB-959BA896CEC5}" srcOrd="0" destOrd="0" presId="urn:microsoft.com/office/officeart/2005/8/layout/orgChart1"/>
    <dgm:cxn modelId="{8BFE977A-B2C5-40DB-A366-6D58A37E7AD6}" type="presParOf" srcId="{C8CF2CE7-CDD2-4367-8077-B61963B89E43}" destId="{2661FD66-DE48-46ED-B23F-CD4A688A4549}" srcOrd="1" destOrd="0" presId="urn:microsoft.com/office/officeart/2005/8/layout/orgChart1"/>
    <dgm:cxn modelId="{3D002D11-3900-4A52-8EC4-9D3B8BC048D3}" type="presParOf" srcId="{2661FD66-DE48-46ED-B23F-CD4A688A4549}" destId="{110FCB61-6EDE-4D2D-BF52-4E818E401693}" srcOrd="0" destOrd="0" presId="urn:microsoft.com/office/officeart/2005/8/layout/orgChart1"/>
    <dgm:cxn modelId="{F08A651C-429F-4456-99DC-649D237009F1}" type="presParOf" srcId="{110FCB61-6EDE-4D2D-BF52-4E818E401693}" destId="{75A8707C-26AF-4AD0-90AE-E1F478B98C96}" srcOrd="0" destOrd="0" presId="urn:microsoft.com/office/officeart/2005/8/layout/orgChart1"/>
    <dgm:cxn modelId="{74972941-6C0F-4D3D-8460-9B4BD94443AD}" type="presParOf" srcId="{110FCB61-6EDE-4D2D-BF52-4E818E401693}" destId="{FC6F0126-FEF6-4090-91D4-30028B8DF338}" srcOrd="1" destOrd="0" presId="urn:microsoft.com/office/officeart/2005/8/layout/orgChart1"/>
    <dgm:cxn modelId="{33FB24AA-8257-4E81-B493-EDA513134C18}" type="presParOf" srcId="{2661FD66-DE48-46ED-B23F-CD4A688A4549}" destId="{33D6BA93-5E04-49B2-8D8A-00F7B46B0B86}" srcOrd="1" destOrd="0" presId="urn:microsoft.com/office/officeart/2005/8/layout/orgChart1"/>
    <dgm:cxn modelId="{0BAC9DD9-E28C-4CDC-A096-1D1CF7804142}" type="presParOf" srcId="{33D6BA93-5E04-49B2-8D8A-00F7B46B0B86}" destId="{95C2E33B-A145-4123-B2F8-2801E06A4470}" srcOrd="0" destOrd="0" presId="urn:microsoft.com/office/officeart/2005/8/layout/orgChart1"/>
    <dgm:cxn modelId="{2E281AA7-09B7-4002-8F2A-EF12E8185FAF}" type="presParOf" srcId="{33D6BA93-5E04-49B2-8D8A-00F7B46B0B86}" destId="{AFED0A08-1779-4E1D-8E8B-DE6B583521CA}" srcOrd="1" destOrd="0" presId="urn:microsoft.com/office/officeart/2005/8/layout/orgChart1"/>
    <dgm:cxn modelId="{CE4C2840-1832-456B-A855-9B192BAF3E4C}" type="presParOf" srcId="{AFED0A08-1779-4E1D-8E8B-DE6B583521CA}" destId="{3F0BAF3E-4743-403A-A7A0-3F0F031ACC20}" srcOrd="0" destOrd="0" presId="urn:microsoft.com/office/officeart/2005/8/layout/orgChart1"/>
    <dgm:cxn modelId="{B3093FA3-8FD4-4806-9D58-F3E42B3F15E3}" type="presParOf" srcId="{3F0BAF3E-4743-403A-A7A0-3F0F031ACC20}" destId="{7603980F-3F1C-41ED-A13A-160F24162442}" srcOrd="0" destOrd="0" presId="urn:microsoft.com/office/officeart/2005/8/layout/orgChart1"/>
    <dgm:cxn modelId="{9148D58E-430B-4030-A1FF-8897769AC227}" type="presParOf" srcId="{3F0BAF3E-4743-403A-A7A0-3F0F031ACC20}" destId="{ABC4C481-129D-498E-9904-FFEED1876A35}" srcOrd="1" destOrd="0" presId="urn:microsoft.com/office/officeart/2005/8/layout/orgChart1"/>
    <dgm:cxn modelId="{26DC2740-0896-43EA-B3AF-C31051D5CCF3}" type="presParOf" srcId="{AFED0A08-1779-4E1D-8E8B-DE6B583521CA}" destId="{5A8D42D4-975B-4D77-A2DE-9B5698BFC690}" srcOrd="1" destOrd="0" presId="urn:microsoft.com/office/officeart/2005/8/layout/orgChart1"/>
    <dgm:cxn modelId="{99B40B07-C1D5-4896-AA1D-F843258C6620}" type="presParOf" srcId="{5A8D42D4-975B-4D77-A2DE-9B5698BFC690}" destId="{4059CA42-FA62-44BC-A8F3-F0EC630B3784}" srcOrd="0" destOrd="0" presId="urn:microsoft.com/office/officeart/2005/8/layout/orgChart1"/>
    <dgm:cxn modelId="{8FCCB64E-5090-45CF-9409-7C2F1AA0B549}" type="presParOf" srcId="{5A8D42D4-975B-4D77-A2DE-9B5698BFC690}" destId="{466410B7-E983-4E7E-A80F-42C758E2220B}" srcOrd="1" destOrd="0" presId="urn:microsoft.com/office/officeart/2005/8/layout/orgChart1"/>
    <dgm:cxn modelId="{EB5D6F13-3FA4-4F73-8D8B-BDD1429C320B}" type="presParOf" srcId="{466410B7-E983-4E7E-A80F-42C758E2220B}" destId="{2EE94B56-5F53-4C90-B196-4787596455C6}" srcOrd="0" destOrd="0" presId="urn:microsoft.com/office/officeart/2005/8/layout/orgChart1"/>
    <dgm:cxn modelId="{91C88356-4213-4F53-A463-00E26DFAF16F}" type="presParOf" srcId="{2EE94B56-5F53-4C90-B196-4787596455C6}" destId="{ABD25F10-3D6A-4865-9C8A-A95077430E31}" srcOrd="0" destOrd="0" presId="urn:microsoft.com/office/officeart/2005/8/layout/orgChart1"/>
    <dgm:cxn modelId="{BD42ABAC-1C0C-44A2-8565-95D8F6CA4D58}" type="presParOf" srcId="{2EE94B56-5F53-4C90-B196-4787596455C6}" destId="{E060901D-5A01-4362-AE53-562B26D62201}" srcOrd="1" destOrd="0" presId="urn:microsoft.com/office/officeart/2005/8/layout/orgChart1"/>
    <dgm:cxn modelId="{1192204E-93A5-4DB0-B704-38DA699C73AE}" type="presParOf" srcId="{466410B7-E983-4E7E-A80F-42C758E2220B}" destId="{92E3106E-9A51-4BB2-834B-A62C086C2EA5}" srcOrd="1" destOrd="0" presId="urn:microsoft.com/office/officeart/2005/8/layout/orgChart1"/>
    <dgm:cxn modelId="{2A8E3BF7-E6B3-456A-B510-1A8E0E3DE9AF}" type="presParOf" srcId="{92E3106E-9A51-4BB2-834B-A62C086C2EA5}" destId="{77299F59-D74B-4E4C-8C2D-00AED40DB8F2}" srcOrd="0" destOrd="0" presId="urn:microsoft.com/office/officeart/2005/8/layout/orgChart1"/>
    <dgm:cxn modelId="{E94966FD-B74C-424D-B075-6A5BE50FFBA3}" type="presParOf" srcId="{92E3106E-9A51-4BB2-834B-A62C086C2EA5}" destId="{E2FA0498-87BB-42A4-9D26-963308096330}" srcOrd="1" destOrd="0" presId="urn:microsoft.com/office/officeart/2005/8/layout/orgChart1"/>
    <dgm:cxn modelId="{5770B206-1C41-4FC8-9DC2-86DCAC0E99D6}" type="presParOf" srcId="{E2FA0498-87BB-42A4-9D26-963308096330}" destId="{F233054C-5D06-42A5-8E50-C7DEE89B4639}" srcOrd="0" destOrd="0" presId="urn:microsoft.com/office/officeart/2005/8/layout/orgChart1"/>
    <dgm:cxn modelId="{F2C55DC3-803B-4AF4-A5A4-C7760A708363}" type="presParOf" srcId="{F233054C-5D06-42A5-8E50-C7DEE89B4639}" destId="{426F42F5-ED11-459F-8CD7-179583EC83C7}" srcOrd="0" destOrd="0" presId="urn:microsoft.com/office/officeart/2005/8/layout/orgChart1"/>
    <dgm:cxn modelId="{C6C3E143-5F40-4CD1-A2E4-1AE1B14E7D2E}" type="presParOf" srcId="{F233054C-5D06-42A5-8E50-C7DEE89B4639}" destId="{C13AEC50-F1E6-4065-82C4-A161A7FC93AA}" srcOrd="1" destOrd="0" presId="urn:microsoft.com/office/officeart/2005/8/layout/orgChart1"/>
    <dgm:cxn modelId="{EA252635-6356-4E2B-8657-621712C8684A}" type="presParOf" srcId="{E2FA0498-87BB-42A4-9D26-963308096330}" destId="{EE742937-0367-46BC-9676-3E151FFB0DB7}" srcOrd="1" destOrd="0" presId="urn:microsoft.com/office/officeart/2005/8/layout/orgChart1"/>
    <dgm:cxn modelId="{6E11356F-047E-44AB-83C2-2A28189A6C8E}" type="presParOf" srcId="{EE742937-0367-46BC-9676-3E151FFB0DB7}" destId="{516443EF-DEEF-45F8-8226-B18739C81713}" srcOrd="0" destOrd="0" presId="urn:microsoft.com/office/officeart/2005/8/layout/orgChart1"/>
    <dgm:cxn modelId="{F247C97F-7701-4E89-867B-8E2D9D66CFF8}" type="presParOf" srcId="{EE742937-0367-46BC-9676-3E151FFB0DB7}" destId="{FABC2B94-9A7A-4228-A275-7684E74FD801}" srcOrd="1" destOrd="0" presId="urn:microsoft.com/office/officeart/2005/8/layout/orgChart1"/>
    <dgm:cxn modelId="{81A376A0-9B45-4F91-BF02-864A6CE01675}" type="presParOf" srcId="{FABC2B94-9A7A-4228-A275-7684E74FD801}" destId="{59530F48-1BB8-40EF-AC9C-CF700F1401AA}" srcOrd="0" destOrd="0" presId="urn:microsoft.com/office/officeart/2005/8/layout/orgChart1"/>
    <dgm:cxn modelId="{FD59BD7D-FBCD-41D0-A1BD-521186B76E97}" type="presParOf" srcId="{59530F48-1BB8-40EF-AC9C-CF700F1401AA}" destId="{FB07C8DB-B49B-415D-A062-C496172FCA91}" srcOrd="0" destOrd="0" presId="urn:microsoft.com/office/officeart/2005/8/layout/orgChart1"/>
    <dgm:cxn modelId="{4390E9CF-A48D-4BFB-9624-89CF8394462F}" type="presParOf" srcId="{59530F48-1BB8-40EF-AC9C-CF700F1401AA}" destId="{EFCF2A84-1BE7-4B35-9BDB-16086AFC95C6}" srcOrd="1" destOrd="0" presId="urn:microsoft.com/office/officeart/2005/8/layout/orgChart1"/>
    <dgm:cxn modelId="{58DD9BAF-8223-435A-AD8C-CE776ECEEC28}" type="presParOf" srcId="{FABC2B94-9A7A-4228-A275-7684E74FD801}" destId="{8E7A8791-B371-4813-9FA7-89578FA21139}" srcOrd="1" destOrd="0" presId="urn:microsoft.com/office/officeart/2005/8/layout/orgChart1"/>
    <dgm:cxn modelId="{1F34EBF6-E761-4D41-8EF4-B5AEDB27DB1C}" type="presParOf" srcId="{8E7A8791-B371-4813-9FA7-89578FA21139}" destId="{C157459A-F978-4F50-87C3-E97CF9154147}" srcOrd="0" destOrd="0" presId="urn:microsoft.com/office/officeart/2005/8/layout/orgChart1"/>
    <dgm:cxn modelId="{2CC68394-D952-48B8-B5B0-0D14562B1CB9}" type="presParOf" srcId="{8E7A8791-B371-4813-9FA7-89578FA21139}" destId="{ED7B2AE7-F398-4CAD-AFAA-EE4C54F7B41A}" srcOrd="1" destOrd="0" presId="urn:microsoft.com/office/officeart/2005/8/layout/orgChart1"/>
    <dgm:cxn modelId="{517D477E-2626-43A2-85E9-564763697375}" type="presParOf" srcId="{ED7B2AE7-F398-4CAD-AFAA-EE4C54F7B41A}" destId="{EBD90DCE-D528-4CBA-B68D-04C34C6CB213}" srcOrd="0" destOrd="0" presId="urn:microsoft.com/office/officeart/2005/8/layout/orgChart1"/>
    <dgm:cxn modelId="{10784EC0-5D4C-4029-B24D-169445B240A3}" type="presParOf" srcId="{EBD90DCE-D528-4CBA-B68D-04C34C6CB213}" destId="{DDBE7F09-AA0C-47D7-83A8-CDB7618AFA3D}" srcOrd="0" destOrd="0" presId="urn:microsoft.com/office/officeart/2005/8/layout/orgChart1"/>
    <dgm:cxn modelId="{D713D2AA-2BE2-4190-9FB1-BEAF6CE14BD8}" type="presParOf" srcId="{EBD90DCE-D528-4CBA-B68D-04C34C6CB213}" destId="{A672999C-651B-4443-9B50-00FEFAA6F9F6}" srcOrd="1" destOrd="0" presId="urn:microsoft.com/office/officeart/2005/8/layout/orgChart1"/>
    <dgm:cxn modelId="{AAFCD0E3-2818-4B33-B0BC-9BEDE77B2C07}" type="presParOf" srcId="{ED7B2AE7-F398-4CAD-AFAA-EE4C54F7B41A}" destId="{B7F43865-757B-4AB6-A1E3-CEB4FECC2401}" srcOrd="1" destOrd="0" presId="urn:microsoft.com/office/officeart/2005/8/layout/orgChart1"/>
    <dgm:cxn modelId="{65E7169D-D41C-4D37-9603-72616B7A3FFE}" type="presParOf" srcId="{ED7B2AE7-F398-4CAD-AFAA-EE4C54F7B41A}" destId="{49E4EC4E-6AE3-45B9-AED0-B96DB35C836A}" srcOrd="2" destOrd="0" presId="urn:microsoft.com/office/officeart/2005/8/layout/orgChart1"/>
    <dgm:cxn modelId="{C7D58CC0-C6DD-46E3-A266-E31917BEAFF1}" type="presParOf" srcId="{FABC2B94-9A7A-4228-A275-7684E74FD801}" destId="{E938D21F-5FDF-4D04-8337-796A157B83E9}" srcOrd="2" destOrd="0" presId="urn:microsoft.com/office/officeart/2005/8/layout/orgChart1"/>
    <dgm:cxn modelId="{86862B29-35A3-4B57-A980-9AE67A4F5DEB}" type="presParOf" srcId="{E2FA0498-87BB-42A4-9D26-963308096330}" destId="{3A191BEE-9427-4168-858E-6FD936F36804}" srcOrd="2" destOrd="0" presId="urn:microsoft.com/office/officeart/2005/8/layout/orgChart1"/>
    <dgm:cxn modelId="{F505E33B-BD3B-4A9F-8B90-E9EB8A9F9113}" type="presParOf" srcId="{466410B7-E983-4E7E-A80F-42C758E2220B}" destId="{6A44C64B-C3F0-4DC4-BD03-72594D782D27}" srcOrd="2" destOrd="0" presId="urn:microsoft.com/office/officeart/2005/8/layout/orgChart1"/>
    <dgm:cxn modelId="{C04DF98F-274E-468E-AE81-905C0622BBD4}" type="presParOf" srcId="{AFED0A08-1779-4E1D-8E8B-DE6B583521CA}" destId="{6D0B3941-0040-4979-A644-9324FED3B448}" srcOrd="2" destOrd="0" presId="urn:microsoft.com/office/officeart/2005/8/layout/orgChart1"/>
    <dgm:cxn modelId="{707729A6-885E-47C9-A1DC-FEEEABCF1474}" type="presParOf" srcId="{2661FD66-DE48-46ED-B23F-CD4A688A4549}" destId="{CF0C117A-B239-40E1-A699-EF77E3DD9FD0}" srcOrd="2" destOrd="0" presId="urn:microsoft.com/office/officeart/2005/8/layout/orgChart1"/>
    <dgm:cxn modelId="{15883F33-AF2D-4428-8680-B662A2545F32}" type="presParOf" srcId="{4CD38522-6296-4F6B-87EB-D2B7F2E0E326}" destId="{9874AE86-2C02-4CD3-8F76-E6789DEDEA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41EF9E-0302-4B1A-8876-6409B82F119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1D2E4D2-B3E1-4B96-BAAE-E0AC78B6A2CB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Lady Anne Elizabeth </a:t>
          </a:r>
          <a:r>
            <a:rPr lang="en-GB" dirty="0" err="1"/>
            <a:t>Brydges</a:t>
          </a:r>
          <a:r>
            <a:rPr lang="en-GB" dirty="0"/>
            <a:t> -1836</a:t>
          </a:r>
        </a:p>
        <a:p>
          <a:r>
            <a:rPr lang="en-GB" dirty="0"/>
            <a:t>M Richard Temple-Grenville, Duke of Buckingham and </a:t>
          </a:r>
          <a:r>
            <a:rPr lang="en-GB" dirty="0" err="1"/>
            <a:t>Chandos</a:t>
          </a:r>
          <a:r>
            <a:rPr lang="en-GB" dirty="0"/>
            <a:t> 1776-1839</a:t>
          </a:r>
        </a:p>
      </dgm:t>
    </dgm:pt>
    <dgm:pt modelId="{19EACD72-F573-4CEB-A670-FC7180B991C6}" type="parTrans" cxnId="{3443C74F-4991-4FBF-B9B4-D87515188B7F}">
      <dgm:prSet/>
      <dgm:spPr/>
      <dgm:t>
        <a:bodyPr/>
        <a:lstStyle/>
        <a:p>
          <a:endParaRPr lang="en-GB"/>
        </a:p>
      </dgm:t>
    </dgm:pt>
    <dgm:pt modelId="{1FD4A528-3CD2-462C-955E-FA1787DD0BB8}" type="sibTrans" cxnId="{3443C74F-4991-4FBF-B9B4-D87515188B7F}">
      <dgm:prSet/>
      <dgm:spPr/>
      <dgm:t>
        <a:bodyPr/>
        <a:lstStyle/>
        <a:p>
          <a:endParaRPr lang="en-GB"/>
        </a:p>
      </dgm:t>
    </dgm:pt>
    <dgm:pt modelId="{0ACA69CE-2194-4FF6-A08C-5E5BF72CE585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Richard Plantagenet, 2</a:t>
          </a:r>
          <a:r>
            <a:rPr lang="en-GB" baseline="30000" dirty="0"/>
            <a:t>nd</a:t>
          </a:r>
          <a:r>
            <a:rPr lang="en-GB" dirty="0"/>
            <a:t> Duke </a:t>
          </a:r>
        </a:p>
        <a:p>
          <a:r>
            <a:rPr lang="en-GB" dirty="0"/>
            <a:t>1797-1861</a:t>
          </a:r>
        </a:p>
        <a:p>
          <a:r>
            <a:rPr lang="en-GB" dirty="0"/>
            <a:t>M Lady Mary Campbell </a:t>
          </a:r>
        </a:p>
        <a:p>
          <a:r>
            <a:rPr lang="en-GB" dirty="0"/>
            <a:t>1795-1862</a:t>
          </a:r>
        </a:p>
      </dgm:t>
    </dgm:pt>
    <dgm:pt modelId="{C5270A0D-A2C9-45CF-AE4B-C0004174FD5D}" type="parTrans" cxnId="{F7CC30F2-0244-4378-82F1-98585E12DAF4}">
      <dgm:prSet/>
      <dgm:spPr/>
      <dgm:t>
        <a:bodyPr/>
        <a:lstStyle/>
        <a:p>
          <a:endParaRPr lang="en-GB"/>
        </a:p>
      </dgm:t>
    </dgm:pt>
    <dgm:pt modelId="{9C08322A-86D8-411A-A8EA-9BB40E5A7372}" type="sibTrans" cxnId="{F7CC30F2-0244-4378-82F1-98585E12DAF4}">
      <dgm:prSet/>
      <dgm:spPr/>
      <dgm:t>
        <a:bodyPr/>
        <a:lstStyle/>
        <a:p>
          <a:endParaRPr lang="en-GB"/>
        </a:p>
      </dgm:t>
    </dgm:pt>
    <dgm:pt modelId="{DBAE2268-C446-48BF-A82D-FCB5D76D05E9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Richard, 3</a:t>
          </a:r>
          <a:r>
            <a:rPr lang="en-GB" baseline="30000" dirty="0"/>
            <a:t>rd</a:t>
          </a:r>
          <a:r>
            <a:rPr lang="en-GB" dirty="0"/>
            <a:t> Duke 1823-89</a:t>
          </a:r>
        </a:p>
        <a:p>
          <a:r>
            <a:rPr lang="en-GB" dirty="0"/>
            <a:t>M Caroline Harvey -1874</a:t>
          </a:r>
        </a:p>
      </dgm:t>
    </dgm:pt>
    <dgm:pt modelId="{00D20063-72C1-474C-9C11-2AFBBD077F0B}" type="parTrans" cxnId="{3EC9E6DB-6A8F-4842-9F27-A78ACDCFD201}">
      <dgm:prSet/>
      <dgm:spPr/>
      <dgm:t>
        <a:bodyPr/>
        <a:lstStyle/>
        <a:p>
          <a:endParaRPr lang="en-GB"/>
        </a:p>
      </dgm:t>
    </dgm:pt>
    <dgm:pt modelId="{E5E35A89-1449-42FF-A636-325B675062CC}" type="sibTrans" cxnId="{3EC9E6DB-6A8F-4842-9F27-A78ACDCFD201}">
      <dgm:prSet/>
      <dgm:spPr/>
      <dgm:t>
        <a:bodyPr/>
        <a:lstStyle/>
        <a:p>
          <a:endParaRPr lang="en-GB"/>
        </a:p>
      </dgm:t>
    </dgm:pt>
    <dgm:pt modelId="{C4A7DA27-5ED5-43BA-AA93-C0A88B721EE5}">
      <dgm:prSet/>
      <dgm:spPr>
        <a:solidFill>
          <a:srgbClr val="00B0F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Mary, Lady </a:t>
          </a:r>
          <a:r>
            <a:rPr lang="en-GB" dirty="0" err="1">
              <a:solidFill>
                <a:schemeClr val="tx1"/>
              </a:solidFill>
            </a:rPr>
            <a:t>Kinloss</a:t>
          </a:r>
          <a:r>
            <a:rPr lang="en-GB" dirty="0">
              <a:solidFill>
                <a:schemeClr val="tx1"/>
              </a:solidFill>
            </a:rPr>
            <a:t> 1852-1944</a:t>
          </a:r>
        </a:p>
        <a:p>
          <a:r>
            <a:rPr lang="en-GB" dirty="0">
              <a:solidFill>
                <a:schemeClr val="tx1"/>
              </a:solidFill>
            </a:rPr>
            <a:t>M Major Luis Morgan</a:t>
          </a:r>
        </a:p>
      </dgm:t>
    </dgm:pt>
    <dgm:pt modelId="{CEB148FE-41B3-4F0E-A888-C4B3FDA30A4A}" type="parTrans" cxnId="{4AD86326-7115-436D-90C1-ECD893E26B3F}">
      <dgm:prSet/>
      <dgm:spPr/>
      <dgm:t>
        <a:bodyPr/>
        <a:lstStyle/>
        <a:p>
          <a:endParaRPr lang="en-GB"/>
        </a:p>
      </dgm:t>
    </dgm:pt>
    <dgm:pt modelId="{91EAEF01-A937-46FE-8895-B203C8C49ACE}" type="sibTrans" cxnId="{4AD86326-7115-436D-90C1-ECD893E26B3F}">
      <dgm:prSet/>
      <dgm:spPr/>
      <dgm:t>
        <a:bodyPr/>
        <a:lstStyle/>
        <a:p>
          <a:endParaRPr lang="en-GB"/>
        </a:p>
      </dgm:t>
    </dgm:pt>
    <dgm:pt modelId="{FFFBB28C-CF17-4743-87BD-96EF78EC42F5}">
      <dgm:prSet/>
      <dgm:spPr>
        <a:solidFill>
          <a:schemeClr val="bg2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Luis Morgan-Grenville </a:t>
          </a:r>
        </a:p>
        <a:p>
          <a:r>
            <a:rPr lang="en-GB" dirty="0">
              <a:solidFill>
                <a:schemeClr val="tx1"/>
              </a:solidFill>
            </a:rPr>
            <a:t>1889-1944</a:t>
          </a:r>
        </a:p>
        <a:p>
          <a:r>
            <a:rPr lang="en-GB" dirty="0">
              <a:solidFill>
                <a:schemeClr val="tx1"/>
              </a:solidFill>
            </a:rPr>
            <a:t>M  Katherine Jackman</a:t>
          </a:r>
        </a:p>
      </dgm:t>
    </dgm:pt>
    <dgm:pt modelId="{FD64531F-7B6D-4134-9C36-3F8508D3C91C}" type="parTrans" cxnId="{0B4C06B3-BCAD-4591-ADC1-24AB6F988319}">
      <dgm:prSet/>
      <dgm:spPr/>
      <dgm:t>
        <a:bodyPr/>
        <a:lstStyle/>
        <a:p>
          <a:endParaRPr lang="en-GB"/>
        </a:p>
      </dgm:t>
    </dgm:pt>
    <dgm:pt modelId="{3592F43E-BB6F-4F7C-958D-1D7537ABBC64}" type="sibTrans" cxnId="{0B4C06B3-BCAD-4591-ADC1-24AB6F988319}">
      <dgm:prSet/>
      <dgm:spPr/>
      <dgm:t>
        <a:bodyPr/>
        <a:lstStyle/>
        <a:p>
          <a:endParaRPr lang="en-GB"/>
        </a:p>
      </dgm:t>
    </dgm:pt>
    <dgm:pt modelId="{AF1A578D-E55D-43F8-A45E-CC4012DD087F}">
      <dgm:prSet/>
      <dgm:spPr>
        <a:solidFill>
          <a:srgbClr val="00B0F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Beatrice Freeman-Grenville , </a:t>
          </a:r>
        </a:p>
        <a:p>
          <a:r>
            <a:rPr lang="en-GB" dirty="0">
              <a:solidFill>
                <a:schemeClr val="tx1"/>
              </a:solidFill>
            </a:rPr>
            <a:t>Lady </a:t>
          </a:r>
          <a:r>
            <a:rPr lang="en-GB" dirty="0" err="1">
              <a:solidFill>
                <a:schemeClr val="tx1"/>
              </a:solidFill>
            </a:rPr>
            <a:t>kinloss</a:t>
          </a:r>
          <a:endParaRPr lang="en-GB" dirty="0">
            <a:solidFill>
              <a:schemeClr val="tx1"/>
            </a:solidFill>
          </a:endParaRPr>
        </a:p>
        <a:p>
          <a:r>
            <a:rPr lang="en-GB" dirty="0">
              <a:solidFill>
                <a:schemeClr val="tx1"/>
              </a:solidFill>
            </a:rPr>
            <a:t>1922-2012</a:t>
          </a:r>
        </a:p>
        <a:p>
          <a:r>
            <a:rPr lang="en-GB" dirty="0">
              <a:solidFill>
                <a:schemeClr val="tx1"/>
              </a:solidFill>
            </a:rPr>
            <a:t>M </a:t>
          </a:r>
          <a:r>
            <a:rPr lang="en-GB" dirty="0" err="1">
              <a:solidFill>
                <a:schemeClr val="tx1"/>
              </a:solidFill>
            </a:rPr>
            <a:t>Greville</a:t>
          </a:r>
          <a:r>
            <a:rPr lang="en-GB" dirty="0">
              <a:solidFill>
                <a:schemeClr val="tx1"/>
              </a:solidFill>
            </a:rPr>
            <a:t> Freeman</a:t>
          </a:r>
        </a:p>
      </dgm:t>
    </dgm:pt>
    <dgm:pt modelId="{020E50F0-4A3B-4375-8B0C-E713E9667203}" type="parTrans" cxnId="{855060B2-A6FC-43CB-9C5A-FD3D06EDF730}">
      <dgm:prSet/>
      <dgm:spPr/>
      <dgm:t>
        <a:bodyPr/>
        <a:lstStyle/>
        <a:p>
          <a:endParaRPr lang="en-GB"/>
        </a:p>
      </dgm:t>
    </dgm:pt>
    <dgm:pt modelId="{63F612F8-DFCF-4E5F-8AB2-173D77163BA4}" type="sibTrans" cxnId="{855060B2-A6FC-43CB-9C5A-FD3D06EDF730}">
      <dgm:prSet/>
      <dgm:spPr/>
      <dgm:t>
        <a:bodyPr/>
        <a:lstStyle/>
        <a:p>
          <a:endParaRPr lang="en-GB"/>
        </a:p>
      </dgm:t>
    </dgm:pt>
    <dgm:pt modelId="{1579ED9C-2E6B-4248-BA64-E917711F6EAF}">
      <dgm:prSet/>
      <dgm:spPr>
        <a:solidFill>
          <a:srgbClr val="00B0F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Teresa, Lady </a:t>
          </a:r>
          <a:r>
            <a:rPr lang="en-GB" dirty="0" err="1">
              <a:solidFill>
                <a:schemeClr val="tx1"/>
              </a:solidFill>
            </a:rPr>
            <a:t>Kinloss</a:t>
          </a:r>
          <a:r>
            <a:rPr lang="en-GB" dirty="0">
              <a:solidFill>
                <a:schemeClr val="tx1"/>
              </a:solidFill>
            </a:rPr>
            <a:t> 1957-</a:t>
          </a:r>
        </a:p>
        <a:p>
          <a:endParaRPr lang="en-GB" dirty="0"/>
        </a:p>
      </dgm:t>
    </dgm:pt>
    <dgm:pt modelId="{9F86FE7D-5E0C-436B-A1F9-6813B8D55B97}" type="parTrans" cxnId="{A5AEB49F-B2FF-4481-9A65-F54A512B378F}">
      <dgm:prSet/>
      <dgm:spPr/>
      <dgm:t>
        <a:bodyPr/>
        <a:lstStyle/>
        <a:p>
          <a:endParaRPr lang="en-GB"/>
        </a:p>
      </dgm:t>
    </dgm:pt>
    <dgm:pt modelId="{E514C6B2-F586-442E-AABC-7F64C18B7DD9}" type="sibTrans" cxnId="{A5AEB49F-B2FF-4481-9A65-F54A512B378F}">
      <dgm:prSet/>
      <dgm:spPr/>
      <dgm:t>
        <a:bodyPr/>
        <a:lstStyle/>
        <a:p>
          <a:endParaRPr lang="en-GB"/>
        </a:p>
      </dgm:t>
    </dgm:pt>
    <dgm:pt modelId="{43EB5E83-9E04-4BD8-BF78-FC7A9A9B119A}" type="pres">
      <dgm:prSet presAssocID="{B541EF9E-0302-4B1A-8876-6409B82F1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907EEF6-C7F5-4602-ACBE-C2E65A8F9D26}" type="pres">
      <dgm:prSet presAssocID="{A1D2E4D2-B3E1-4B96-BAAE-E0AC78B6A2CB}" presName="hierRoot1" presStyleCnt="0">
        <dgm:presLayoutVars>
          <dgm:hierBranch val="init"/>
        </dgm:presLayoutVars>
      </dgm:prSet>
      <dgm:spPr/>
    </dgm:pt>
    <dgm:pt modelId="{CF4CE8D7-8334-41E8-B5A4-81BA7815F296}" type="pres">
      <dgm:prSet presAssocID="{A1D2E4D2-B3E1-4B96-BAAE-E0AC78B6A2CB}" presName="rootComposite1" presStyleCnt="0"/>
      <dgm:spPr/>
    </dgm:pt>
    <dgm:pt modelId="{0B6AA3EC-96C3-4771-87F0-6B61FC100C58}" type="pres">
      <dgm:prSet presAssocID="{A1D2E4D2-B3E1-4B96-BAAE-E0AC78B6A2CB}" presName="rootText1" presStyleLbl="node0" presStyleIdx="0" presStyleCnt="1" custLinFactNeighborY="-4957">
        <dgm:presLayoutVars>
          <dgm:chPref val="3"/>
        </dgm:presLayoutVars>
      </dgm:prSet>
      <dgm:spPr/>
    </dgm:pt>
    <dgm:pt modelId="{DE50554C-157A-4A40-AF3A-5F63C3345971}" type="pres">
      <dgm:prSet presAssocID="{A1D2E4D2-B3E1-4B96-BAAE-E0AC78B6A2CB}" presName="rootConnector1" presStyleLbl="node1" presStyleIdx="0" presStyleCnt="0"/>
      <dgm:spPr/>
    </dgm:pt>
    <dgm:pt modelId="{4E7A777D-376D-4ECF-9BA7-ECF6B861024D}" type="pres">
      <dgm:prSet presAssocID="{A1D2E4D2-B3E1-4B96-BAAE-E0AC78B6A2CB}" presName="hierChild2" presStyleCnt="0"/>
      <dgm:spPr/>
    </dgm:pt>
    <dgm:pt modelId="{F63777DD-AC84-437A-8F12-B949B42B8A4D}" type="pres">
      <dgm:prSet presAssocID="{C5270A0D-A2C9-45CF-AE4B-C0004174FD5D}" presName="Name37" presStyleLbl="parChTrans1D2" presStyleIdx="0" presStyleCnt="1"/>
      <dgm:spPr/>
    </dgm:pt>
    <dgm:pt modelId="{62535CF7-B0CC-4931-924A-F74CB20C6DD7}" type="pres">
      <dgm:prSet presAssocID="{0ACA69CE-2194-4FF6-A08C-5E5BF72CE585}" presName="hierRoot2" presStyleCnt="0">
        <dgm:presLayoutVars>
          <dgm:hierBranch val="init"/>
        </dgm:presLayoutVars>
      </dgm:prSet>
      <dgm:spPr/>
    </dgm:pt>
    <dgm:pt modelId="{AA5DC164-0D13-408D-97E0-87A4D61C5B6A}" type="pres">
      <dgm:prSet presAssocID="{0ACA69CE-2194-4FF6-A08C-5E5BF72CE585}" presName="rootComposite" presStyleCnt="0"/>
      <dgm:spPr/>
    </dgm:pt>
    <dgm:pt modelId="{230B89DE-089E-4471-AAE3-C7526D8D6F30}" type="pres">
      <dgm:prSet presAssocID="{0ACA69CE-2194-4FF6-A08C-5E5BF72CE585}" presName="rootText" presStyleLbl="node2" presStyleIdx="0" presStyleCnt="1">
        <dgm:presLayoutVars>
          <dgm:chPref val="3"/>
        </dgm:presLayoutVars>
      </dgm:prSet>
      <dgm:spPr/>
    </dgm:pt>
    <dgm:pt modelId="{DA9E6442-81AC-49DF-9833-E8CFF9368684}" type="pres">
      <dgm:prSet presAssocID="{0ACA69CE-2194-4FF6-A08C-5E5BF72CE585}" presName="rootConnector" presStyleLbl="node2" presStyleIdx="0" presStyleCnt="1"/>
      <dgm:spPr/>
    </dgm:pt>
    <dgm:pt modelId="{E7E77E73-6F10-4DDC-92BC-FF9289044A74}" type="pres">
      <dgm:prSet presAssocID="{0ACA69CE-2194-4FF6-A08C-5E5BF72CE585}" presName="hierChild4" presStyleCnt="0"/>
      <dgm:spPr/>
    </dgm:pt>
    <dgm:pt modelId="{7E20DA27-BBA9-4EBD-A521-6EAB470B1A2C}" type="pres">
      <dgm:prSet presAssocID="{00D20063-72C1-474C-9C11-2AFBBD077F0B}" presName="Name37" presStyleLbl="parChTrans1D3" presStyleIdx="0" presStyleCnt="1"/>
      <dgm:spPr/>
    </dgm:pt>
    <dgm:pt modelId="{80261B14-0AB5-48E6-A2BB-E8A3D7D1B448}" type="pres">
      <dgm:prSet presAssocID="{DBAE2268-C446-48BF-A82D-FCB5D76D05E9}" presName="hierRoot2" presStyleCnt="0">
        <dgm:presLayoutVars>
          <dgm:hierBranch val="init"/>
        </dgm:presLayoutVars>
      </dgm:prSet>
      <dgm:spPr/>
    </dgm:pt>
    <dgm:pt modelId="{CAEFF037-50FE-4F42-A9BD-C9AC17F98500}" type="pres">
      <dgm:prSet presAssocID="{DBAE2268-C446-48BF-A82D-FCB5D76D05E9}" presName="rootComposite" presStyleCnt="0"/>
      <dgm:spPr/>
    </dgm:pt>
    <dgm:pt modelId="{0AF09756-6EA7-4B2D-9065-D7B23354AF96}" type="pres">
      <dgm:prSet presAssocID="{DBAE2268-C446-48BF-A82D-FCB5D76D05E9}" presName="rootText" presStyleLbl="node3" presStyleIdx="0" presStyleCnt="1">
        <dgm:presLayoutVars>
          <dgm:chPref val="3"/>
        </dgm:presLayoutVars>
      </dgm:prSet>
      <dgm:spPr/>
    </dgm:pt>
    <dgm:pt modelId="{F1AD7561-B1AF-425E-A645-669F547B5B78}" type="pres">
      <dgm:prSet presAssocID="{DBAE2268-C446-48BF-A82D-FCB5D76D05E9}" presName="rootConnector" presStyleLbl="node3" presStyleIdx="0" presStyleCnt="1"/>
      <dgm:spPr/>
    </dgm:pt>
    <dgm:pt modelId="{8AECED8D-9803-4BDD-BBEC-73CDC2E3A92E}" type="pres">
      <dgm:prSet presAssocID="{DBAE2268-C446-48BF-A82D-FCB5D76D05E9}" presName="hierChild4" presStyleCnt="0"/>
      <dgm:spPr/>
    </dgm:pt>
    <dgm:pt modelId="{98F1318D-6298-446F-AAC7-D4C0EE96B37E}" type="pres">
      <dgm:prSet presAssocID="{CEB148FE-41B3-4F0E-A888-C4B3FDA30A4A}" presName="Name37" presStyleLbl="parChTrans1D4" presStyleIdx="0" presStyleCnt="4"/>
      <dgm:spPr/>
    </dgm:pt>
    <dgm:pt modelId="{3693411B-664A-40A1-94E1-6C8A1ADEF85D}" type="pres">
      <dgm:prSet presAssocID="{C4A7DA27-5ED5-43BA-AA93-C0A88B721EE5}" presName="hierRoot2" presStyleCnt="0">
        <dgm:presLayoutVars>
          <dgm:hierBranch val="init"/>
        </dgm:presLayoutVars>
      </dgm:prSet>
      <dgm:spPr/>
    </dgm:pt>
    <dgm:pt modelId="{A0B8F4EA-D0E1-47BA-BA6C-C6BF85164509}" type="pres">
      <dgm:prSet presAssocID="{C4A7DA27-5ED5-43BA-AA93-C0A88B721EE5}" presName="rootComposite" presStyleCnt="0"/>
      <dgm:spPr/>
    </dgm:pt>
    <dgm:pt modelId="{4DEDFCB8-A8A8-41FA-92D5-5A7C6BD002B1}" type="pres">
      <dgm:prSet presAssocID="{C4A7DA27-5ED5-43BA-AA93-C0A88B721EE5}" presName="rootText" presStyleLbl="node4" presStyleIdx="0" presStyleCnt="4">
        <dgm:presLayoutVars>
          <dgm:chPref val="3"/>
        </dgm:presLayoutVars>
      </dgm:prSet>
      <dgm:spPr/>
    </dgm:pt>
    <dgm:pt modelId="{C742F152-2E48-4981-A392-3C6A8DB344A6}" type="pres">
      <dgm:prSet presAssocID="{C4A7DA27-5ED5-43BA-AA93-C0A88B721EE5}" presName="rootConnector" presStyleLbl="node4" presStyleIdx="0" presStyleCnt="4"/>
      <dgm:spPr/>
    </dgm:pt>
    <dgm:pt modelId="{8B311283-F068-4610-82BF-BB5DE81DD2A5}" type="pres">
      <dgm:prSet presAssocID="{C4A7DA27-5ED5-43BA-AA93-C0A88B721EE5}" presName="hierChild4" presStyleCnt="0"/>
      <dgm:spPr/>
    </dgm:pt>
    <dgm:pt modelId="{E51F38F2-0750-4DDD-931F-78632D121BF3}" type="pres">
      <dgm:prSet presAssocID="{FD64531F-7B6D-4134-9C36-3F8508D3C91C}" presName="Name37" presStyleLbl="parChTrans1D4" presStyleIdx="1" presStyleCnt="4"/>
      <dgm:spPr/>
    </dgm:pt>
    <dgm:pt modelId="{A888B7ED-BBFE-4494-B93E-94DFFB928583}" type="pres">
      <dgm:prSet presAssocID="{FFFBB28C-CF17-4743-87BD-96EF78EC42F5}" presName="hierRoot2" presStyleCnt="0">
        <dgm:presLayoutVars>
          <dgm:hierBranch val="init"/>
        </dgm:presLayoutVars>
      </dgm:prSet>
      <dgm:spPr/>
    </dgm:pt>
    <dgm:pt modelId="{70A01F0B-F08B-4AA7-ACD5-98D991D4779D}" type="pres">
      <dgm:prSet presAssocID="{FFFBB28C-CF17-4743-87BD-96EF78EC42F5}" presName="rootComposite" presStyleCnt="0"/>
      <dgm:spPr/>
    </dgm:pt>
    <dgm:pt modelId="{91C9F6AF-4BC1-4915-A131-E40B60C70E46}" type="pres">
      <dgm:prSet presAssocID="{FFFBB28C-CF17-4743-87BD-96EF78EC42F5}" presName="rootText" presStyleLbl="node4" presStyleIdx="1" presStyleCnt="4">
        <dgm:presLayoutVars>
          <dgm:chPref val="3"/>
        </dgm:presLayoutVars>
      </dgm:prSet>
      <dgm:spPr/>
    </dgm:pt>
    <dgm:pt modelId="{6453BA28-93C6-432A-8845-EDC94F070599}" type="pres">
      <dgm:prSet presAssocID="{FFFBB28C-CF17-4743-87BD-96EF78EC42F5}" presName="rootConnector" presStyleLbl="node4" presStyleIdx="1" presStyleCnt="4"/>
      <dgm:spPr/>
    </dgm:pt>
    <dgm:pt modelId="{46A24227-59A4-4261-92E3-7244E19FFCE5}" type="pres">
      <dgm:prSet presAssocID="{FFFBB28C-CF17-4743-87BD-96EF78EC42F5}" presName="hierChild4" presStyleCnt="0"/>
      <dgm:spPr/>
    </dgm:pt>
    <dgm:pt modelId="{3D171A52-0BB8-41F9-8EA9-5C6B4C3BFABC}" type="pres">
      <dgm:prSet presAssocID="{020E50F0-4A3B-4375-8B0C-E713E9667203}" presName="Name37" presStyleLbl="parChTrans1D4" presStyleIdx="2" presStyleCnt="4"/>
      <dgm:spPr/>
    </dgm:pt>
    <dgm:pt modelId="{E103C4B6-5292-4B1B-A99D-2BC59380E756}" type="pres">
      <dgm:prSet presAssocID="{AF1A578D-E55D-43F8-A45E-CC4012DD087F}" presName="hierRoot2" presStyleCnt="0">
        <dgm:presLayoutVars>
          <dgm:hierBranch val="init"/>
        </dgm:presLayoutVars>
      </dgm:prSet>
      <dgm:spPr/>
    </dgm:pt>
    <dgm:pt modelId="{0736D679-5D10-49A5-BA31-54342034801B}" type="pres">
      <dgm:prSet presAssocID="{AF1A578D-E55D-43F8-A45E-CC4012DD087F}" presName="rootComposite" presStyleCnt="0"/>
      <dgm:spPr/>
    </dgm:pt>
    <dgm:pt modelId="{670B6DEE-DC9F-4993-AE7A-160DB7F1DCFC}" type="pres">
      <dgm:prSet presAssocID="{AF1A578D-E55D-43F8-A45E-CC4012DD087F}" presName="rootText" presStyleLbl="node4" presStyleIdx="2" presStyleCnt="4">
        <dgm:presLayoutVars>
          <dgm:chPref val="3"/>
        </dgm:presLayoutVars>
      </dgm:prSet>
      <dgm:spPr/>
    </dgm:pt>
    <dgm:pt modelId="{F5DB38FE-0C14-4552-9666-F61A93135C72}" type="pres">
      <dgm:prSet presAssocID="{AF1A578D-E55D-43F8-A45E-CC4012DD087F}" presName="rootConnector" presStyleLbl="node4" presStyleIdx="2" presStyleCnt="4"/>
      <dgm:spPr/>
    </dgm:pt>
    <dgm:pt modelId="{1B7432CB-6D27-40E0-9770-B7D08F4B4336}" type="pres">
      <dgm:prSet presAssocID="{AF1A578D-E55D-43F8-A45E-CC4012DD087F}" presName="hierChild4" presStyleCnt="0"/>
      <dgm:spPr/>
    </dgm:pt>
    <dgm:pt modelId="{02503FA0-9E8B-4D63-AECC-14C36734FA97}" type="pres">
      <dgm:prSet presAssocID="{9F86FE7D-5E0C-436B-A1F9-6813B8D55B97}" presName="Name37" presStyleLbl="parChTrans1D4" presStyleIdx="3" presStyleCnt="4"/>
      <dgm:spPr/>
    </dgm:pt>
    <dgm:pt modelId="{EFF1E6BB-EFA7-407E-A49A-3ADB1AEDDF44}" type="pres">
      <dgm:prSet presAssocID="{1579ED9C-2E6B-4248-BA64-E917711F6EAF}" presName="hierRoot2" presStyleCnt="0">
        <dgm:presLayoutVars>
          <dgm:hierBranch val="init"/>
        </dgm:presLayoutVars>
      </dgm:prSet>
      <dgm:spPr/>
    </dgm:pt>
    <dgm:pt modelId="{C17910EC-8DCD-4FF1-B9AC-DD497980AADE}" type="pres">
      <dgm:prSet presAssocID="{1579ED9C-2E6B-4248-BA64-E917711F6EAF}" presName="rootComposite" presStyleCnt="0"/>
      <dgm:spPr/>
    </dgm:pt>
    <dgm:pt modelId="{1F57762A-23A4-4725-A170-7286819930F4}" type="pres">
      <dgm:prSet presAssocID="{1579ED9C-2E6B-4248-BA64-E917711F6EAF}" presName="rootText" presStyleLbl="node4" presStyleIdx="3" presStyleCnt="4" custLinFactNeighborX="2087" custLinFactNeighborY="-8346">
        <dgm:presLayoutVars>
          <dgm:chPref val="3"/>
        </dgm:presLayoutVars>
      </dgm:prSet>
      <dgm:spPr/>
    </dgm:pt>
    <dgm:pt modelId="{50F0E317-D893-449D-A58D-5D68DC317107}" type="pres">
      <dgm:prSet presAssocID="{1579ED9C-2E6B-4248-BA64-E917711F6EAF}" presName="rootConnector" presStyleLbl="node4" presStyleIdx="3" presStyleCnt="4"/>
      <dgm:spPr/>
    </dgm:pt>
    <dgm:pt modelId="{5971EF25-4536-4023-AE81-4C9EBE408916}" type="pres">
      <dgm:prSet presAssocID="{1579ED9C-2E6B-4248-BA64-E917711F6EAF}" presName="hierChild4" presStyleCnt="0"/>
      <dgm:spPr/>
    </dgm:pt>
    <dgm:pt modelId="{989C066F-91CB-4486-8A8F-20CB45876194}" type="pres">
      <dgm:prSet presAssocID="{1579ED9C-2E6B-4248-BA64-E917711F6EAF}" presName="hierChild5" presStyleCnt="0"/>
      <dgm:spPr/>
    </dgm:pt>
    <dgm:pt modelId="{BFF410B1-FD66-4D1E-9858-41B6672611A0}" type="pres">
      <dgm:prSet presAssocID="{AF1A578D-E55D-43F8-A45E-CC4012DD087F}" presName="hierChild5" presStyleCnt="0"/>
      <dgm:spPr/>
    </dgm:pt>
    <dgm:pt modelId="{9E39EB15-65B6-4F62-AC6B-30CA1F250715}" type="pres">
      <dgm:prSet presAssocID="{FFFBB28C-CF17-4743-87BD-96EF78EC42F5}" presName="hierChild5" presStyleCnt="0"/>
      <dgm:spPr/>
    </dgm:pt>
    <dgm:pt modelId="{81EEB5DF-6734-4602-97B4-9D4750A03D6B}" type="pres">
      <dgm:prSet presAssocID="{C4A7DA27-5ED5-43BA-AA93-C0A88B721EE5}" presName="hierChild5" presStyleCnt="0"/>
      <dgm:spPr/>
    </dgm:pt>
    <dgm:pt modelId="{09B6E6C8-4B57-4EA0-A6D4-188F3A22E875}" type="pres">
      <dgm:prSet presAssocID="{DBAE2268-C446-48BF-A82D-FCB5D76D05E9}" presName="hierChild5" presStyleCnt="0"/>
      <dgm:spPr/>
    </dgm:pt>
    <dgm:pt modelId="{D9F3D02C-1075-4AE1-B782-EEAEF33D0CFC}" type="pres">
      <dgm:prSet presAssocID="{0ACA69CE-2194-4FF6-A08C-5E5BF72CE585}" presName="hierChild5" presStyleCnt="0"/>
      <dgm:spPr/>
    </dgm:pt>
    <dgm:pt modelId="{5836FCA1-6D16-4977-BA79-02041807BDFD}" type="pres">
      <dgm:prSet presAssocID="{A1D2E4D2-B3E1-4B96-BAAE-E0AC78B6A2CB}" presName="hierChild3" presStyleCnt="0"/>
      <dgm:spPr/>
    </dgm:pt>
  </dgm:ptLst>
  <dgm:cxnLst>
    <dgm:cxn modelId="{CCE0DF0A-FC97-4861-95E1-FE57C47B4F5A}" type="presOf" srcId="{1579ED9C-2E6B-4248-BA64-E917711F6EAF}" destId="{1F57762A-23A4-4725-A170-7286819930F4}" srcOrd="0" destOrd="0" presId="urn:microsoft.com/office/officeart/2005/8/layout/orgChart1"/>
    <dgm:cxn modelId="{148C7B1D-942B-4B7C-BFF6-068AA2B4BC34}" type="presOf" srcId="{00D20063-72C1-474C-9C11-2AFBBD077F0B}" destId="{7E20DA27-BBA9-4EBD-A521-6EAB470B1A2C}" srcOrd="0" destOrd="0" presId="urn:microsoft.com/office/officeart/2005/8/layout/orgChart1"/>
    <dgm:cxn modelId="{5C749A25-E34B-408D-8633-610AAA7902E8}" type="presOf" srcId="{AF1A578D-E55D-43F8-A45E-CC4012DD087F}" destId="{F5DB38FE-0C14-4552-9666-F61A93135C72}" srcOrd="1" destOrd="0" presId="urn:microsoft.com/office/officeart/2005/8/layout/orgChart1"/>
    <dgm:cxn modelId="{4AD86326-7115-436D-90C1-ECD893E26B3F}" srcId="{DBAE2268-C446-48BF-A82D-FCB5D76D05E9}" destId="{C4A7DA27-5ED5-43BA-AA93-C0A88B721EE5}" srcOrd="0" destOrd="0" parTransId="{CEB148FE-41B3-4F0E-A888-C4B3FDA30A4A}" sibTransId="{91EAEF01-A937-46FE-8895-B203C8C49ACE}"/>
    <dgm:cxn modelId="{1680852A-3D9D-43B7-AC15-23883BBE7C92}" type="presOf" srcId="{FD64531F-7B6D-4134-9C36-3F8508D3C91C}" destId="{E51F38F2-0750-4DDD-931F-78632D121BF3}" srcOrd="0" destOrd="0" presId="urn:microsoft.com/office/officeart/2005/8/layout/orgChart1"/>
    <dgm:cxn modelId="{F2056C2F-723F-4F9F-AABF-485DF2F40B76}" type="presOf" srcId="{A1D2E4D2-B3E1-4B96-BAAE-E0AC78B6A2CB}" destId="{0B6AA3EC-96C3-4771-87F0-6B61FC100C58}" srcOrd="0" destOrd="0" presId="urn:microsoft.com/office/officeart/2005/8/layout/orgChart1"/>
    <dgm:cxn modelId="{10D18A3B-40EA-4ABD-A021-B404703044C2}" type="presOf" srcId="{C4A7DA27-5ED5-43BA-AA93-C0A88B721EE5}" destId="{C742F152-2E48-4981-A392-3C6A8DB344A6}" srcOrd="1" destOrd="0" presId="urn:microsoft.com/office/officeart/2005/8/layout/orgChart1"/>
    <dgm:cxn modelId="{2586874A-68F9-4FB3-BD4B-48BE6D5DD363}" type="presOf" srcId="{9F86FE7D-5E0C-436B-A1F9-6813B8D55B97}" destId="{02503FA0-9E8B-4D63-AECC-14C36734FA97}" srcOrd="0" destOrd="0" presId="urn:microsoft.com/office/officeart/2005/8/layout/orgChart1"/>
    <dgm:cxn modelId="{3443C74F-4991-4FBF-B9B4-D87515188B7F}" srcId="{B541EF9E-0302-4B1A-8876-6409B82F1195}" destId="{A1D2E4D2-B3E1-4B96-BAAE-E0AC78B6A2CB}" srcOrd="0" destOrd="0" parTransId="{19EACD72-F573-4CEB-A670-FC7180B991C6}" sibTransId="{1FD4A528-3CD2-462C-955E-FA1787DD0BB8}"/>
    <dgm:cxn modelId="{91F21E51-D00E-411D-BB1E-F55ABDE1C688}" type="presOf" srcId="{FFFBB28C-CF17-4743-87BD-96EF78EC42F5}" destId="{91C9F6AF-4BC1-4915-A131-E40B60C70E46}" srcOrd="0" destOrd="0" presId="urn:microsoft.com/office/officeart/2005/8/layout/orgChart1"/>
    <dgm:cxn modelId="{2D468C59-A34B-41E9-949F-9FC28FF4A969}" type="presOf" srcId="{0ACA69CE-2194-4FF6-A08C-5E5BF72CE585}" destId="{230B89DE-089E-4471-AAE3-C7526D8D6F30}" srcOrd="0" destOrd="0" presId="urn:microsoft.com/office/officeart/2005/8/layout/orgChart1"/>
    <dgm:cxn modelId="{1D63237C-7ADF-43E2-B965-26C74A838BE8}" type="presOf" srcId="{0ACA69CE-2194-4FF6-A08C-5E5BF72CE585}" destId="{DA9E6442-81AC-49DF-9833-E8CFF9368684}" srcOrd="1" destOrd="0" presId="urn:microsoft.com/office/officeart/2005/8/layout/orgChart1"/>
    <dgm:cxn modelId="{0C7D668D-D7B7-42EC-A6AA-D5C31248BEC7}" type="presOf" srcId="{020E50F0-4A3B-4375-8B0C-E713E9667203}" destId="{3D171A52-0BB8-41F9-8EA9-5C6B4C3BFABC}" srcOrd="0" destOrd="0" presId="urn:microsoft.com/office/officeart/2005/8/layout/orgChart1"/>
    <dgm:cxn modelId="{A7B41893-90F7-47EC-B940-9507B84D63C8}" type="presOf" srcId="{A1D2E4D2-B3E1-4B96-BAAE-E0AC78B6A2CB}" destId="{DE50554C-157A-4A40-AF3A-5F63C3345971}" srcOrd="1" destOrd="0" presId="urn:microsoft.com/office/officeart/2005/8/layout/orgChart1"/>
    <dgm:cxn modelId="{A5AEB49F-B2FF-4481-9A65-F54A512B378F}" srcId="{AF1A578D-E55D-43F8-A45E-CC4012DD087F}" destId="{1579ED9C-2E6B-4248-BA64-E917711F6EAF}" srcOrd="0" destOrd="0" parTransId="{9F86FE7D-5E0C-436B-A1F9-6813B8D55B97}" sibTransId="{E514C6B2-F586-442E-AABC-7F64C18B7DD9}"/>
    <dgm:cxn modelId="{162FC2AE-43EA-42CC-B448-79138E32316D}" type="presOf" srcId="{CEB148FE-41B3-4F0E-A888-C4B3FDA30A4A}" destId="{98F1318D-6298-446F-AAC7-D4C0EE96B37E}" srcOrd="0" destOrd="0" presId="urn:microsoft.com/office/officeart/2005/8/layout/orgChart1"/>
    <dgm:cxn modelId="{855060B2-A6FC-43CB-9C5A-FD3D06EDF730}" srcId="{FFFBB28C-CF17-4743-87BD-96EF78EC42F5}" destId="{AF1A578D-E55D-43F8-A45E-CC4012DD087F}" srcOrd="0" destOrd="0" parTransId="{020E50F0-4A3B-4375-8B0C-E713E9667203}" sibTransId="{63F612F8-DFCF-4E5F-8AB2-173D77163BA4}"/>
    <dgm:cxn modelId="{0B4C06B3-BCAD-4591-ADC1-24AB6F988319}" srcId="{C4A7DA27-5ED5-43BA-AA93-C0A88B721EE5}" destId="{FFFBB28C-CF17-4743-87BD-96EF78EC42F5}" srcOrd="0" destOrd="0" parTransId="{FD64531F-7B6D-4134-9C36-3F8508D3C91C}" sibTransId="{3592F43E-BB6F-4F7C-958D-1D7537ABBC64}"/>
    <dgm:cxn modelId="{C05134C1-21AA-4BF7-811A-1362DD4C2AAF}" type="presOf" srcId="{DBAE2268-C446-48BF-A82D-FCB5D76D05E9}" destId="{0AF09756-6EA7-4B2D-9065-D7B23354AF96}" srcOrd="0" destOrd="0" presId="urn:microsoft.com/office/officeart/2005/8/layout/orgChart1"/>
    <dgm:cxn modelId="{C088F1D2-E140-4BCB-B154-166B72FA3956}" type="presOf" srcId="{B541EF9E-0302-4B1A-8876-6409B82F1195}" destId="{43EB5E83-9E04-4BD8-BF78-FC7A9A9B119A}" srcOrd="0" destOrd="0" presId="urn:microsoft.com/office/officeart/2005/8/layout/orgChart1"/>
    <dgm:cxn modelId="{DB23DCD7-5BA1-4036-9C66-7FC4E3C08758}" type="presOf" srcId="{AF1A578D-E55D-43F8-A45E-CC4012DD087F}" destId="{670B6DEE-DC9F-4993-AE7A-160DB7F1DCFC}" srcOrd="0" destOrd="0" presId="urn:microsoft.com/office/officeart/2005/8/layout/orgChart1"/>
    <dgm:cxn modelId="{3EC9E6DB-6A8F-4842-9F27-A78ACDCFD201}" srcId="{0ACA69CE-2194-4FF6-A08C-5E5BF72CE585}" destId="{DBAE2268-C446-48BF-A82D-FCB5D76D05E9}" srcOrd="0" destOrd="0" parTransId="{00D20063-72C1-474C-9C11-2AFBBD077F0B}" sibTransId="{E5E35A89-1449-42FF-A636-325B675062CC}"/>
    <dgm:cxn modelId="{10B707E1-90D4-4B26-A838-A6346FDB570E}" type="presOf" srcId="{C4A7DA27-5ED5-43BA-AA93-C0A88B721EE5}" destId="{4DEDFCB8-A8A8-41FA-92D5-5A7C6BD002B1}" srcOrd="0" destOrd="0" presId="urn:microsoft.com/office/officeart/2005/8/layout/orgChart1"/>
    <dgm:cxn modelId="{7610A0EB-2448-4BB0-A2B1-4E1E8A0337BF}" type="presOf" srcId="{FFFBB28C-CF17-4743-87BD-96EF78EC42F5}" destId="{6453BA28-93C6-432A-8845-EDC94F070599}" srcOrd="1" destOrd="0" presId="urn:microsoft.com/office/officeart/2005/8/layout/orgChart1"/>
    <dgm:cxn modelId="{4955C9EF-070F-4FED-87E7-E6E18173924A}" type="presOf" srcId="{1579ED9C-2E6B-4248-BA64-E917711F6EAF}" destId="{50F0E317-D893-449D-A58D-5D68DC317107}" srcOrd="1" destOrd="0" presId="urn:microsoft.com/office/officeart/2005/8/layout/orgChart1"/>
    <dgm:cxn modelId="{F7CC30F2-0244-4378-82F1-98585E12DAF4}" srcId="{A1D2E4D2-B3E1-4B96-BAAE-E0AC78B6A2CB}" destId="{0ACA69CE-2194-4FF6-A08C-5E5BF72CE585}" srcOrd="0" destOrd="0" parTransId="{C5270A0D-A2C9-45CF-AE4B-C0004174FD5D}" sibTransId="{9C08322A-86D8-411A-A8EA-9BB40E5A7372}"/>
    <dgm:cxn modelId="{357D9EF6-D373-4363-85BE-290BA487A089}" type="presOf" srcId="{DBAE2268-C446-48BF-A82D-FCB5D76D05E9}" destId="{F1AD7561-B1AF-425E-A645-669F547B5B78}" srcOrd="1" destOrd="0" presId="urn:microsoft.com/office/officeart/2005/8/layout/orgChart1"/>
    <dgm:cxn modelId="{EBB803FF-011F-41C7-A2EC-2F29BE830AC7}" type="presOf" srcId="{C5270A0D-A2C9-45CF-AE4B-C0004174FD5D}" destId="{F63777DD-AC84-437A-8F12-B949B42B8A4D}" srcOrd="0" destOrd="0" presId="urn:microsoft.com/office/officeart/2005/8/layout/orgChart1"/>
    <dgm:cxn modelId="{C3D2E8A3-5243-4BCA-8263-FE2E432E54EA}" type="presParOf" srcId="{43EB5E83-9E04-4BD8-BF78-FC7A9A9B119A}" destId="{E907EEF6-C7F5-4602-ACBE-C2E65A8F9D26}" srcOrd="0" destOrd="0" presId="urn:microsoft.com/office/officeart/2005/8/layout/orgChart1"/>
    <dgm:cxn modelId="{5D21D66E-A354-4ACC-9E0C-1704E1059E8A}" type="presParOf" srcId="{E907EEF6-C7F5-4602-ACBE-C2E65A8F9D26}" destId="{CF4CE8D7-8334-41E8-B5A4-81BA7815F296}" srcOrd="0" destOrd="0" presId="urn:microsoft.com/office/officeart/2005/8/layout/orgChart1"/>
    <dgm:cxn modelId="{1E3CB185-D5CB-4A28-A20C-1069D5C6F80C}" type="presParOf" srcId="{CF4CE8D7-8334-41E8-B5A4-81BA7815F296}" destId="{0B6AA3EC-96C3-4771-87F0-6B61FC100C58}" srcOrd="0" destOrd="0" presId="urn:microsoft.com/office/officeart/2005/8/layout/orgChart1"/>
    <dgm:cxn modelId="{7A9AF772-6FBB-495F-8D4E-D722435E6572}" type="presParOf" srcId="{CF4CE8D7-8334-41E8-B5A4-81BA7815F296}" destId="{DE50554C-157A-4A40-AF3A-5F63C3345971}" srcOrd="1" destOrd="0" presId="urn:microsoft.com/office/officeart/2005/8/layout/orgChart1"/>
    <dgm:cxn modelId="{B2108E37-68D2-44FA-BB44-2345C82A5DB8}" type="presParOf" srcId="{E907EEF6-C7F5-4602-ACBE-C2E65A8F9D26}" destId="{4E7A777D-376D-4ECF-9BA7-ECF6B861024D}" srcOrd="1" destOrd="0" presId="urn:microsoft.com/office/officeart/2005/8/layout/orgChart1"/>
    <dgm:cxn modelId="{68CCAF33-9C9F-464E-938F-1DF346ABD6B8}" type="presParOf" srcId="{4E7A777D-376D-4ECF-9BA7-ECF6B861024D}" destId="{F63777DD-AC84-437A-8F12-B949B42B8A4D}" srcOrd="0" destOrd="0" presId="urn:microsoft.com/office/officeart/2005/8/layout/orgChart1"/>
    <dgm:cxn modelId="{9BB763A4-E1B8-4115-AFEA-A4E61619C51A}" type="presParOf" srcId="{4E7A777D-376D-4ECF-9BA7-ECF6B861024D}" destId="{62535CF7-B0CC-4931-924A-F74CB20C6DD7}" srcOrd="1" destOrd="0" presId="urn:microsoft.com/office/officeart/2005/8/layout/orgChart1"/>
    <dgm:cxn modelId="{1BC7F3C4-4675-4C9A-BD2A-2794DD694ACA}" type="presParOf" srcId="{62535CF7-B0CC-4931-924A-F74CB20C6DD7}" destId="{AA5DC164-0D13-408D-97E0-87A4D61C5B6A}" srcOrd="0" destOrd="0" presId="urn:microsoft.com/office/officeart/2005/8/layout/orgChart1"/>
    <dgm:cxn modelId="{A2CE1C87-6BDB-4012-9120-92B922CD6B28}" type="presParOf" srcId="{AA5DC164-0D13-408D-97E0-87A4D61C5B6A}" destId="{230B89DE-089E-4471-AAE3-C7526D8D6F30}" srcOrd="0" destOrd="0" presId="urn:microsoft.com/office/officeart/2005/8/layout/orgChart1"/>
    <dgm:cxn modelId="{4DE54D85-C7F7-48C8-B5FD-EC7F260E8687}" type="presParOf" srcId="{AA5DC164-0D13-408D-97E0-87A4D61C5B6A}" destId="{DA9E6442-81AC-49DF-9833-E8CFF9368684}" srcOrd="1" destOrd="0" presId="urn:microsoft.com/office/officeart/2005/8/layout/orgChart1"/>
    <dgm:cxn modelId="{39CD94FA-BB14-45A5-8A77-A84A297CC1D1}" type="presParOf" srcId="{62535CF7-B0CC-4931-924A-F74CB20C6DD7}" destId="{E7E77E73-6F10-4DDC-92BC-FF9289044A74}" srcOrd="1" destOrd="0" presId="urn:microsoft.com/office/officeart/2005/8/layout/orgChart1"/>
    <dgm:cxn modelId="{5E891C9B-458A-4D0A-BE10-A2A6F53F26CE}" type="presParOf" srcId="{E7E77E73-6F10-4DDC-92BC-FF9289044A74}" destId="{7E20DA27-BBA9-4EBD-A521-6EAB470B1A2C}" srcOrd="0" destOrd="0" presId="urn:microsoft.com/office/officeart/2005/8/layout/orgChart1"/>
    <dgm:cxn modelId="{39350DC0-E199-4771-8A75-9695FCB068ED}" type="presParOf" srcId="{E7E77E73-6F10-4DDC-92BC-FF9289044A74}" destId="{80261B14-0AB5-48E6-A2BB-E8A3D7D1B448}" srcOrd="1" destOrd="0" presId="urn:microsoft.com/office/officeart/2005/8/layout/orgChart1"/>
    <dgm:cxn modelId="{6436F012-CE73-46DC-A562-4ABB11087E6D}" type="presParOf" srcId="{80261B14-0AB5-48E6-A2BB-E8A3D7D1B448}" destId="{CAEFF037-50FE-4F42-A9BD-C9AC17F98500}" srcOrd="0" destOrd="0" presId="urn:microsoft.com/office/officeart/2005/8/layout/orgChart1"/>
    <dgm:cxn modelId="{C269C228-1458-4928-92FE-2193074BF49E}" type="presParOf" srcId="{CAEFF037-50FE-4F42-A9BD-C9AC17F98500}" destId="{0AF09756-6EA7-4B2D-9065-D7B23354AF96}" srcOrd="0" destOrd="0" presId="urn:microsoft.com/office/officeart/2005/8/layout/orgChart1"/>
    <dgm:cxn modelId="{32A8F951-C348-410F-94DC-0FC1083D4059}" type="presParOf" srcId="{CAEFF037-50FE-4F42-A9BD-C9AC17F98500}" destId="{F1AD7561-B1AF-425E-A645-669F547B5B78}" srcOrd="1" destOrd="0" presId="urn:microsoft.com/office/officeart/2005/8/layout/orgChart1"/>
    <dgm:cxn modelId="{658D7B19-8AD7-4E0F-8361-220D76AC41DA}" type="presParOf" srcId="{80261B14-0AB5-48E6-A2BB-E8A3D7D1B448}" destId="{8AECED8D-9803-4BDD-BBEC-73CDC2E3A92E}" srcOrd="1" destOrd="0" presId="urn:microsoft.com/office/officeart/2005/8/layout/orgChart1"/>
    <dgm:cxn modelId="{8C2DBD40-138C-404E-B399-D856EC6B6CE5}" type="presParOf" srcId="{8AECED8D-9803-4BDD-BBEC-73CDC2E3A92E}" destId="{98F1318D-6298-446F-AAC7-D4C0EE96B37E}" srcOrd="0" destOrd="0" presId="urn:microsoft.com/office/officeart/2005/8/layout/orgChart1"/>
    <dgm:cxn modelId="{DF7C6581-0F23-4C8B-AFA0-CBB31B412E78}" type="presParOf" srcId="{8AECED8D-9803-4BDD-BBEC-73CDC2E3A92E}" destId="{3693411B-664A-40A1-94E1-6C8A1ADEF85D}" srcOrd="1" destOrd="0" presId="urn:microsoft.com/office/officeart/2005/8/layout/orgChart1"/>
    <dgm:cxn modelId="{8FDF4B96-F29A-4116-A398-D3E38CD3D42F}" type="presParOf" srcId="{3693411B-664A-40A1-94E1-6C8A1ADEF85D}" destId="{A0B8F4EA-D0E1-47BA-BA6C-C6BF85164509}" srcOrd="0" destOrd="0" presId="urn:microsoft.com/office/officeart/2005/8/layout/orgChart1"/>
    <dgm:cxn modelId="{8E22ABFE-3E01-4FA3-BF41-341E545663AF}" type="presParOf" srcId="{A0B8F4EA-D0E1-47BA-BA6C-C6BF85164509}" destId="{4DEDFCB8-A8A8-41FA-92D5-5A7C6BD002B1}" srcOrd="0" destOrd="0" presId="urn:microsoft.com/office/officeart/2005/8/layout/orgChart1"/>
    <dgm:cxn modelId="{480DD02E-DAF5-42FA-B3F1-C076CA3C7FCB}" type="presParOf" srcId="{A0B8F4EA-D0E1-47BA-BA6C-C6BF85164509}" destId="{C742F152-2E48-4981-A392-3C6A8DB344A6}" srcOrd="1" destOrd="0" presId="urn:microsoft.com/office/officeart/2005/8/layout/orgChart1"/>
    <dgm:cxn modelId="{5536409A-5AF3-4705-9533-448ABE44E0E6}" type="presParOf" srcId="{3693411B-664A-40A1-94E1-6C8A1ADEF85D}" destId="{8B311283-F068-4610-82BF-BB5DE81DD2A5}" srcOrd="1" destOrd="0" presId="urn:microsoft.com/office/officeart/2005/8/layout/orgChart1"/>
    <dgm:cxn modelId="{A9A1A790-1056-4494-ABDA-0C8CA54858C2}" type="presParOf" srcId="{8B311283-F068-4610-82BF-BB5DE81DD2A5}" destId="{E51F38F2-0750-4DDD-931F-78632D121BF3}" srcOrd="0" destOrd="0" presId="urn:microsoft.com/office/officeart/2005/8/layout/orgChart1"/>
    <dgm:cxn modelId="{9123E51B-A1D9-4017-AB89-7F742CD9A707}" type="presParOf" srcId="{8B311283-F068-4610-82BF-BB5DE81DD2A5}" destId="{A888B7ED-BBFE-4494-B93E-94DFFB928583}" srcOrd="1" destOrd="0" presId="urn:microsoft.com/office/officeart/2005/8/layout/orgChart1"/>
    <dgm:cxn modelId="{C754652D-889A-4C31-A46C-D6B4BBF9C562}" type="presParOf" srcId="{A888B7ED-BBFE-4494-B93E-94DFFB928583}" destId="{70A01F0B-F08B-4AA7-ACD5-98D991D4779D}" srcOrd="0" destOrd="0" presId="urn:microsoft.com/office/officeart/2005/8/layout/orgChart1"/>
    <dgm:cxn modelId="{DF0B12F7-F343-4921-83E1-B47D5D5DDEA5}" type="presParOf" srcId="{70A01F0B-F08B-4AA7-ACD5-98D991D4779D}" destId="{91C9F6AF-4BC1-4915-A131-E40B60C70E46}" srcOrd="0" destOrd="0" presId="urn:microsoft.com/office/officeart/2005/8/layout/orgChart1"/>
    <dgm:cxn modelId="{A924FF26-6A24-40F7-93B8-7E73B45D1A78}" type="presParOf" srcId="{70A01F0B-F08B-4AA7-ACD5-98D991D4779D}" destId="{6453BA28-93C6-432A-8845-EDC94F070599}" srcOrd="1" destOrd="0" presId="urn:microsoft.com/office/officeart/2005/8/layout/orgChart1"/>
    <dgm:cxn modelId="{C74B1F78-C2B8-4017-B26C-1755B66E1906}" type="presParOf" srcId="{A888B7ED-BBFE-4494-B93E-94DFFB928583}" destId="{46A24227-59A4-4261-92E3-7244E19FFCE5}" srcOrd="1" destOrd="0" presId="urn:microsoft.com/office/officeart/2005/8/layout/orgChart1"/>
    <dgm:cxn modelId="{FF4433CF-AD75-4671-9C9D-7EF4C9CD9522}" type="presParOf" srcId="{46A24227-59A4-4261-92E3-7244E19FFCE5}" destId="{3D171A52-0BB8-41F9-8EA9-5C6B4C3BFABC}" srcOrd="0" destOrd="0" presId="urn:microsoft.com/office/officeart/2005/8/layout/orgChart1"/>
    <dgm:cxn modelId="{9E4A34FE-D32B-4810-A313-A99AE3710B15}" type="presParOf" srcId="{46A24227-59A4-4261-92E3-7244E19FFCE5}" destId="{E103C4B6-5292-4B1B-A99D-2BC59380E756}" srcOrd="1" destOrd="0" presId="urn:microsoft.com/office/officeart/2005/8/layout/orgChart1"/>
    <dgm:cxn modelId="{04E8BEE2-1A49-4A0E-851D-CDFD0CF1B650}" type="presParOf" srcId="{E103C4B6-5292-4B1B-A99D-2BC59380E756}" destId="{0736D679-5D10-49A5-BA31-54342034801B}" srcOrd="0" destOrd="0" presId="urn:microsoft.com/office/officeart/2005/8/layout/orgChart1"/>
    <dgm:cxn modelId="{6FCD3DE7-5734-4069-9EA8-EF43EB0848A7}" type="presParOf" srcId="{0736D679-5D10-49A5-BA31-54342034801B}" destId="{670B6DEE-DC9F-4993-AE7A-160DB7F1DCFC}" srcOrd="0" destOrd="0" presId="urn:microsoft.com/office/officeart/2005/8/layout/orgChart1"/>
    <dgm:cxn modelId="{D44044D9-5ABA-4024-981D-9B176FA3D580}" type="presParOf" srcId="{0736D679-5D10-49A5-BA31-54342034801B}" destId="{F5DB38FE-0C14-4552-9666-F61A93135C72}" srcOrd="1" destOrd="0" presId="urn:microsoft.com/office/officeart/2005/8/layout/orgChart1"/>
    <dgm:cxn modelId="{6FD61501-B811-4A2A-A0BF-8D8503290AF2}" type="presParOf" srcId="{E103C4B6-5292-4B1B-A99D-2BC59380E756}" destId="{1B7432CB-6D27-40E0-9770-B7D08F4B4336}" srcOrd="1" destOrd="0" presId="urn:microsoft.com/office/officeart/2005/8/layout/orgChart1"/>
    <dgm:cxn modelId="{F8528517-D051-4516-A640-58AE4AB42168}" type="presParOf" srcId="{1B7432CB-6D27-40E0-9770-B7D08F4B4336}" destId="{02503FA0-9E8B-4D63-AECC-14C36734FA97}" srcOrd="0" destOrd="0" presId="urn:microsoft.com/office/officeart/2005/8/layout/orgChart1"/>
    <dgm:cxn modelId="{9C21A317-187F-4A67-892E-A43FAC3B4F79}" type="presParOf" srcId="{1B7432CB-6D27-40E0-9770-B7D08F4B4336}" destId="{EFF1E6BB-EFA7-407E-A49A-3ADB1AEDDF44}" srcOrd="1" destOrd="0" presId="urn:microsoft.com/office/officeart/2005/8/layout/orgChart1"/>
    <dgm:cxn modelId="{C6504B38-B86D-49F0-8761-05C235E976D0}" type="presParOf" srcId="{EFF1E6BB-EFA7-407E-A49A-3ADB1AEDDF44}" destId="{C17910EC-8DCD-4FF1-B9AC-DD497980AADE}" srcOrd="0" destOrd="0" presId="urn:microsoft.com/office/officeart/2005/8/layout/orgChart1"/>
    <dgm:cxn modelId="{7CEF2F34-74E3-4474-8526-A41DB5E4CEB8}" type="presParOf" srcId="{C17910EC-8DCD-4FF1-B9AC-DD497980AADE}" destId="{1F57762A-23A4-4725-A170-7286819930F4}" srcOrd="0" destOrd="0" presId="urn:microsoft.com/office/officeart/2005/8/layout/orgChart1"/>
    <dgm:cxn modelId="{D4334D50-8ED1-4636-9EB5-7E1F2EF8C0C0}" type="presParOf" srcId="{C17910EC-8DCD-4FF1-B9AC-DD497980AADE}" destId="{50F0E317-D893-449D-A58D-5D68DC317107}" srcOrd="1" destOrd="0" presId="urn:microsoft.com/office/officeart/2005/8/layout/orgChart1"/>
    <dgm:cxn modelId="{B369FF7B-9B19-4195-88BF-5602821446AE}" type="presParOf" srcId="{EFF1E6BB-EFA7-407E-A49A-3ADB1AEDDF44}" destId="{5971EF25-4536-4023-AE81-4C9EBE408916}" srcOrd="1" destOrd="0" presId="urn:microsoft.com/office/officeart/2005/8/layout/orgChart1"/>
    <dgm:cxn modelId="{165927F0-085D-4EF8-95D1-1BFD90466286}" type="presParOf" srcId="{EFF1E6BB-EFA7-407E-A49A-3ADB1AEDDF44}" destId="{989C066F-91CB-4486-8A8F-20CB45876194}" srcOrd="2" destOrd="0" presId="urn:microsoft.com/office/officeart/2005/8/layout/orgChart1"/>
    <dgm:cxn modelId="{9699BDE3-F6C6-49C8-B0F5-D123A1836BF9}" type="presParOf" srcId="{E103C4B6-5292-4B1B-A99D-2BC59380E756}" destId="{BFF410B1-FD66-4D1E-9858-41B6672611A0}" srcOrd="2" destOrd="0" presId="urn:microsoft.com/office/officeart/2005/8/layout/orgChart1"/>
    <dgm:cxn modelId="{CE3A8429-CFC8-45EF-8090-E4CABE0FA46E}" type="presParOf" srcId="{A888B7ED-BBFE-4494-B93E-94DFFB928583}" destId="{9E39EB15-65B6-4F62-AC6B-30CA1F250715}" srcOrd="2" destOrd="0" presId="urn:microsoft.com/office/officeart/2005/8/layout/orgChart1"/>
    <dgm:cxn modelId="{92A3A81F-D6D4-4BEE-B90A-4A08E425A3BA}" type="presParOf" srcId="{3693411B-664A-40A1-94E1-6C8A1ADEF85D}" destId="{81EEB5DF-6734-4602-97B4-9D4750A03D6B}" srcOrd="2" destOrd="0" presId="urn:microsoft.com/office/officeart/2005/8/layout/orgChart1"/>
    <dgm:cxn modelId="{6B239D76-AF17-4509-AFCE-F751AB87963E}" type="presParOf" srcId="{80261B14-0AB5-48E6-A2BB-E8A3D7D1B448}" destId="{09B6E6C8-4B57-4EA0-A6D4-188F3A22E875}" srcOrd="2" destOrd="0" presId="urn:microsoft.com/office/officeart/2005/8/layout/orgChart1"/>
    <dgm:cxn modelId="{28E43030-105F-43AF-8CF8-6285A330B3C1}" type="presParOf" srcId="{62535CF7-B0CC-4931-924A-F74CB20C6DD7}" destId="{D9F3D02C-1075-4AE1-B782-EEAEF33D0CFC}" srcOrd="2" destOrd="0" presId="urn:microsoft.com/office/officeart/2005/8/layout/orgChart1"/>
    <dgm:cxn modelId="{68C12DCF-EFE7-46F2-A0D0-B3EFB3DA1682}" type="presParOf" srcId="{E907EEF6-C7F5-4602-ACBE-C2E65A8F9D26}" destId="{5836FCA1-6D16-4977-BA79-02041807BDF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E3AA0-6431-413E-AF1B-E448B658B1CA}">
      <dsp:nvSpPr>
        <dsp:cNvPr id="0" name=""/>
        <dsp:cNvSpPr/>
      </dsp:nvSpPr>
      <dsp:spPr>
        <a:xfrm>
          <a:off x="4778479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704E4-6630-4686-947B-E451B01E9C84}">
      <dsp:nvSpPr>
        <dsp:cNvPr id="0" name=""/>
        <dsp:cNvSpPr/>
      </dsp:nvSpPr>
      <dsp:spPr>
        <a:xfrm>
          <a:off x="509795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CE625-0205-412F-8467-2FE6F3693B55}">
      <dsp:nvSpPr>
        <dsp:cNvPr id="0" name=""/>
        <dsp:cNvSpPr/>
      </dsp:nvSpPr>
      <dsp:spPr>
        <a:xfrm>
          <a:off x="5073898" y="2355806"/>
          <a:ext cx="91440" cy="2398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3974"/>
              </a:lnTo>
              <a:lnTo>
                <a:pt x="69777" y="143974"/>
              </a:lnTo>
              <a:lnTo>
                <a:pt x="69777" y="2398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4CAB1C-B838-40D8-94B5-4AFF0BA579B0}">
      <dsp:nvSpPr>
        <dsp:cNvPr id="0" name=""/>
        <dsp:cNvSpPr/>
      </dsp:nvSpPr>
      <dsp:spPr>
        <a:xfrm>
          <a:off x="5073898" y="1755693"/>
          <a:ext cx="91440" cy="143618"/>
        </a:xfrm>
        <a:custGeom>
          <a:avLst/>
          <a:gdLst/>
          <a:ahLst/>
          <a:cxnLst/>
          <a:rect l="0" t="0" r="0" b="0"/>
          <a:pathLst>
            <a:path>
              <a:moveTo>
                <a:pt x="69777" y="0"/>
              </a:moveTo>
              <a:lnTo>
                <a:pt x="69777" y="47753"/>
              </a:lnTo>
              <a:lnTo>
                <a:pt x="45720" y="47753"/>
              </a:lnTo>
              <a:lnTo>
                <a:pt x="45720" y="143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12A3F-9989-401C-87C7-F3610B1A5308}">
      <dsp:nvSpPr>
        <dsp:cNvPr id="0" name=""/>
        <dsp:cNvSpPr/>
      </dsp:nvSpPr>
      <dsp:spPr>
        <a:xfrm>
          <a:off x="5097956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EFD88-962C-4FDA-B470-F70A07CA4B01}">
      <dsp:nvSpPr>
        <dsp:cNvPr id="0" name=""/>
        <dsp:cNvSpPr/>
      </dsp:nvSpPr>
      <dsp:spPr>
        <a:xfrm>
          <a:off x="5097956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0729CB-73BD-4F2F-9812-9B594C830776}">
      <dsp:nvSpPr>
        <dsp:cNvPr id="0" name=""/>
        <dsp:cNvSpPr/>
      </dsp:nvSpPr>
      <dsp:spPr>
        <a:xfrm>
          <a:off x="4687180" y="2750"/>
          <a:ext cx="912990" cy="456495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EDWARD IV 1442-83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&amp; Elizabeth Woodville 1437-92</a:t>
          </a:r>
        </a:p>
      </dsp:txBody>
      <dsp:txXfrm>
        <a:off x="4687180" y="2750"/>
        <a:ext cx="912990" cy="456495"/>
      </dsp:txXfrm>
    </dsp:sp>
    <dsp:sp modelId="{196E87A1-DA92-47DD-A2BB-D7FEA3498CBA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Elizabeth 1466-1503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HENRY VII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1457-1509</a:t>
          </a:r>
        </a:p>
      </dsp:txBody>
      <dsp:txXfrm>
        <a:off x="4687180" y="650974"/>
        <a:ext cx="912990" cy="456495"/>
      </dsp:txXfrm>
    </dsp:sp>
    <dsp:sp modelId="{E1ADC668-264D-43C6-BA9B-74FB6460926B}">
      <dsp:nvSpPr>
        <dsp:cNvPr id="0" name=""/>
        <dsp:cNvSpPr/>
      </dsp:nvSpPr>
      <dsp:spPr>
        <a:xfrm>
          <a:off x="4687180" y="1299197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Mary 1496-1533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M2 Charles, Brandon Duke of Suffolk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c.1484-1545</a:t>
          </a:r>
        </a:p>
      </dsp:txBody>
      <dsp:txXfrm>
        <a:off x="4687180" y="1299197"/>
        <a:ext cx="912990" cy="456495"/>
      </dsp:txXfrm>
    </dsp:sp>
    <dsp:sp modelId="{E0BF1631-C9A5-48A4-BC02-C11523210ABA}">
      <dsp:nvSpPr>
        <dsp:cNvPr id="0" name=""/>
        <dsp:cNvSpPr/>
      </dsp:nvSpPr>
      <dsp:spPr>
        <a:xfrm>
          <a:off x="4663123" y="1899311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Frances 1517-59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Henry Grey, Duke of Suffolk 1517-54</a:t>
          </a:r>
        </a:p>
      </dsp:txBody>
      <dsp:txXfrm>
        <a:off x="4663123" y="1899311"/>
        <a:ext cx="912990" cy="456495"/>
      </dsp:txXfrm>
    </dsp:sp>
    <dsp:sp modelId="{035B2D05-EBB2-4801-A8DB-E5B2D2AE9B1E}">
      <dsp:nvSpPr>
        <dsp:cNvPr id="0" name=""/>
        <dsp:cNvSpPr/>
      </dsp:nvSpPr>
      <dsp:spPr>
        <a:xfrm>
          <a:off x="4687180" y="2595644"/>
          <a:ext cx="912990" cy="4564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Lady Katherine  1540-67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Edward Seymour, Earl of Hertford 1539-1621</a:t>
          </a:r>
        </a:p>
      </dsp:txBody>
      <dsp:txXfrm>
        <a:off x="4687180" y="2595644"/>
        <a:ext cx="912990" cy="456495"/>
      </dsp:txXfrm>
    </dsp:sp>
    <dsp:sp modelId="{A2FF7CEF-B939-4B66-B4D4-B55AF279D3BF}">
      <dsp:nvSpPr>
        <dsp:cNvPr id="0" name=""/>
        <dsp:cNvSpPr/>
      </dsp:nvSpPr>
      <dsp:spPr>
        <a:xfrm>
          <a:off x="4687180" y="3243868"/>
          <a:ext cx="912990" cy="456495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Edward, Lord Beauchamp 1561-1612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Honora Rogers</a:t>
          </a:r>
        </a:p>
      </dsp:txBody>
      <dsp:txXfrm>
        <a:off x="4687180" y="3243868"/>
        <a:ext cx="912990" cy="456495"/>
      </dsp:txXfrm>
    </dsp:sp>
    <dsp:sp modelId="{DEF67167-3DE5-4012-8C30-2DADB84FD443}">
      <dsp:nvSpPr>
        <dsp:cNvPr id="0" name=""/>
        <dsp:cNvSpPr/>
      </dsp:nvSpPr>
      <dsp:spPr>
        <a:xfrm>
          <a:off x="4915428" y="3892091"/>
          <a:ext cx="912990" cy="4564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William, Duke of Somerset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1588-1660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Lady Frances Devereux 1599-1674</a:t>
          </a:r>
        </a:p>
      </dsp:txBody>
      <dsp:txXfrm>
        <a:off x="4915428" y="3892091"/>
        <a:ext cx="912990" cy="4564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7459A-F978-4F50-87C3-E97CF9154147}">
      <dsp:nvSpPr>
        <dsp:cNvPr id="0" name=""/>
        <dsp:cNvSpPr/>
      </dsp:nvSpPr>
      <dsp:spPr>
        <a:xfrm>
          <a:off x="4778479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443EF-DEEF-45F8-8226-B18739C81713}">
      <dsp:nvSpPr>
        <dsp:cNvPr id="0" name=""/>
        <dsp:cNvSpPr/>
      </dsp:nvSpPr>
      <dsp:spPr>
        <a:xfrm>
          <a:off x="509795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299F59-D74B-4E4C-8C2D-00AED40DB8F2}">
      <dsp:nvSpPr>
        <dsp:cNvPr id="0" name=""/>
        <dsp:cNvSpPr/>
      </dsp:nvSpPr>
      <dsp:spPr>
        <a:xfrm>
          <a:off x="5097956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9CA42-FA62-44BC-A8F3-F0EC630B3784}">
      <dsp:nvSpPr>
        <dsp:cNvPr id="0" name=""/>
        <dsp:cNvSpPr/>
      </dsp:nvSpPr>
      <dsp:spPr>
        <a:xfrm>
          <a:off x="5097956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2E33B-A145-4123-B2F8-2801E06A4470}">
      <dsp:nvSpPr>
        <dsp:cNvPr id="0" name=""/>
        <dsp:cNvSpPr/>
      </dsp:nvSpPr>
      <dsp:spPr>
        <a:xfrm>
          <a:off x="5097956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11386-8657-4CB4-99DB-959BA896CEC5}">
      <dsp:nvSpPr>
        <dsp:cNvPr id="0" name=""/>
        <dsp:cNvSpPr/>
      </dsp:nvSpPr>
      <dsp:spPr>
        <a:xfrm>
          <a:off x="5097956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3B326-F2D2-4886-8E1F-53C347FF5B4B}">
      <dsp:nvSpPr>
        <dsp:cNvPr id="0" name=""/>
        <dsp:cNvSpPr/>
      </dsp:nvSpPr>
      <dsp:spPr>
        <a:xfrm>
          <a:off x="4687180" y="2750"/>
          <a:ext cx="912990" cy="4564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William, Duke of Somerset 1588-1660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Lady Frances Devereux {1} 1599-1674</a:t>
          </a:r>
        </a:p>
      </dsp:txBody>
      <dsp:txXfrm>
        <a:off x="4687180" y="2750"/>
        <a:ext cx="912990" cy="456495"/>
      </dsp:txXfrm>
    </dsp:sp>
    <dsp:sp modelId="{75A8707C-26AF-4AD0-90AE-E1F478B98C96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Henry, Lord Beauchamp 1626-54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Mary </a:t>
          </a:r>
          <a:r>
            <a:rPr lang="en-GB" sz="600" kern="1200" dirty="0" err="1">
              <a:solidFill>
                <a:schemeClr val="tx1"/>
              </a:solidFill>
            </a:rPr>
            <a:t>Capell</a:t>
          </a:r>
          <a:r>
            <a:rPr lang="en-GB" sz="600" kern="1200" dirty="0">
              <a:solidFill>
                <a:schemeClr val="tx1"/>
              </a:solidFill>
            </a:rPr>
            <a:t> {2}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1630-1715</a:t>
          </a:r>
        </a:p>
      </dsp:txBody>
      <dsp:txXfrm>
        <a:off x="4687180" y="650974"/>
        <a:ext cx="912990" cy="456495"/>
      </dsp:txXfrm>
    </dsp:sp>
    <dsp:sp modelId="{7603980F-3F1C-41ED-A13A-160F24162442}">
      <dsp:nvSpPr>
        <dsp:cNvPr id="0" name=""/>
        <dsp:cNvSpPr/>
      </dsp:nvSpPr>
      <dsp:spPr>
        <a:xfrm>
          <a:off x="4687180" y="1299197"/>
          <a:ext cx="912990" cy="456495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Elizabeth 1655-97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Thomas Bruce, Earl of </a:t>
          </a:r>
          <a:r>
            <a:rPr lang="en-GB" sz="600" kern="1200" dirty="0" err="1"/>
            <a:t>Ailesbury</a:t>
          </a:r>
          <a:r>
            <a:rPr lang="en-GB" sz="600" kern="1200" dirty="0"/>
            <a:t> and Elgin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1656-1741</a:t>
          </a:r>
        </a:p>
      </dsp:txBody>
      <dsp:txXfrm>
        <a:off x="4687180" y="1299197"/>
        <a:ext cx="912990" cy="456495"/>
      </dsp:txXfrm>
    </dsp:sp>
    <dsp:sp modelId="{ABD25F10-3D6A-4865-9C8A-A95077430E31}">
      <dsp:nvSpPr>
        <dsp:cNvPr id="0" name=""/>
        <dsp:cNvSpPr/>
      </dsp:nvSpPr>
      <dsp:spPr>
        <a:xfrm>
          <a:off x="4687180" y="1947421"/>
          <a:ext cx="912990" cy="456495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Charles, Earl of </a:t>
          </a:r>
          <a:r>
            <a:rPr lang="en-GB" sz="600" kern="1200" dirty="0" err="1"/>
            <a:t>Ailesbury</a:t>
          </a:r>
          <a:r>
            <a:rPr lang="en-GB" sz="600" kern="1200" dirty="0"/>
            <a:t> 1682-1747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Lady Anne Savile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1691-1717</a:t>
          </a:r>
        </a:p>
      </dsp:txBody>
      <dsp:txXfrm>
        <a:off x="4687180" y="1947421"/>
        <a:ext cx="912990" cy="456495"/>
      </dsp:txXfrm>
    </dsp:sp>
    <dsp:sp modelId="{426F42F5-ED11-459F-8CD7-179583EC83C7}">
      <dsp:nvSpPr>
        <dsp:cNvPr id="0" name=""/>
        <dsp:cNvSpPr/>
      </dsp:nvSpPr>
      <dsp:spPr>
        <a:xfrm>
          <a:off x="4687180" y="2595644"/>
          <a:ext cx="912990" cy="456495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Mary 1710-38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Henry </a:t>
          </a:r>
          <a:r>
            <a:rPr lang="en-GB" sz="600" kern="1200" dirty="0" err="1"/>
            <a:t>Brydges</a:t>
          </a:r>
          <a:r>
            <a:rPr lang="en-GB" sz="600" kern="1200" dirty="0"/>
            <a:t>, Duke of </a:t>
          </a:r>
          <a:r>
            <a:rPr lang="en-GB" sz="600" kern="1200" dirty="0" err="1"/>
            <a:t>Chandos</a:t>
          </a:r>
          <a:r>
            <a:rPr lang="en-GB" sz="600" kern="1200" dirty="0"/>
            <a:t>  1708-71</a:t>
          </a:r>
        </a:p>
      </dsp:txBody>
      <dsp:txXfrm>
        <a:off x="4687180" y="2595644"/>
        <a:ext cx="912990" cy="456495"/>
      </dsp:txXfrm>
    </dsp:sp>
    <dsp:sp modelId="{FB07C8DB-B49B-415D-A062-C496172FCA91}">
      <dsp:nvSpPr>
        <dsp:cNvPr id="0" name=""/>
        <dsp:cNvSpPr/>
      </dsp:nvSpPr>
      <dsp:spPr>
        <a:xfrm>
          <a:off x="4687180" y="3243868"/>
          <a:ext cx="912990" cy="456495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James, Duke of </a:t>
          </a:r>
          <a:r>
            <a:rPr lang="en-GB" sz="600" kern="1200" dirty="0" err="1"/>
            <a:t>Chandos</a:t>
          </a:r>
          <a:r>
            <a:rPr lang="en-GB" sz="600" kern="1200" dirty="0"/>
            <a:t> 1731-89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M2 Anne Eliza </a:t>
          </a:r>
          <a:r>
            <a:rPr lang="en-GB" sz="600" kern="1200" dirty="0" err="1"/>
            <a:t>Gamon</a:t>
          </a:r>
          <a:endParaRPr lang="en-GB" sz="600" kern="1200" dirty="0"/>
        </a:p>
      </dsp:txBody>
      <dsp:txXfrm>
        <a:off x="4687180" y="3243868"/>
        <a:ext cx="912990" cy="456495"/>
      </dsp:txXfrm>
    </dsp:sp>
    <dsp:sp modelId="{DDBE7F09-AA0C-47D7-83A8-CDB7618AFA3D}">
      <dsp:nvSpPr>
        <dsp:cNvPr id="0" name=""/>
        <dsp:cNvSpPr/>
      </dsp:nvSpPr>
      <dsp:spPr>
        <a:xfrm>
          <a:off x="4915428" y="3892091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Anne Elizabeth -1836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Richard Temple-Grenville, Duke of Buckingham 1776-1839</a:t>
          </a:r>
        </a:p>
      </dsp:txBody>
      <dsp:txXfrm>
        <a:off x="4915428" y="3892091"/>
        <a:ext cx="912990" cy="4564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503FA0-9E8B-4D63-AECC-14C36734FA97}">
      <dsp:nvSpPr>
        <dsp:cNvPr id="0" name=""/>
        <dsp:cNvSpPr/>
      </dsp:nvSpPr>
      <dsp:spPr>
        <a:xfrm>
          <a:off x="4778479" y="3700363"/>
          <a:ext cx="156002" cy="381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876"/>
              </a:lnTo>
              <a:lnTo>
                <a:pt x="156002" y="3818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171A52-0BB8-41F9-8EA9-5C6B4C3BFABC}">
      <dsp:nvSpPr>
        <dsp:cNvPr id="0" name=""/>
        <dsp:cNvSpPr/>
      </dsp:nvSpPr>
      <dsp:spPr>
        <a:xfrm>
          <a:off x="509795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F38F2-0750-4DDD-931F-78632D121BF3}">
      <dsp:nvSpPr>
        <dsp:cNvPr id="0" name=""/>
        <dsp:cNvSpPr/>
      </dsp:nvSpPr>
      <dsp:spPr>
        <a:xfrm>
          <a:off x="5097956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F1318D-6298-446F-AAC7-D4C0EE96B37E}">
      <dsp:nvSpPr>
        <dsp:cNvPr id="0" name=""/>
        <dsp:cNvSpPr/>
      </dsp:nvSpPr>
      <dsp:spPr>
        <a:xfrm>
          <a:off x="5097956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0DA27-BBA9-4EBD-A521-6EAB470B1A2C}">
      <dsp:nvSpPr>
        <dsp:cNvPr id="0" name=""/>
        <dsp:cNvSpPr/>
      </dsp:nvSpPr>
      <dsp:spPr>
        <a:xfrm>
          <a:off x="5097956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777DD-AC84-437A-8F12-B949B42B8A4D}">
      <dsp:nvSpPr>
        <dsp:cNvPr id="0" name=""/>
        <dsp:cNvSpPr/>
      </dsp:nvSpPr>
      <dsp:spPr>
        <a:xfrm>
          <a:off x="5097956" y="456495"/>
          <a:ext cx="91440" cy="1944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44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AA3EC-96C3-4771-87F0-6B61FC100C58}">
      <dsp:nvSpPr>
        <dsp:cNvPr id="0" name=""/>
        <dsp:cNvSpPr/>
      </dsp:nvSpPr>
      <dsp:spPr>
        <a:xfrm>
          <a:off x="4687180" y="0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Anne Elizabeth </a:t>
          </a:r>
          <a:r>
            <a:rPr lang="en-GB" sz="500" kern="1200" dirty="0" err="1"/>
            <a:t>Brydges</a:t>
          </a:r>
          <a:r>
            <a:rPr lang="en-GB" sz="500" kern="1200" dirty="0"/>
            <a:t> -1836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Richard Temple-Grenville, Duke of Buckingham and </a:t>
          </a:r>
          <a:r>
            <a:rPr lang="en-GB" sz="500" kern="1200" dirty="0" err="1"/>
            <a:t>Chandos</a:t>
          </a:r>
          <a:r>
            <a:rPr lang="en-GB" sz="500" kern="1200" dirty="0"/>
            <a:t> 1776-1839</a:t>
          </a:r>
        </a:p>
      </dsp:txBody>
      <dsp:txXfrm>
        <a:off x="4687180" y="0"/>
        <a:ext cx="912990" cy="456495"/>
      </dsp:txXfrm>
    </dsp:sp>
    <dsp:sp modelId="{230B89DE-089E-4471-AAE3-C7526D8D6F30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Plantagenet, 2</a:t>
          </a:r>
          <a:r>
            <a:rPr lang="en-GB" sz="500" kern="1200" baseline="30000" dirty="0"/>
            <a:t>nd</a:t>
          </a:r>
          <a:r>
            <a:rPr lang="en-GB" sz="500" kern="1200" dirty="0"/>
            <a:t> Duke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1797-1861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Mary Campbell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1795-1862</a:t>
          </a:r>
        </a:p>
      </dsp:txBody>
      <dsp:txXfrm>
        <a:off x="4687180" y="650974"/>
        <a:ext cx="912990" cy="456495"/>
      </dsp:txXfrm>
    </dsp:sp>
    <dsp:sp modelId="{0AF09756-6EA7-4B2D-9065-D7B23354AF96}">
      <dsp:nvSpPr>
        <dsp:cNvPr id="0" name=""/>
        <dsp:cNvSpPr/>
      </dsp:nvSpPr>
      <dsp:spPr>
        <a:xfrm>
          <a:off x="4687180" y="1299197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Richard, 3</a:t>
          </a:r>
          <a:r>
            <a:rPr lang="en-GB" sz="500" kern="1200" baseline="30000" dirty="0"/>
            <a:t>rd</a:t>
          </a:r>
          <a:r>
            <a:rPr lang="en-GB" sz="500" kern="1200" dirty="0"/>
            <a:t> Duke 1823-89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Caroline Harvey -1874</a:t>
          </a:r>
        </a:p>
      </dsp:txBody>
      <dsp:txXfrm>
        <a:off x="4687180" y="1299197"/>
        <a:ext cx="912990" cy="456495"/>
      </dsp:txXfrm>
    </dsp:sp>
    <dsp:sp modelId="{4DEDFCB8-A8A8-41FA-92D5-5A7C6BD002B1}">
      <dsp:nvSpPr>
        <dsp:cNvPr id="0" name=""/>
        <dsp:cNvSpPr/>
      </dsp:nvSpPr>
      <dsp:spPr>
        <a:xfrm>
          <a:off x="4687180" y="1947421"/>
          <a:ext cx="912990" cy="45649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Mary, Lady </a:t>
          </a:r>
          <a:r>
            <a:rPr lang="en-GB" sz="500" kern="1200" dirty="0" err="1">
              <a:solidFill>
                <a:schemeClr val="tx1"/>
              </a:solidFill>
            </a:rPr>
            <a:t>Kinloss</a:t>
          </a:r>
          <a:r>
            <a:rPr lang="en-GB" sz="500" kern="1200" dirty="0">
              <a:solidFill>
                <a:schemeClr val="tx1"/>
              </a:solidFill>
            </a:rPr>
            <a:t> 1852-1944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Major Luis Morgan</a:t>
          </a:r>
        </a:p>
      </dsp:txBody>
      <dsp:txXfrm>
        <a:off x="4687180" y="1947421"/>
        <a:ext cx="912990" cy="456495"/>
      </dsp:txXfrm>
    </dsp:sp>
    <dsp:sp modelId="{91C9F6AF-4BC1-4915-A131-E40B60C70E46}">
      <dsp:nvSpPr>
        <dsp:cNvPr id="0" name=""/>
        <dsp:cNvSpPr/>
      </dsp:nvSpPr>
      <dsp:spPr>
        <a:xfrm>
          <a:off x="4687180" y="2595644"/>
          <a:ext cx="912990" cy="456495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Luis Morgan-Grenville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1889-1944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 Katherine Jackman</a:t>
          </a:r>
        </a:p>
      </dsp:txBody>
      <dsp:txXfrm>
        <a:off x="4687180" y="2595644"/>
        <a:ext cx="912990" cy="456495"/>
      </dsp:txXfrm>
    </dsp:sp>
    <dsp:sp modelId="{670B6DEE-DC9F-4993-AE7A-160DB7F1DCFC}">
      <dsp:nvSpPr>
        <dsp:cNvPr id="0" name=""/>
        <dsp:cNvSpPr/>
      </dsp:nvSpPr>
      <dsp:spPr>
        <a:xfrm>
          <a:off x="4687180" y="3243868"/>
          <a:ext cx="912990" cy="45649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Beatrice Freeman-Grenville ,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</a:t>
          </a:r>
          <a:r>
            <a:rPr lang="en-GB" sz="500" kern="1200" dirty="0" err="1">
              <a:solidFill>
                <a:schemeClr val="tx1"/>
              </a:solidFill>
            </a:rPr>
            <a:t>kinloss</a:t>
          </a:r>
          <a:endParaRPr lang="en-GB" sz="500" kern="1200" dirty="0">
            <a:solidFill>
              <a:schemeClr val="tx1"/>
            </a:solidFill>
          </a:endParaRP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1922-2012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</a:t>
          </a:r>
          <a:r>
            <a:rPr lang="en-GB" sz="500" kern="1200" dirty="0" err="1">
              <a:solidFill>
                <a:schemeClr val="tx1"/>
              </a:solidFill>
            </a:rPr>
            <a:t>Greville</a:t>
          </a:r>
          <a:r>
            <a:rPr lang="en-GB" sz="500" kern="1200" dirty="0">
              <a:solidFill>
                <a:schemeClr val="tx1"/>
              </a:solidFill>
            </a:rPr>
            <a:t> Freeman</a:t>
          </a:r>
        </a:p>
      </dsp:txBody>
      <dsp:txXfrm>
        <a:off x="4687180" y="3243868"/>
        <a:ext cx="912990" cy="456495"/>
      </dsp:txXfrm>
    </dsp:sp>
    <dsp:sp modelId="{1F57762A-23A4-4725-A170-7286819930F4}">
      <dsp:nvSpPr>
        <dsp:cNvPr id="0" name=""/>
        <dsp:cNvSpPr/>
      </dsp:nvSpPr>
      <dsp:spPr>
        <a:xfrm>
          <a:off x="4934482" y="3853992"/>
          <a:ext cx="912990" cy="45649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Teresa, Lady </a:t>
          </a:r>
          <a:r>
            <a:rPr lang="en-GB" sz="500" kern="1200" dirty="0" err="1">
              <a:solidFill>
                <a:schemeClr val="tx1"/>
              </a:solidFill>
            </a:rPr>
            <a:t>Kinloss</a:t>
          </a:r>
          <a:r>
            <a:rPr lang="en-GB" sz="500" kern="1200" dirty="0">
              <a:solidFill>
                <a:schemeClr val="tx1"/>
              </a:solidFill>
            </a:rPr>
            <a:t> 1957-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dirty="0"/>
        </a:p>
      </dsp:txBody>
      <dsp:txXfrm>
        <a:off x="4934482" y="3853992"/>
        <a:ext cx="912990" cy="456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5494-E920-4244-8AF4-21F272318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3205F-2369-4BA4-8553-0D94E2737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C30A6-0C4E-44F4-88B7-D413B2489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908B1-9972-4958-A955-9BF272FA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7970-0912-4CAE-BAF7-E16AD403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70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BAD1-EE2D-4275-999D-B6126B32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D1ABF-8FAD-4F79-A994-5BD6B23F1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F8180-8082-46A2-A629-6944A169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F260-A9E2-4A8B-80DD-575BDBA4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5CDB7-6B81-4CF6-ABFC-4B138357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79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3CE2-1049-4996-A0F5-B5C584083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C940B-8217-4F3B-AB3F-1D6E2B3DD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6056D-0378-42F1-8DD5-5EF019ABC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FB26A-9487-46E5-96D4-452A4F5F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E82B7-3424-4FD3-A71A-A00C5C71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0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DD27B-8D16-4C63-A78C-578C438C4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D7A91-BD93-4E2C-AE87-5DD3CFF10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8744C0-3422-4A6F-85B7-314281A06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6369C-6428-4837-A259-2A0DF7DC9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ABDA7-A84D-48DA-9F2A-BDD9D25E9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77D7B-B332-4830-8E59-56204D22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80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DACC-BD19-4D0C-B434-34F1FBF40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61824-6C3F-4CC8-B8E0-B8D32957D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AA4A3-6F47-4493-B108-6941053D6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A939D6-CD4C-4BEB-BED2-E83256390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1CD59-6E8C-4D8C-AB54-84F199379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7E2D4-9B03-4A07-A63C-D46188364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D080C1-CE20-450E-818F-D21224C71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ACEFBF-C170-4F81-BA09-F15AB2E9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63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1DAE4-6743-469D-ACEA-DC249820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A49FB-2753-443D-B660-91505DD2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D9DED-085D-41AD-B81A-4FB6B2F9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0387E-E328-46BE-9E78-D2D7181D8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37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93673C-E0B3-42D1-9038-235E7B46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018E0B-140B-4474-ACD2-4E41E725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D06DB-70E1-4086-A14A-621363D97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48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249E-8FEE-4320-B39F-659DB59F1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96714-0E08-4A13-B11C-9280DC34B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1B39-9FFE-4A6F-9480-89A25A29D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16036-C5FB-4680-A04A-5C9383862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E080B-6DE3-40ED-ABF2-15AAFA1E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87404-94F4-45AA-A47F-6D085776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1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18945-B31F-4B62-B276-AEB69E1B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2B0B29-B210-499D-90D6-B25F366613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2382B-3E32-46EA-9420-2B05023A3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89E60-FAB3-432C-B86E-3008900B3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2567E-67F7-46BE-8DF0-EEA01F29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F8CC1-AC40-41C7-A166-39603CA8B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17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2249-0CDB-4B01-8ED0-7A985F2D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91682E-B07E-4E8D-B464-4378564A5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6853-602C-4E22-BAE7-A8FB0E038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53B50-4034-4D3A-80B8-09F2716A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9895F-BB50-4486-993B-223C5469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48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AB0DB4-7DC1-4891-8F6C-9E94106E3C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A10C7-1253-44C0-8BB9-CCB0D2740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35FE0-2992-4163-B557-488EE2B3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3C6B6-9CED-41AC-9AE3-BA9164F46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949DC-644D-4C0F-98F7-54090877D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36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E5702-C9A6-4974-9056-691C919B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409B7-B721-480C-A434-5DF50EB36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49673-571D-4090-93A8-30030D86B3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0C5A6-CEA8-4E8A-8EB4-D4FE1F34358A}" type="datetimeFigureOut">
              <a:rPr lang="en-GB" smtClean="0"/>
              <a:t>11/09/2018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87A0-D3A2-4626-88A0-92F81BD22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D6C65-6B78-45E3-8BD3-9DF51D6C9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38DB1-DC2A-40FD-8D0F-57ECFA4049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1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0EBBF-8DAB-49BC-A446-B32C7BB57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Richard Plantagenet, </a:t>
            </a:r>
            <a:br>
              <a:rPr lang="en-GB" dirty="0"/>
            </a:br>
            <a:r>
              <a:rPr lang="en-GB" dirty="0"/>
              <a:t>Duke of Buckingham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6CEFC-1A2B-4D90-B826-6EFB2F9CE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Descent of the Dukes of Buckingham and </a:t>
            </a:r>
            <a:r>
              <a:rPr lang="en-GB" dirty="0" err="1"/>
              <a:t>Chandos</a:t>
            </a:r>
            <a:endParaRPr lang="en-GB" dirty="0"/>
          </a:p>
          <a:p>
            <a:endParaRPr lang="en-GB" dirty="0"/>
          </a:p>
          <a:p>
            <a:r>
              <a:rPr lang="en-GB" dirty="0"/>
              <a:t>(by super blue)</a:t>
            </a:r>
          </a:p>
        </p:txBody>
      </p:sp>
    </p:spTree>
    <p:extLst>
      <p:ext uri="{BB962C8B-B14F-4D97-AF65-F5344CB8AC3E}">
        <p14:creationId xmlns:p14="http://schemas.microsoft.com/office/powerpoint/2010/main" val="812453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74CE-4A66-4B0A-A49C-1B6D923E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Edward IV to the Restoration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9CBEB04-3050-4B53-A924-72C85AD1B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333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7888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6340D-F762-4560-BD69-6D385FAB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restoration to the first Duke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51AB17B-81DE-49DE-B56F-543C0D9FB4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762711"/>
              </p:ext>
            </p:extLst>
          </p:nvPr>
        </p:nvGraphicFramePr>
        <p:xfrm>
          <a:off x="886326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408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F11F5-50A3-41C8-AEAE-213CF23E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/>
              <a:t>The Dukes of Buckingham and </a:t>
            </a:r>
            <a:r>
              <a:rPr lang="en-GB" sz="3600" dirty="0" err="1"/>
              <a:t>Chandos</a:t>
            </a:r>
            <a:r>
              <a:rPr lang="en-GB" sz="3600" dirty="0"/>
              <a:t> – and beyond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3FA50D-4207-4923-BC2E-33C969DF0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7605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5532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1C6C-819E-498C-837E-992F57D0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05E40-F901-4EBE-8371-A6BE3C510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1) Daughter of Robert Devereux, 2</a:t>
            </a:r>
            <a:r>
              <a:rPr lang="en-GB" baseline="30000" dirty="0"/>
              <a:t>nd</a:t>
            </a:r>
            <a:r>
              <a:rPr lang="en-GB" dirty="0"/>
              <a:t> Earl of Essex (1565-1601) and thus descended from Isabel of Eu, aunt of Richard III.</a:t>
            </a:r>
          </a:p>
          <a:p>
            <a:r>
              <a:rPr lang="en-GB" dirty="0"/>
              <a:t>2) Daughter of Arthur, 1</a:t>
            </a:r>
            <a:r>
              <a:rPr lang="en-GB" baseline="30000" dirty="0"/>
              <a:t>st</a:t>
            </a:r>
            <a:r>
              <a:rPr lang="en-GB" dirty="0"/>
              <a:t> Baron </a:t>
            </a:r>
            <a:r>
              <a:rPr lang="en-GB" dirty="0" err="1"/>
              <a:t>Capell</a:t>
            </a:r>
            <a:r>
              <a:rPr lang="en-GB" dirty="0"/>
              <a:t> of Hadham (1608-49) and thus descended from Anne, Duchess of Exeter, sister of Richard III.</a:t>
            </a:r>
          </a:p>
        </p:txBody>
      </p:sp>
    </p:spTree>
    <p:extLst>
      <p:ext uri="{BB962C8B-B14F-4D97-AF65-F5344CB8AC3E}">
        <p14:creationId xmlns:p14="http://schemas.microsoft.com/office/powerpoint/2010/main" val="258915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311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Richard Plantagenet,  Duke of Buckingham</vt:lpstr>
      <vt:lpstr>Edward IV to the Restoration</vt:lpstr>
      <vt:lpstr>The restoration to the first Duke </vt:lpstr>
      <vt:lpstr>The Dukes of Buckingham and Chandos – and beyond</vt:lpstr>
      <vt:lpstr>Notes: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Plantagenet,  Duke of Buckingham</dc:title>
  <dc:creator>Stephen Lark</dc:creator>
  <cp:lastModifiedBy>Stephen Lark</cp:lastModifiedBy>
  <cp:revision>18</cp:revision>
  <dcterms:created xsi:type="dcterms:W3CDTF">2018-09-11T14:57:26Z</dcterms:created>
  <dcterms:modified xsi:type="dcterms:W3CDTF">2018-09-11T21:20:43Z</dcterms:modified>
</cp:coreProperties>
</file>